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D7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1E4416C-ACE4-49D6-B0DF-89CC06E67E54}" type="datetimeFigureOut">
              <a:rPr lang="en-GB" smtClean="0"/>
              <a:t>10/02/2016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69BA30-1BBE-44F9-B22B-CDD2319F483B}" type="slidenum">
              <a:rPr lang="en-GB" smtClean="0"/>
              <a:t>‹#›</a:t>
            </a:fld>
            <a:endParaRPr lang="en-GB"/>
          </a:p>
        </p:txBody>
      </p:sp>
    </p:spTree>
    <p:extLst>
      <p:ext uri="{BB962C8B-B14F-4D97-AF65-F5344CB8AC3E}">
        <p14:creationId xmlns:p14="http://schemas.microsoft.com/office/powerpoint/2010/main" val="2017215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1E4416C-ACE4-49D6-B0DF-89CC06E67E54}" type="datetimeFigureOut">
              <a:rPr lang="en-GB" smtClean="0"/>
              <a:t>10/02/2016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69BA30-1BBE-44F9-B22B-CDD2319F483B}" type="slidenum">
              <a:rPr lang="en-GB" smtClean="0"/>
              <a:t>‹#›</a:t>
            </a:fld>
            <a:endParaRPr lang="en-GB"/>
          </a:p>
        </p:txBody>
      </p:sp>
    </p:spTree>
    <p:extLst>
      <p:ext uri="{BB962C8B-B14F-4D97-AF65-F5344CB8AC3E}">
        <p14:creationId xmlns:p14="http://schemas.microsoft.com/office/powerpoint/2010/main" val="2356914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1E4416C-ACE4-49D6-B0DF-89CC06E67E54}" type="datetimeFigureOut">
              <a:rPr lang="en-GB" smtClean="0"/>
              <a:t>10/02/2016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69BA30-1BBE-44F9-B22B-CDD2319F483B}" type="slidenum">
              <a:rPr lang="en-GB" smtClean="0"/>
              <a:t>‹#›</a:t>
            </a:fld>
            <a:endParaRPr lang="en-GB"/>
          </a:p>
        </p:txBody>
      </p:sp>
    </p:spTree>
    <p:extLst>
      <p:ext uri="{BB962C8B-B14F-4D97-AF65-F5344CB8AC3E}">
        <p14:creationId xmlns:p14="http://schemas.microsoft.com/office/powerpoint/2010/main" val="714909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1E4416C-ACE4-49D6-B0DF-89CC06E67E54}" type="datetimeFigureOut">
              <a:rPr lang="en-GB" smtClean="0"/>
              <a:t>10/02/2016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69BA30-1BBE-44F9-B22B-CDD2319F483B}" type="slidenum">
              <a:rPr lang="en-GB" smtClean="0"/>
              <a:t>‹#›</a:t>
            </a:fld>
            <a:endParaRPr lang="en-GB"/>
          </a:p>
        </p:txBody>
      </p:sp>
    </p:spTree>
    <p:extLst>
      <p:ext uri="{BB962C8B-B14F-4D97-AF65-F5344CB8AC3E}">
        <p14:creationId xmlns:p14="http://schemas.microsoft.com/office/powerpoint/2010/main" val="2617759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E4416C-ACE4-49D6-B0DF-89CC06E67E54}" type="datetimeFigureOut">
              <a:rPr lang="en-GB" smtClean="0"/>
              <a:t>10/02/2016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69BA30-1BBE-44F9-B22B-CDD2319F483B}" type="slidenum">
              <a:rPr lang="en-GB" smtClean="0"/>
              <a:t>‹#›</a:t>
            </a:fld>
            <a:endParaRPr lang="en-GB"/>
          </a:p>
        </p:txBody>
      </p:sp>
    </p:spTree>
    <p:extLst>
      <p:ext uri="{BB962C8B-B14F-4D97-AF65-F5344CB8AC3E}">
        <p14:creationId xmlns:p14="http://schemas.microsoft.com/office/powerpoint/2010/main" val="2808861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1E4416C-ACE4-49D6-B0DF-89CC06E67E54}" type="datetimeFigureOut">
              <a:rPr lang="en-GB" smtClean="0"/>
              <a:t>10/02/2016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69BA30-1BBE-44F9-B22B-CDD2319F483B}" type="slidenum">
              <a:rPr lang="en-GB" smtClean="0"/>
              <a:t>‹#›</a:t>
            </a:fld>
            <a:endParaRPr lang="en-GB"/>
          </a:p>
        </p:txBody>
      </p:sp>
    </p:spTree>
    <p:extLst>
      <p:ext uri="{BB962C8B-B14F-4D97-AF65-F5344CB8AC3E}">
        <p14:creationId xmlns:p14="http://schemas.microsoft.com/office/powerpoint/2010/main" val="2365205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1E4416C-ACE4-49D6-B0DF-89CC06E67E54}" type="datetimeFigureOut">
              <a:rPr lang="en-GB" smtClean="0"/>
              <a:t>10/02/2016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E69BA30-1BBE-44F9-B22B-CDD2319F483B}" type="slidenum">
              <a:rPr lang="en-GB" smtClean="0"/>
              <a:t>‹#›</a:t>
            </a:fld>
            <a:endParaRPr lang="en-GB"/>
          </a:p>
        </p:txBody>
      </p:sp>
    </p:spTree>
    <p:extLst>
      <p:ext uri="{BB962C8B-B14F-4D97-AF65-F5344CB8AC3E}">
        <p14:creationId xmlns:p14="http://schemas.microsoft.com/office/powerpoint/2010/main" val="1724047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1E4416C-ACE4-49D6-B0DF-89CC06E67E54}" type="datetimeFigureOut">
              <a:rPr lang="en-GB" smtClean="0"/>
              <a:t>10/02/2016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E69BA30-1BBE-44F9-B22B-CDD2319F483B}" type="slidenum">
              <a:rPr lang="en-GB" smtClean="0"/>
              <a:t>‹#›</a:t>
            </a:fld>
            <a:endParaRPr lang="en-GB"/>
          </a:p>
        </p:txBody>
      </p:sp>
    </p:spTree>
    <p:extLst>
      <p:ext uri="{BB962C8B-B14F-4D97-AF65-F5344CB8AC3E}">
        <p14:creationId xmlns:p14="http://schemas.microsoft.com/office/powerpoint/2010/main" val="377409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4416C-ACE4-49D6-B0DF-89CC06E67E54}" type="datetimeFigureOut">
              <a:rPr lang="en-GB" smtClean="0"/>
              <a:t>10/02/2016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E69BA30-1BBE-44F9-B22B-CDD2319F483B}" type="slidenum">
              <a:rPr lang="en-GB" smtClean="0"/>
              <a:t>‹#›</a:t>
            </a:fld>
            <a:endParaRPr lang="en-GB"/>
          </a:p>
        </p:txBody>
      </p:sp>
    </p:spTree>
    <p:extLst>
      <p:ext uri="{BB962C8B-B14F-4D97-AF65-F5344CB8AC3E}">
        <p14:creationId xmlns:p14="http://schemas.microsoft.com/office/powerpoint/2010/main" val="2659842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E4416C-ACE4-49D6-B0DF-89CC06E67E54}" type="datetimeFigureOut">
              <a:rPr lang="en-GB" smtClean="0"/>
              <a:t>10/02/2016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69BA30-1BBE-44F9-B22B-CDD2319F483B}" type="slidenum">
              <a:rPr lang="en-GB" smtClean="0"/>
              <a:t>‹#›</a:t>
            </a:fld>
            <a:endParaRPr lang="en-GB"/>
          </a:p>
        </p:txBody>
      </p:sp>
    </p:spTree>
    <p:extLst>
      <p:ext uri="{BB962C8B-B14F-4D97-AF65-F5344CB8AC3E}">
        <p14:creationId xmlns:p14="http://schemas.microsoft.com/office/powerpoint/2010/main" val="3488025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E4416C-ACE4-49D6-B0DF-89CC06E67E54}" type="datetimeFigureOut">
              <a:rPr lang="en-GB" smtClean="0"/>
              <a:t>10/02/2016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69BA30-1BBE-44F9-B22B-CDD2319F483B}" type="slidenum">
              <a:rPr lang="en-GB" smtClean="0"/>
              <a:t>‹#›</a:t>
            </a:fld>
            <a:endParaRPr lang="en-GB"/>
          </a:p>
        </p:txBody>
      </p:sp>
    </p:spTree>
    <p:extLst>
      <p:ext uri="{BB962C8B-B14F-4D97-AF65-F5344CB8AC3E}">
        <p14:creationId xmlns:p14="http://schemas.microsoft.com/office/powerpoint/2010/main" val="2469355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E4416C-ACE4-49D6-B0DF-89CC06E67E54}" type="datetimeFigureOut">
              <a:rPr lang="en-GB" smtClean="0"/>
              <a:t>10/02/2016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69BA30-1BBE-44F9-B22B-CDD2319F483B}" type="slidenum">
              <a:rPr lang="en-GB" smtClean="0"/>
              <a:t>‹#›</a:t>
            </a:fld>
            <a:endParaRPr lang="en-GB"/>
          </a:p>
        </p:txBody>
      </p:sp>
    </p:spTree>
    <p:extLst>
      <p:ext uri="{BB962C8B-B14F-4D97-AF65-F5344CB8AC3E}">
        <p14:creationId xmlns:p14="http://schemas.microsoft.com/office/powerpoint/2010/main" val="3311637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ALL Storyboards </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265538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6649" y="362465"/>
            <a:ext cx="11219935" cy="50003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576649" y="5461686"/>
            <a:ext cx="11219935" cy="123979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The main objective of the game is to collect parts throughout a pre designed course that has alternate and branching paths, this needs to be done which contending with the AI which will have the same objective as the player. </a:t>
            </a:r>
            <a:endParaRPr lang="en-GB" dirty="0"/>
          </a:p>
        </p:txBody>
      </p:sp>
      <p:sp>
        <p:nvSpPr>
          <p:cNvPr id="6" name="Rectangle 5"/>
          <p:cNvSpPr/>
          <p:nvPr/>
        </p:nvSpPr>
        <p:spPr>
          <a:xfrm>
            <a:off x="881449" y="651534"/>
            <a:ext cx="10445578" cy="5092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rot="5400000">
            <a:off x="9127523" y="2582561"/>
            <a:ext cx="3838835" cy="560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rot="10800000">
            <a:off x="1219200" y="4221891"/>
            <a:ext cx="10087232" cy="560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rot="5400000">
            <a:off x="162696" y="3185984"/>
            <a:ext cx="2631990" cy="560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rot="10800000">
            <a:off x="1198603" y="2131162"/>
            <a:ext cx="6800337" cy="560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7998940" y="1783491"/>
            <a:ext cx="1680519" cy="1079156"/>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GOAL</a:t>
            </a:r>
            <a:endParaRPr lang="en-GB" dirty="0"/>
          </a:p>
        </p:txBody>
      </p:sp>
      <p:sp>
        <p:nvSpPr>
          <p:cNvPr id="12" name="Diamond 11"/>
          <p:cNvSpPr/>
          <p:nvPr/>
        </p:nvSpPr>
        <p:spPr>
          <a:xfrm>
            <a:off x="1223319" y="1407916"/>
            <a:ext cx="943232" cy="55193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t>Part</a:t>
            </a:r>
            <a:endParaRPr lang="en-GB" sz="800" dirty="0"/>
          </a:p>
        </p:txBody>
      </p:sp>
      <p:sp>
        <p:nvSpPr>
          <p:cNvPr id="13" name="Diamond 12"/>
          <p:cNvSpPr/>
          <p:nvPr/>
        </p:nvSpPr>
        <p:spPr>
          <a:xfrm>
            <a:off x="3935627" y="3661716"/>
            <a:ext cx="943232" cy="55193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t>Part</a:t>
            </a:r>
            <a:endParaRPr lang="en-GB" sz="800" dirty="0"/>
          </a:p>
        </p:txBody>
      </p:sp>
      <p:sp>
        <p:nvSpPr>
          <p:cNvPr id="14" name="Diamond 13"/>
          <p:cNvSpPr/>
          <p:nvPr/>
        </p:nvSpPr>
        <p:spPr>
          <a:xfrm>
            <a:off x="10488827" y="4782065"/>
            <a:ext cx="943232" cy="55193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t>Part</a:t>
            </a:r>
            <a:endParaRPr lang="en-GB" sz="800" dirty="0"/>
          </a:p>
        </p:txBody>
      </p:sp>
      <p:sp>
        <p:nvSpPr>
          <p:cNvPr id="16" name="Diamond 15"/>
          <p:cNvSpPr/>
          <p:nvPr/>
        </p:nvSpPr>
        <p:spPr>
          <a:xfrm>
            <a:off x="7055708" y="4796107"/>
            <a:ext cx="943232" cy="55193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t>Part</a:t>
            </a:r>
            <a:endParaRPr lang="en-GB" sz="800" dirty="0"/>
          </a:p>
        </p:txBody>
      </p:sp>
      <p:sp>
        <p:nvSpPr>
          <p:cNvPr id="17" name="Diamond 16"/>
          <p:cNvSpPr/>
          <p:nvPr/>
        </p:nvSpPr>
        <p:spPr>
          <a:xfrm>
            <a:off x="5352536" y="1480373"/>
            <a:ext cx="943232" cy="551935"/>
          </a:xfrm>
          <a:prstGeom prst="diamo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800" dirty="0" smtClean="0"/>
              <a:t>High value part </a:t>
            </a:r>
            <a:endParaRPr lang="en-GB" sz="800" dirty="0"/>
          </a:p>
        </p:txBody>
      </p:sp>
      <p:sp>
        <p:nvSpPr>
          <p:cNvPr id="18" name="Diamond 17"/>
          <p:cNvSpPr/>
          <p:nvPr/>
        </p:nvSpPr>
        <p:spPr>
          <a:xfrm>
            <a:off x="2166551" y="4796106"/>
            <a:ext cx="943232" cy="551935"/>
          </a:xfrm>
          <a:prstGeom prst="diamo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800" dirty="0" smtClean="0"/>
              <a:t>High value part </a:t>
            </a:r>
            <a:endParaRPr lang="en-GB" sz="800" dirty="0"/>
          </a:p>
        </p:txBody>
      </p:sp>
      <p:sp>
        <p:nvSpPr>
          <p:cNvPr id="2" name="TextBox 1"/>
          <p:cNvSpPr txBox="1"/>
          <p:nvPr/>
        </p:nvSpPr>
        <p:spPr>
          <a:xfrm>
            <a:off x="2166551" y="1227229"/>
            <a:ext cx="1614616" cy="646331"/>
          </a:xfrm>
          <a:prstGeom prst="rect">
            <a:avLst/>
          </a:prstGeom>
          <a:noFill/>
        </p:spPr>
        <p:txBody>
          <a:bodyPr wrap="square" rtlCol="0">
            <a:spAutoFit/>
          </a:bodyPr>
          <a:lstStyle/>
          <a:p>
            <a:r>
              <a:rPr lang="en-GB" sz="1200" dirty="0" smtClean="0"/>
              <a:t>Each part may look different according to what part it is</a:t>
            </a:r>
            <a:endParaRPr lang="en-GB" sz="1200" dirty="0"/>
          </a:p>
        </p:txBody>
      </p:sp>
      <p:sp>
        <p:nvSpPr>
          <p:cNvPr id="19" name="TextBox 18"/>
          <p:cNvSpPr txBox="1"/>
          <p:nvPr/>
        </p:nvSpPr>
        <p:spPr>
          <a:xfrm>
            <a:off x="6245311" y="1279728"/>
            <a:ext cx="1614616" cy="830997"/>
          </a:xfrm>
          <a:prstGeom prst="rect">
            <a:avLst/>
          </a:prstGeom>
          <a:noFill/>
        </p:spPr>
        <p:txBody>
          <a:bodyPr wrap="square" rtlCol="0">
            <a:spAutoFit/>
          </a:bodyPr>
          <a:lstStyle/>
          <a:p>
            <a:r>
              <a:rPr lang="en-GB" sz="1200" dirty="0" smtClean="0"/>
              <a:t>High value part will have a slight green glow to indicate that it is a high value target. </a:t>
            </a:r>
            <a:endParaRPr lang="en-GB" sz="1200" dirty="0"/>
          </a:p>
        </p:txBody>
      </p:sp>
      <p:sp>
        <p:nvSpPr>
          <p:cNvPr id="22" name="TextBox 21"/>
          <p:cNvSpPr txBox="1"/>
          <p:nvPr/>
        </p:nvSpPr>
        <p:spPr>
          <a:xfrm>
            <a:off x="8122508" y="2990335"/>
            <a:ext cx="1631092" cy="1015663"/>
          </a:xfrm>
          <a:prstGeom prst="rect">
            <a:avLst/>
          </a:prstGeom>
          <a:noFill/>
        </p:spPr>
        <p:txBody>
          <a:bodyPr wrap="square" rtlCol="0">
            <a:spAutoFit/>
          </a:bodyPr>
          <a:lstStyle/>
          <a:p>
            <a:r>
              <a:rPr lang="en-GB" sz="1200" dirty="0" smtClean="0"/>
              <a:t>The goal will be represented by something that is similar to a finish line in a race course.</a:t>
            </a:r>
            <a:endParaRPr lang="en-GB" sz="1200" dirty="0"/>
          </a:p>
        </p:txBody>
      </p:sp>
      <p:sp>
        <p:nvSpPr>
          <p:cNvPr id="23" name="TextBox 22"/>
          <p:cNvSpPr txBox="1"/>
          <p:nvPr/>
        </p:nvSpPr>
        <p:spPr>
          <a:xfrm>
            <a:off x="4086997" y="375951"/>
            <a:ext cx="5996117" cy="276999"/>
          </a:xfrm>
          <a:prstGeom prst="rect">
            <a:avLst/>
          </a:prstGeom>
          <a:noFill/>
        </p:spPr>
        <p:txBody>
          <a:bodyPr wrap="square" rtlCol="0">
            <a:spAutoFit/>
          </a:bodyPr>
          <a:lstStyle/>
          <a:p>
            <a:r>
              <a:rPr lang="en-GB" sz="1200" dirty="0" smtClean="0"/>
              <a:t>Colour of roads: Grey /Colour of parts: Variable/Colour of Goal:  Chequered black and white </a:t>
            </a:r>
            <a:endParaRPr lang="en-GB" sz="1200" dirty="0"/>
          </a:p>
        </p:txBody>
      </p:sp>
    </p:spTree>
    <p:extLst>
      <p:ext uri="{BB962C8B-B14F-4D97-AF65-F5344CB8AC3E}">
        <p14:creationId xmlns:p14="http://schemas.microsoft.com/office/powerpoint/2010/main" val="291017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576649" y="362465"/>
            <a:ext cx="11219935" cy="50003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576649" y="5461686"/>
            <a:ext cx="11219935" cy="123979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To achieve this the player uses the car to navigate through the course and pick up the parts, each part will vary in value. </a:t>
            </a:r>
            <a:endParaRPr lang="en-GB" dirty="0"/>
          </a:p>
        </p:txBody>
      </p:sp>
      <p:sp>
        <p:nvSpPr>
          <p:cNvPr id="20" name="Rectangle 19"/>
          <p:cNvSpPr/>
          <p:nvPr/>
        </p:nvSpPr>
        <p:spPr>
          <a:xfrm>
            <a:off x="881449" y="651534"/>
            <a:ext cx="10445578" cy="5092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rot="5400000">
            <a:off x="9127523" y="2582561"/>
            <a:ext cx="3838835" cy="560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rot="10800000">
            <a:off x="1219200" y="4221891"/>
            <a:ext cx="10087232" cy="560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rot="5400000">
            <a:off x="162696" y="3185984"/>
            <a:ext cx="2631990" cy="560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rot="10800000">
            <a:off x="1198603" y="2131162"/>
            <a:ext cx="6800337" cy="560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7998940" y="1783491"/>
            <a:ext cx="1680519" cy="1079156"/>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GOAL</a:t>
            </a:r>
            <a:endParaRPr lang="en-GB" dirty="0"/>
          </a:p>
        </p:txBody>
      </p:sp>
      <p:sp>
        <p:nvSpPr>
          <p:cNvPr id="26" name="Diamond 25"/>
          <p:cNvSpPr/>
          <p:nvPr/>
        </p:nvSpPr>
        <p:spPr>
          <a:xfrm>
            <a:off x="1223319" y="1407916"/>
            <a:ext cx="943232" cy="55193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t>Part</a:t>
            </a:r>
            <a:endParaRPr lang="en-GB" sz="800" dirty="0"/>
          </a:p>
        </p:txBody>
      </p:sp>
      <p:sp>
        <p:nvSpPr>
          <p:cNvPr id="27" name="Diamond 26"/>
          <p:cNvSpPr/>
          <p:nvPr/>
        </p:nvSpPr>
        <p:spPr>
          <a:xfrm>
            <a:off x="3935627" y="3661716"/>
            <a:ext cx="943232" cy="55193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t>Part</a:t>
            </a:r>
            <a:endParaRPr lang="en-GB" sz="800" dirty="0"/>
          </a:p>
        </p:txBody>
      </p:sp>
      <p:sp>
        <p:nvSpPr>
          <p:cNvPr id="28" name="Diamond 27"/>
          <p:cNvSpPr/>
          <p:nvPr/>
        </p:nvSpPr>
        <p:spPr>
          <a:xfrm>
            <a:off x="10488827" y="4782065"/>
            <a:ext cx="943232" cy="55193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t>Part</a:t>
            </a:r>
            <a:endParaRPr lang="en-GB" sz="800" dirty="0"/>
          </a:p>
        </p:txBody>
      </p:sp>
      <p:sp>
        <p:nvSpPr>
          <p:cNvPr id="29" name="Diamond 28"/>
          <p:cNvSpPr/>
          <p:nvPr/>
        </p:nvSpPr>
        <p:spPr>
          <a:xfrm>
            <a:off x="7055708" y="4796107"/>
            <a:ext cx="943232" cy="55193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t>Part</a:t>
            </a:r>
            <a:endParaRPr lang="en-GB" sz="800" dirty="0"/>
          </a:p>
        </p:txBody>
      </p:sp>
      <p:sp>
        <p:nvSpPr>
          <p:cNvPr id="30" name="Diamond 29"/>
          <p:cNvSpPr/>
          <p:nvPr/>
        </p:nvSpPr>
        <p:spPr>
          <a:xfrm>
            <a:off x="5352536" y="1480373"/>
            <a:ext cx="943232" cy="551935"/>
          </a:xfrm>
          <a:prstGeom prst="diamo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800" dirty="0" smtClean="0"/>
              <a:t>High value part </a:t>
            </a:r>
            <a:endParaRPr lang="en-GB" sz="800" dirty="0"/>
          </a:p>
        </p:txBody>
      </p:sp>
      <p:sp>
        <p:nvSpPr>
          <p:cNvPr id="31" name="Diamond 30"/>
          <p:cNvSpPr/>
          <p:nvPr/>
        </p:nvSpPr>
        <p:spPr>
          <a:xfrm>
            <a:off x="2166551" y="4796106"/>
            <a:ext cx="943232" cy="551935"/>
          </a:xfrm>
          <a:prstGeom prst="diamo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800" dirty="0" smtClean="0"/>
              <a:t>High value part </a:t>
            </a:r>
            <a:endParaRPr lang="en-GB" sz="800" dirty="0"/>
          </a:p>
        </p:txBody>
      </p:sp>
      <p:sp>
        <p:nvSpPr>
          <p:cNvPr id="32" name="Right Arrow 31"/>
          <p:cNvSpPr/>
          <p:nvPr/>
        </p:nvSpPr>
        <p:spPr>
          <a:xfrm>
            <a:off x="910280" y="421717"/>
            <a:ext cx="823784" cy="44072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smtClean="0"/>
              <a:t>Player</a:t>
            </a:r>
            <a:endParaRPr lang="en-GB" sz="1400" dirty="0"/>
          </a:p>
        </p:txBody>
      </p:sp>
      <p:sp>
        <p:nvSpPr>
          <p:cNvPr id="33" name="TextBox 32"/>
          <p:cNvSpPr txBox="1"/>
          <p:nvPr/>
        </p:nvSpPr>
        <p:spPr>
          <a:xfrm>
            <a:off x="1758779" y="421717"/>
            <a:ext cx="4536990" cy="276999"/>
          </a:xfrm>
          <a:prstGeom prst="rect">
            <a:avLst/>
          </a:prstGeom>
          <a:noFill/>
        </p:spPr>
        <p:txBody>
          <a:bodyPr wrap="square" rtlCol="0">
            <a:spAutoFit/>
          </a:bodyPr>
          <a:lstStyle/>
          <a:p>
            <a:r>
              <a:rPr lang="en-GB" sz="1200" dirty="0" smtClean="0"/>
              <a:t>The player will have a car sprite which will navigate through the track. </a:t>
            </a:r>
            <a:endParaRPr lang="en-GB" sz="1200" dirty="0"/>
          </a:p>
        </p:txBody>
      </p:sp>
    </p:spTree>
    <p:extLst>
      <p:ext uri="{BB962C8B-B14F-4D97-AF65-F5344CB8AC3E}">
        <p14:creationId xmlns:p14="http://schemas.microsoft.com/office/powerpoint/2010/main" val="4239307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6649" y="362465"/>
            <a:ext cx="11219935" cy="50003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576649" y="5461686"/>
            <a:ext cx="11219935" cy="123979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There will also be an AI which the player wil</a:t>
            </a:r>
            <a:r>
              <a:rPr lang="en-GB" dirty="0" smtClean="0"/>
              <a:t>l have to beat, the AI will work based on search and sort algorithms</a:t>
            </a:r>
            <a:endParaRPr lang="en-GB" dirty="0"/>
          </a:p>
        </p:txBody>
      </p:sp>
      <p:sp>
        <p:nvSpPr>
          <p:cNvPr id="6" name="Rectangle 5"/>
          <p:cNvSpPr/>
          <p:nvPr/>
        </p:nvSpPr>
        <p:spPr>
          <a:xfrm>
            <a:off x="881449" y="651534"/>
            <a:ext cx="10445578" cy="5092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rot="5400000">
            <a:off x="9127523" y="2582561"/>
            <a:ext cx="3838835" cy="560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rot="10800000">
            <a:off x="1219200" y="4221891"/>
            <a:ext cx="10087232" cy="560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rot="5400000">
            <a:off x="162696" y="3185984"/>
            <a:ext cx="2631990" cy="560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rot="10800000">
            <a:off x="1198603" y="2131162"/>
            <a:ext cx="6800337" cy="560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7998940" y="1910491"/>
            <a:ext cx="1680519" cy="1079156"/>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GOAL</a:t>
            </a:r>
            <a:endParaRPr lang="en-GB" dirty="0"/>
          </a:p>
        </p:txBody>
      </p:sp>
      <p:sp>
        <p:nvSpPr>
          <p:cNvPr id="12" name="Diamond 11"/>
          <p:cNvSpPr/>
          <p:nvPr/>
        </p:nvSpPr>
        <p:spPr>
          <a:xfrm>
            <a:off x="1223319" y="1407916"/>
            <a:ext cx="943232" cy="55193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t>Part</a:t>
            </a:r>
            <a:endParaRPr lang="en-GB" sz="800" dirty="0"/>
          </a:p>
        </p:txBody>
      </p:sp>
      <p:sp>
        <p:nvSpPr>
          <p:cNvPr id="13" name="Diamond 12"/>
          <p:cNvSpPr/>
          <p:nvPr/>
        </p:nvSpPr>
        <p:spPr>
          <a:xfrm>
            <a:off x="3935627" y="3661716"/>
            <a:ext cx="943232" cy="55193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t>Part</a:t>
            </a:r>
            <a:endParaRPr lang="en-GB" sz="800" dirty="0"/>
          </a:p>
        </p:txBody>
      </p:sp>
      <p:sp>
        <p:nvSpPr>
          <p:cNvPr id="14" name="Diamond 13"/>
          <p:cNvSpPr/>
          <p:nvPr/>
        </p:nvSpPr>
        <p:spPr>
          <a:xfrm>
            <a:off x="10488827" y="4782065"/>
            <a:ext cx="943232" cy="55193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t>Part</a:t>
            </a:r>
            <a:endParaRPr lang="en-GB" sz="800" dirty="0"/>
          </a:p>
        </p:txBody>
      </p:sp>
      <p:sp>
        <p:nvSpPr>
          <p:cNvPr id="15" name="Diamond 14"/>
          <p:cNvSpPr/>
          <p:nvPr/>
        </p:nvSpPr>
        <p:spPr>
          <a:xfrm>
            <a:off x="7055708" y="4796107"/>
            <a:ext cx="943232" cy="55193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t>Part</a:t>
            </a:r>
            <a:endParaRPr lang="en-GB" sz="800" dirty="0"/>
          </a:p>
        </p:txBody>
      </p:sp>
      <p:sp>
        <p:nvSpPr>
          <p:cNvPr id="16" name="Diamond 15"/>
          <p:cNvSpPr/>
          <p:nvPr/>
        </p:nvSpPr>
        <p:spPr>
          <a:xfrm>
            <a:off x="5352536" y="1480373"/>
            <a:ext cx="943232" cy="551935"/>
          </a:xfrm>
          <a:prstGeom prst="diamo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800" dirty="0" smtClean="0"/>
              <a:t>High value part </a:t>
            </a:r>
            <a:endParaRPr lang="en-GB" sz="800" dirty="0"/>
          </a:p>
        </p:txBody>
      </p:sp>
      <p:sp>
        <p:nvSpPr>
          <p:cNvPr id="17" name="Diamond 16"/>
          <p:cNvSpPr/>
          <p:nvPr/>
        </p:nvSpPr>
        <p:spPr>
          <a:xfrm>
            <a:off x="2166551" y="4796106"/>
            <a:ext cx="943232" cy="551935"/>
          </a:xfrm>
          <a:prstGeom prst="diamo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800" dirty="0" smtClean="0"/>
              <a:t>High value part </a:t>
            </a:r>
            <a:endParaRPr lang="en-GB" sz="800" dirty="0"/>
          </a:p>
        </p:txBody>
      </p:sp>
      <p:sp>
        <p:nvSpPr>
          <p:cNvPr id="18" name="Right Arrow 17"/>
          <p:cNvSpPr/>
          <p:nvPr/>
        </p:nvSpPr>
        <p:spPr>
          <a:xfrm>
            <a:off x="910280" y="421717"/>
            <a:ext cx="823784" cy="44072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smtClean="0"/>
              <a:t>Player</a:t>
            </a:r>
            <a:endParaRPr lang="en-GB" sz="1400" dirty="0"/>
          </a:p>
        </p:txBody>
      </p:sp>
      <p:sp>
        <p:nvSpPr>
          <p:cNvPr id="20" name="Right Arrow 19"/>
          <p:cNvSpPr/>
          <p:nvPr/>
        </p:nvSpPr>
        <p:spPr>
          <a:xfrm>
            <a:off x="910280" y="907747"/>
            <a:ext cx="823784" cy="44072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400" dirty="0" smtClean="0"/>
              <a:t>AI</a:t>
            </a:r>
            <a:endParaRPr lang="en-GB" sz="1400" dirty="0"/>
          </a:p>
        </p:txBody>
      </p:sp>
      <p:sp>
        <p:nvSpPr>
          <p:cNvPr id="21" name="TextBox 20"/>
          <p:cNvSpPr txBox="1"/>
          <p:nvPr/>
        </p:nvSpPr>
        <p:spPr>
          <a:xfrm>
            <a:off x="2129482" y="1143554"/>
            <a:ext cx="3223054" cy="830997"/>
          </a:xfrm>
          <a:prstGeom prst="rect">
            <a:avLst/>
          </a:prstGeom>
          <a:noFill/>
        </p:spPr>
        <p:txBody>
          <a:bodyPr wrap="square" rtlCol="0">
            <a:spAutoFit/>
          </a:bodyPr>
          <a:lstStyle/>
          <a:p>
            <a:r>
              <a:rPr lang="en-GB" sz="1200" dirty="0" smtClean="0"/>
              <a:t>The AI will navigate along the same path as the player although the player may take the parts that the AI is searching for so that they gain the upper hand.  </a:t>
            </a:r>
            <a:endParaRPr lang="en-GB" sz="1200" dirty="0"/>
          </a:p>
        </p:txBody>
      </p:sp>
    </p:spTree>
    <p:extLst>
      <p:ext uri="{BB962C8B-B14F-4D97-AF65-F5344CB8AC3E}">
        <p14:creationId xmlns:p14="http://schemas.microsoft.com/office/powerpoint/2010/main" val="3580390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6649" y="362465"/>
            <a:ext cx="11219935" cy="50003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576649" y="5461686"/>
            <a:ext cx="11219935" cy="123979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There will also be branching paths which the player is able to take to be able to gain the </a:t>
            </a:r>
            <a:r>
              <a:rPr lang="en-GB" dirty="0" smtClean="0"/>
              <a:t>upper hand on the AI. Some paths may lead to greater rewards, it is up to the player </a:t>
            </a:r>
            <a:endParaRPr lang="en-GB" dirty="0"/>
          </a:p>
        </p:txBody>
      </p:sp>
      <p:sp>
        <p:nvSpPr>
          <p:cNvPr id="6" name="Rectangle 5"/>
          <p:cNvSpPr/>
          <p:nvPr/>
        </p:nvSpPr>
        <p:spPr>
          <a:xfrm>
            <a:off x="881449" y="651534"/>
            <a:ext cx="10445578" cy="5092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rot="5400000">
            <a:off x="9127523" y="2582561"/>
            <a:ext cx="3838835" cy="560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rot="10800000">
            <a:off x="1219200" y="4221891"/>
            <a:ext cx="10087232" cy="560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rot="5400000">
            <a:off x="162696" y="3185984"/>
            <a:ext cx="2631990" cy="560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rot="10800000">
            <a:off x="1198603" y="2131162"/>
            <a:ext cx="6800337" cy="560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7998940" y="1910491"/>
            <a:ext cx="1680519" cy="1079156"/>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GOAL</a:t>
            </a:r>
            <a:endParaRPr lang="en-GB" dirty="0"/>
          </a:p>
        </p:txBody>
      </p:sp>
      <p:sp>
        <p:nvSpPr>
          <p:cNvPr id="12" name="Diamond 11"/>
          <p:cNvSpPr/>
          <p:nvPr/>
        </p:nvSpPr>
        <p:spPr>
          <a:xfrm>
            <a:off x="1223319" y="1407916"/>
            <a:ext cx="943232" cy="55193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t>Part</a:t>
            </a:r>
            <a:endParaRPr lang="en-GB" sz="800" dirty="0"/>
          </a:p>
        </p:txBody>
      </p:sp>
      <p:sp>
        <p:nvSpPr>
          <p:cNvPr id="13" name="Diamond 12"/>
          <p:cNvSpPr/>
          <p:nvPr/>
        </p:nvSpPr>
        <p:spPr>
          <a:xfrm>
            <a:off x="3935627" y="3661716"/>
            <a:ext cx="943232" cy="55193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t>Part</a:t>
            </a:r>
            <a:endParaRPr lang="en-GB" sz="800" dirty="0"/>
          </a:p>
        </p:txBody>
      </p:sp>
      <p:sp>
        <p:nvSpPr>
          <p:cNvPr id="14" name="Diamond 13"/>
          <p:cNvSpPr/>
          <p:nvPr/>
        </p:nvSpPr>
        <p:spPr>
          <a:xfrm>
            <a:off x="10488827" y="4782065"/>
            <a:ext cx="943232" cy="55193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t>Part</a:t>
            </a:r>
            <a:endParaRPr lang="en-GB" sz="800" dirty="0"/>
          </a:p>
        </p:txBody>
      </p:sp>
      <p:sp>
        <p:nvSpPr>
          <p:cNvPr id="15" name="Diamond 14"/>
          <p:cNvSpPr/>
          <p:nvPr/>
        </p:nvSpPr>
        <p:spPr>
          <a:xfrm>
            <a:off x="7055708" y="4796107"/>
            <a:ext cx="943232" cy="55193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t>Part</a:t>
            </a:r>
            <a:endParaRPr lang="en-GB" sz="800" dirty="0"/>
          </a:p>
        </p:txBody>
      </p:sp>
      <p:sp>
        <p:nvSpPr>
          <p:cNvPr id="16" name="Diamond 15"/>
          <p:cNvSpPr/>
          <p:nvPr/>
        </p:nvSpPr>
        <p:spPr>
          <a:xfrm>
            <a:off x="5352536" y="1480373"/>
            <a:ext cx="943232" cy="551935"/>
          </a:xfrm>
          <a:prstGeom prst="diamo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800" dirty="0" smtClean="0"/>
              <a:t>High value part </a:t>
            </a:r>
            <a:endParaRPr lang="en-GB" sz="800" dirty="0"/>
          </a:p>
        </p:txBody>
      </p:sp>
      <p:sp>
        <p:nvSpPr>
          <p:cNvPr id="17" name="Diamond 16"/>
          <p:cNvSpPr/>
          <p:nvPr/>
        </p:nvSpPr>
        <p:spPr>
          <a:xfrm>
            <a:off x="2166551" y="4796106"/>
            <a:ext cx="943232" cy="551935"/>
          </a:xfrm>
          <a:prstGeom prst="diamo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800" dirty="0" smtClean="0"/>
              <a:t>High value part </a:t>
            </a:r>
            <a:endParaRPr lang="en-GB" sz="800" dirty="0"/>
          </a:p>
        </p:txBody>
      </p:sp>
      <p:sp>
        <p:nvSpPr>
          <p:cNvPr id="18" name="Right Arrow 17"/>
          <p:cNvSpPr/>
          <p:nvPr/>
        </p:nvSpPr>
        <p:spPr>
          <a:xfrm>
            <a:off x="910280" y="421717"/>
            <a:ext cx="823784" cy="44072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smtClean="0"/>
              <a:t>Player</a:t>
            </a:r>
            <a:endParaRPr lang="en-GB" sz="1400" dirty="0"/>
          </a:p>
        </p:txBody>
      </p:sp>
      <p:sp>
        <p:nvSpPr>
          <p:cNvPr id="19" name="Right Arrow 18"/>
          <p:cNvSpPr/>
          <p:nvPr/>
        </p:nvSpPr>
        <p:spPr>
          <a:xfrm>
            <a:off x="910280" y="907747"/>
            <a:ext cx="823784" cy="44072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400" dirty="0" smtClean="0"/>
              <a:t>AI</a:t>
            </a:r>
            <a:endParaRPr lang="en-GB" sz="1400" dirty="0"/>
          </a:p>
        </p:txBody>
      </p:sp>
      <p:sp>
        <p:nvSpPr>
          <p:cNvPr id="21" name="Rectangle 20"/>
          <p:cNvSpPr/>
          <p:nvPr/>
        </p:nvSpPr>
        <p:spPr>
          <a:xfrm>
            <a:off x="3550508" y="1160782"/>
            <a:ext cx="385119" cy="9703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2" name="Rectangle 21"/>
          <p:cNvSpPr/>
          <p:nvPr/>
        </p:nvSpPr>
        <p:spPr>
          <a:xfrm>
            <a:off x="6670589" y="2691336"/>
            <a:ext cx="385119" cy="1530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3" name="Freeform 22"/>
          <p:cNvSpPr/>
          <p:nvPr/>
        </p:nvSpPr>
        <p:spPr>
          <a:xfrm>
            <a:off x="9144000" y="1153297"/>
            <a:ext cx="1400529" cy="3066001"/>
          </a:xfrm>
          <a:custGeom>
            <a:avLst/>
            <a:gdLst>
              <a:gd name="connsiteX0" fmla="*/ 172995 w 1400529"/>
              <a:gd name="connsiteY0" fmla="*/ 16476 h 3066001"/>
              <a:gd name="connsiteX1" fmla="*/ 922638 w 1400529"/>
              <a:gd name="connsiteY1" fmla="*/ 1210962 h 3066001"/>
              <a:gd name="connsiteX2" fmla="*/ 0 w 1400529"/>
              <a:gd name="connsiteY2" fmla="*/ 3056238 h 3066001"/>
              <a:gd name="connsiteX3" fmla="*/ 873211 w 1400529"/>
              <a:gd name="connsiteY3" fmla="*/ 3056238 h 3066001"/>
              <a:gd name="connsiteX4" fmla="*/ 1400432 w 1400529"/>
              <a:gd name="connsiteY4" fmla="*/ 1145060 h 3066001"/>
              <a:gd name="connsiteX5" fmla="*/ 832022 w 1400529"/>
              <a:gd name="connsiteY5" fmla="*/ 0 h 3066001"/>
              <a:gd name="connsiteX6" fmla="*/ 172995 w 1400529"/>
              <a:gd name="connsiteY6" fmla="*/ 16476 h 3066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0529" h="3066001">
                <a:moveTo>
                  <a:pt x="172995" y="16476"/>
                </a:moveTo>
                <a:cubicBezTo>
                  <a:pt x="562233" y="360405"/>
                  <a:pt x="951471" y="704335"/>
                  <a:pt x="922638" y="1210962"/>
                </a:cubicBezTo>
                <a:cubicBezTo>
                  <a:pt x="893806" y="1717589"/>
                  <a:pt x="152400" y="2961503"/>
                  <a:pt x="0" y="3056238"/>
                </a:cubicBezTo>
                <a:cubicBezTo>
                  <a:pt x="291070" y="3056238"/>
                  <a:pt x="716692" y="3078205"/>
                  <a:pt x="873211" y="3056238"/>
                </a:cubicBezTo>
                <a:cubicBezTo>
                  <a:pt x="1048951" y="2419179"/>
                  <a:pt x="1407297" y="1654433"/>
                  <a:pt x="1400432" y="1145060"/>
                </a:cubicBezTo>
                <a:cubicBezTo>
                  <a:pt x="1393567" y="635687"/>
                  <a:pt x="1112794" y="317843"/>
                  <a:pt x="832022" y="0"/>
                </a:cubicBezTo>
                <a:lnTo>
                  <a:pt x="172995" y="16476"/>
                </a:lnTo>
                <a:close/>
              </a:path>
            </a:pathLst>
          </a:cu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4" name="TextBox 23"/>
          <p:cNvSpPr txBox="1"/>
          <p:nvPr/>
        </p:nvSpPr>
        <p:spPr>
          <a:xfrm>
            <a:off x="7000102" y="2997887"/>
            <a:ext cx="1453978" cy="1015663"/>
          </a:xfrm>
          <a:prstGeom prst="rect">
            <a:avLst/>
          </a:prstGeom>
          <a:noFill/>
        </p:spPr>
        <p:txBody>
          <a:bodyPr wrap="square" rtlCol="0">
            <a:spAutoFit/>
          </a:bodyPr>
          <a:lstStyle/>
          <a:p>
            <a:r>
              <a:rPr lang="en-GB" sz="1200" dirty="0" smtClean="0"/>
              <a:t>The paths can either be a hindrance or a help depending on where the player enters them from</a:t>
            </a:r>
            <a:endParaRPr lang="en-GB" sz="1200" dirty="0"/>
          </a:p>
        </p:txBody>
      </p:sp>
    </p:spTree>
    <p:extLst>
      <p:ext uri="{BB962C8B-B14F-4D97-AF65-F5344CB8AC3E}">
        <p14:creationId xmlns:p14="http://schemas.microsoft.com/office/powerpoint/2010/main" val="1294710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rot="5400000">
            <a:off x="3736890" y="1034448"/>
            <a:ext cx="385119" cy="4333106"/>
          </a:xfrm>
          <a:prstGeom prst="rect">
            <a:avLst/>
          </a:prstGeom>
          <a:solidFill>
            <a:schemeClr val="accent4">
              <a:lumMod val="40000"/>
              <a:lumOff val="6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4" name="Rectangle 3"/>
          <p:cNvSpPr/>
          <p:nvPr/>
        </p:nvSpPr>
        <p:spPr>
          <a:xfrm>
            <a:off x="576649" y="362465"/>
            <a:ext cx="11219935" cy="50003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576649" y="5461686"/>
            <a:ext cx="11219935" cy="123979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As an additional reward there will be accessories for the player to collect such as spoilers or expensive bumpers. These extras will be worth a great deal more than the standard parts but they will be more difficult to acquire.  </a:t>
            </a:r>
            <a:endParaRPr lang="en-GB" dirty="0"/>
          </a:p>
        </p:txBody>
      </p:sp>
      <p:sp>
        <p:nvSpPr>
          <p:cNvPr id="6" name="Rectangle 5"/>
          <p:cNvSpPr/>
          <p:nvPr/>
        </p:nvSpPr>
        <p:spPr>
          <a:xfrm>
            <a:off x="881449" y="651534"/>
            <a:ext cx="10445578" cy="5092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rot="5400000">
            <a:off x="9127523" y="2582561"/>
            <a:ext cx="3838835" cy="560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rot="10800000">
            <a:off x="1219200" y="4221891"/>
            <a:ext cx="10087232" cy="560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rot="5400000">
            <a:off x="162696" y="3185984"/>
            <a:ext cx="2631990" cy="560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rot="10800000">
            <a:off x="1198603" y="2131162"/>
            <a:ext cx="6800337" cy="560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7998940" y="1910491"/>
            <a:ext cx="1680519" cy="1079156"/>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GOAL</a:t>
            </a:r>
            <a:endParaRPr lang="en-GB" dirty="0"/>
          </a:p>
        </p:txBody>
      </p:sp>
      <p:sp>
        <p:nvSpPr>
          <p:cNvPr id="12" name="Diamond 11"/>
          <p:cNvSpPr/>
          <p:nvPr/>
        </p:nvSpPr>
        <p:spPr>
          <a:xfrm>
            <a:off x="1223319" y="1407916"/>
            <a:ext cx="943232" cy="55193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t>Part</a:t>
            </a:r>
            <a:endParaRPr lang="en-GB" sz="800" dirty="0"/>
          </a:p>
        </p:txBody>
      </p:sp>
      <p:sp>
        <p:nvSpPr>
          <p:cNvPr id="13" name="Diamond 12"/>
          <p:cNvSpPr/>
          <p:nvPr/>
        </p:nvSpPr>
        <p:spPr>
          <a:xfrm>
            <a:off x="3935627" y="3661716"/>
            <a:ext cx="943232" cy="55193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t>Part</a:t>
            </a:r>
            <a:endParaRPr lang="en-GB" sz="800" dirty="0"/>
          </a:p>
        </p:txBody>
      </p:sp>
      <p:sp>
        <p:nvSpPr>
          <p:cNvPr id="14" name="Diamond 13"/>
          <p:cNvSpPr/>
          <p:nvPr/>
        </p:nvSpPr>
        <p:spPr>
          <a:xfrm>
            <a:off x="10488827" y="4782065"/>
            <a:ext cx="943232" cy="55193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t>Part</a:t>
            </a:r>
            <a:endParaRPr lang="en-GB" sz="800" dirty="0"/>
          </a:p>
        </p:txBody>
      </p:sp>
      <p:sp>
        <p:nvSpPr>
          <p:cNvPr id="15" name="Diamond 14"/>
          <p:cNvSpPr/>
          <p:nvPr/>
        </p:nvSpPr>
        <p:spPr>
          <a:xfrm>
            <a:off x="7055708" y="4796107"/>
            <a:ext cx="943232" cy="55193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t>Part</a:t>
            </a:r>
            <a:endParaRPr lang="en-GB" sz="800" dirty="0"/>
          </a:p>
        </p:txBody>
      </p:sp>
      <p:sp>
        <p:nvSpPr>
          <p:cNvPr id="16" name="Diamond 15"/>
          <p:cNvSpPr/>
          <p:nvPr/>
        </p:nvSpPr>
        <p:spPr>
          <a:xfrm>
            <a:off x="5352536" y="1480373"/>
            <a:ext cx="943232" cy="551935"/>
          </a:xfrm>
          <a:prstGeom prst="diamo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800" dirty="0" smtClean="0"/>
              <a:t>High value part </a:t>
            </a:r>
            <a:endParaRPr lang="en-GB" sz="800" dirty="0"/>
          </a:p>
        </p:txBody>
      </p:sp>
      <p:sp>
        <p:nvSpPr>
          <p:cNvPr id="17" name="Diamond 16"/>
          <p:cNvSpPr/>
          <p:nvPr/>
        </p:nvSpPr>
        <p:spPr>
          <a:xfrm>
            <a:off x="2166551" y="4796106"/>
            <a:ext cx="943232" cy="551935"/>
          </a:xfrm>
          <a:prstGeom prst="diamo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800" dirty="0" smtClean="0"/>
              <a:t>High value part </a:t>
            </a:r>
            <a:endParaRPr lang="en-GB" sz="800" dirty="0"/>
          </a:p>
        </p:txBody>
      </p:sp>
      <p:sp>
        <p:nvSpPr>
          <p:cNvPr id="18" name="Right Arrow 17"/>
          <p:cNvSpPr/>
          <p:nvPr/>
        </p:nvSpPr>
        <p:spPr>
          <a:xfrm>
            <a:off x="910280" y="421717"/>
            <a:ext cx="823784" cy="44072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smtClean="0"/>
              <a:t>Player</a:t>
            </a:r>
            <a:endParaRPr lang="en-GB" sz="1400" dirty="0"/>
          </a:p>
        </p:txBody>
      </p:sp>
      <p:sp>
        <p:nvSpPr>
          <p:cNvPr id="19" name="Right Arrow 18"/>
          <p:cNvSpPr/>
          <p:nvPr/>
        </p:nvSpPr>
        <p:spPr>
          <a:xfrm>
            <a:off x="910280" y="907747"/>
            <a:ext cx="823784" cy="44072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400" dirty="0" smtClean="0"/>
              <a:t>AI</a:t>
            </a:r>
            <a:endParaRPr lang="en-GB" sz="1400" dirty="0"/>
          </a:p>
        </p:txBody>
      </p:sp>
      <p:sp>
        <p:nvSpPr>
          <p:cNvPr id="20" name="Rectangle 19"/>
          <p:cNvSpPr/>
          <p:nvPr/>
        </p:nvSpPr>
        <p:spPr>
          <a:xfrm>
            <a:off x="3550508" y="1160782"/>
            <a:ext cx="385119" cy="9703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1" name="Rectangle 20"/>
          <p:cNvSpPr/>
          <p:nvPr/>
        </p:nvSpPr>
        <p:spPr>
          <a:xfrm>
            <a:off x="6670589" y="2691336"/>
            <a:ext cx="385119" cy="1530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2" name="Freeform 21"/>
          <p:cNvSpPr/>
          <p:nvPr/>
        </p:nvSpPr>
        <p:spPr>
          <a:xfrm>
            <a:off x="9144000" y="1153297"/>
            <a:ext cx="1400529" cy="3066001"/>
          </a:xfrm>
          <a:custGeom>
            <a:avLst/>
            <a:gdLst>
              <a:gd name="connsiteX0" fmla="*/ 172995 w 1400529"/>
              <a:gd name="connsiteY0" fmla="*/ 16476 h 3066001"/>
              <a:gd name="connsiteX1" fmla="*/ 922638 w 1400529"/>
              <a:gd name="connsiteY1" fmla="*/ 1210962 h 3066001"/>
              <a:gd name="connsiteX2" fmla="*/ 0 w 1400529"/>
              <a:gd name="connsiteY2" fmla="*/ 3056238 h 3066001"/>
              <a:gd name="connsiteX3" fmla="*/ 873211 w 1400529"/>
              <a:gd name="connsiteY3" fmla="*/ 3056238 h 3066001"/>
              <a:gd name="connsiteX4" fmla="*/ 1400432 w 1400529"/>
              <a:gd name="connsiteY4" fmla="*/ 1145060 h 3066001"/>
              <a:gd name="connsiteX5" fmla="*/ 832022 w 1400529"/>
              <a:gd name="connsiteY5" fmla="*/ 0 h 3066001"/>
              <a:gd name="connsiteX6" fmla="*/ 172995 w 1400529"/>
              <a:gd name="connsiteY6" fmla="*/ 16476 h 3066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0529" h="3066001">
                <a:moveTo>
                  <a:pt x="172995" y="16476"/>
                </a:moveTo>
                <a:cubicBezTo>
                  <a:pt x="562233" y="360405"/>
                  <a:pt x="951471" y="704335"/>
                  <a:pt x="922638" y="1210962"/>
                </a:cubicBezTo>
                <a:cubicBezTo>
                  <a:pt x="893806" y="1717589"/>
                  <a:pt x="152400" y="2961503"/>
                  <a:pt x="0" y="3056238"/>
                </a:cubicBezTo>
                <a:cubicBezTo>
                  <a:pt x="291070" y="3056238"/>
                  <a:pt x="716692" y="3078205"/>
                  <a:pt x="873211" y="3056238"/>
                </a:cubicBezTo>
                <a:cubicBezTo>
                  <a:pt x="1048951" y="2419179"/>
                  <a:pt x="1407297" y="1654433"/>
                  <a:pt x="1400432" y="1145060"/>
                </a:cubicBezTo>
                <a:cubicBezTo>
                  <a:pt x="1393567" y="635687"/>
                  <a:pt x="1112794" y="317843"/>
                  <a:pt x="832022" y="0"/>
                </a:cubicBezTo>
                <a:lnTo>
                  <a:pt x="172995" y="16476"/>
                </a:lnTo>
                <a:close/>
              </a:path>
            </a:pathLst>
          </a:cu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5" name="Isosceles Triangle 24"/>
          <p:cNvSpPr/>
          <p:nvPr/>
        </p:nvSpPr>
        <p:spPr>
          <a:xfrm>
            <a:off x="5642920" y="2860638"/>
            <a:ext cx="1002956" cy="642551"/>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Extra</a:t>
            </a:r>
            <a:endParaRPr lang="en-GB" sz="1200" dirty="0"/>
          </a:p>
        </p:txBody>
      </p:sp>
    </p:spTree>
    <p:extLst>
      <p:ext uri="{BB962C8B-B14F-4D97-AF65-F5344CB8AC3E}">
        <p14:creationId xmlns:p14="http://schemas.microsoft.com/office/powerpoint/2010/main" val="1070150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136345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369</Words>
  <Application>Microsoft Office PowerPoint</Application>
  <PresentationFormat>Widescreen</PresentationFormat>
  <Paragraphs>56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ALL Storyboards </vt:lpstr>
      <vt:lpstr>PowerPoint Presentation</vt:lpstr>
      <vt:lpstr>PowerPoint Presentation</vt:lpstr>
      <vt:lpstr>PowerPoint Presentation</vt:lpstr>
      <vt:lpstr>PowerPoint Presentation</vt:lpstr>
      <vt:lpstr>PowerPoint Presentation</vt:lpstr>
      <vt:lpstr>PowerPoint Presentation</vt:lpstr>
    </vt:vector>
  </TitlesOfParts>
  <Company>Coventry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Storyboards</dc:title>
  <dc:creator>Troy Keeling</dc:creator>
  <cp:lastModifiedBy>Troy Keeling</cp:lastModifiedBy>
  <cp:revision>8</cp:revision>
  <dcterms:created xsi:type="dcterms:W3CDTF">2016-02-09T11:50:43Z</dcterms:created>
  <dcterms:modified xsi:type="dcterms:W3CDTF">2016-02-10T19:59:35Z</dcterms:modified>
</cp:coreProperties>
</file>