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Economica"/>
      <p:regular r:id="rId15"/>
      <p:bold r:id="rId16"/>
      <p:italic r:id="rId17"/>
      <p:boldItalic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regular.fntdata"/><Relationship Id="rId14" Type="http://schemas.openxmlformats.org/officeDocument/2006/relationships/slide" Target="slides/slide9.xml"/><Relationship Id="rId17" Type="http://schemas.openxmlformats.org/officeDocument/2006/relationships/font" Target="fonts/Economica-italic.fntdata"/><Relationship Id="rId16" Type="http://schemas.openxmlformats.org/officeDocument/2006/relationships/font" Target="fonts/Economic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Economic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7be14fd48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7be14fd48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7be14fd48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7be14fd48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7be14fd48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7be14fd48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7c60d8c8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7c60d8c8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7c60d8c86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7c60d8c86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7be14fd48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7be14fd48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7c60d8c86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7c60d8c86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7c654c58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7c654c58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Livia-CRPereira/musica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Realbook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Comparaç</a:t>
            </a:r>
            <a:r>
              <a:rPr lang="pt-BR"/>
              <a:t>ão das músicas buscadas e baixadas - 11/09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Metodologia - coleta de t</a:t>
            </a:r>
            <a:r>
              <a:rPr lang="pt-BR"/>
              <a:t>ítulos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1690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Primeiramente, foi realizado um webScrapping para pegar o titulo, autor e ano das músicas. Músicas com apenas o título foram adicionadas sem autor e ano.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449" y="2420850"/>
            <a:ext cx="5278651" cy="20582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5776825" y="2625775"/>
            <a:ext cx="3000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 código encontrou 785 músicas.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Metodologia - coleta de </a:t>
            </a:r>
            <a:r>
              <a:rPr lang="pt-BR"/>
              <a:t>áudios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65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As músicas foram então baixadas, de maneira que, se tenho o autor, busco por título e autor e se tenho apenas o título, busco apenas por ele. Foram separadas em 2 pastas: busca_completa e busca_por_titulo.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7700" y="2322850"/>
            <a:ext cx="4588350" cy="231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Metodologia - Download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Ao buscar as m</a:t>
            </a:r>
            <a:r>
              <a:rPr lang="pt-BR"/>
              <a:t>úsicas, foram armazenadas algumas informações: título e autor usados na busca (vindos do RealBook) e título do vídeo a ser baixado (o primeiro que aparece no YouTube)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O código, originalmente, criava um arquivo temporário e um com apenas 40 segundos de música. Porém, essa segunda parte do código não funcionou, e tenho apenas as músicas completas. Isso acarretou em uma série de falhas como se o processo não tivesse sido completo para todas as músicas, mas na verdade, as músicas apenas não foram cortadas.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Metodologia - Download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Assim, para conferir quais m</a:t>
            </a:r>
            <a:r>
              <a:rPr lang="pt-BR"/>
              <a:t>úsicas foram ou não baixadas, após o processo de Download fiz uma busca entre os arquivos, buscando pelo título de cada música. Resultado: 6 músicas não foram baixadas.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2173" y="2324348"/>
            <a:ext cx="6279650" cy="225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Metodologia - Similaridade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biblioteca TheFuzzy foi utilizada para a pontuaç</a:t>
            </a:r>
            <a:r>
              <a:rPr lang="pt-BR"/>
              <a:t>ão de similaridade. Primeiro, os dados foram limpos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pt-BR"/>
            </a:br>
            <a:r>
              <a:rPr lang="pt-BR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palavras_para_remover = [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'official'</a:t>
            </a:r>
            <a:r>
              <a:rPr lang="pt-BR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'video'</a:t>
            </a:r>
            <a:r>
              <a:rPr lang="pt-BR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'audio'</a:t>
            </a:r>
            <a:r>
              <a:rPr lang="pt-BR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'lyric'</a:t>
            </a:r>
            <a:r>
              <a:rPr lang="pt-BR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'lyrics'</a:t>
            </a:r>
            <a:r>
              <a:rPr lang="pt-BR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'hd'</a:t>
            </a:r>
            <a:r>
              <a:rPr lang="pt-BR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'4k'</a:t>
            </a:r>
            <a:r>
              <a:rPr lang="pt-BR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'remastered'</a:t>
            </a:r>
            <a:r>
              <a:rPr lang="pt-BR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'clipe'</a:t>
            </a:r>
            <a:r>
              <a:rPr lang="pt-BR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'oficial'</a:t>
            </a:r>
            <a:r>
              <a:rPr lang="pt-BR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'full'</a:t>
            </a:r>
            <a:r>
              <a:rPr lang="pt-BR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'album'</a:t>
            </a:r>
            <a:r>
              <a:rPr lang="pt-BR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'hq'</a:t>
            </a:r>
            <a:r>
              <a:rPr lang="pt-BR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'live'</a:t>
            </a:r>
            <a:r>
              <a:rPr lang="pt-BR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r</a:t>
            </a:r>
            <a:r>
              <a:rPr lang="pt-BR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'\[.*?\]'</a:t>
            </a:r>
            <a:r>
              <a:rPr lang="pt-BR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r</a:t>
            </a:r>
            <a:r>
              <a:rPr lang="pt-BR" sz="10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'\(.*?\)'</a:t>
            </a:r>
            <a:endParaRPr sz="1050">
              <a:solidFill>
                <a:srgbClr val="A3151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]</a:t>
            </a:r>
            <a:endParaRPr sz="1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Depois, foi realizada a análise de similaridade usando a biblioteca.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6575" y="1147225"/>
            <a:ext cx="5530851" cy="358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050" y="2000200"/>
            <a:ext cx="3446100" cy="11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3152" y="681375"/>
            <a:ext cx="4719525" cy="36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</a:t>
            </a:r>
            <a:r>
              <a:rPr lang="pt-BR"/>
              <a:t>ódigos e Dados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Todos os c</a:t>
            </a:r>
            <a:r>
              <a:rPr lang="pt-BR"/>
              <a:t>ódigos e informações do passo a passo descrito podem ser encontrados no github: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https://github.com/Livia-CRPereira/musica.git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O link para essa apresentação e o .zip com todas as músicas baixadas estão no fim do readme, em Observações Importantes.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