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-660" y="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AA1EB-29EC-F2C3-2AD8-A8E697E71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0CA1C9-6EC8-054B-82A6-9B0FC5F97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A0A90E-EE90-187F-3FAF-A7EADC9E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10BE-1FFF-4C85-9B8B-1AF17C5732E6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47765-1097-7488-EED2-83228000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CA244-696B-6155-3A91-732CC897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58CE-9468-4A63-B043-DEBADB095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90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B7859-2EAB-D627-E6F2-D84EA9E7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716920-41E7-C7A6-0F4B-D83F133AE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214B7-1030-4E33-6015-87828D71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10BE-1FFF-4C85-9B8B-1AF17C5732E6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F6286-1CAF-0B79-92E7-537DD780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56506-7BF5-BEA2-1E04-DDFF1811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58CE-9468-4A63-B043-DEBADB095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76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30CCDB-BAEA-9A96-CF9F-30D2F8F03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FEA9EE-717B-86CD-FEAF-6AB7B9B46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50C33-1F2F-3A65-B162-85908AE5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10BE-1FFF-4C85-9B8B-1AF17C5732E6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E3371-B9BA-C9B6-8CA0-EFCABF57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4E392-C12C-034C-E7FD-2A25F489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58CE-9468-4A63-B043-DEBADB095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50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ED490-7DC9-4F78-3277-33779416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A445E-7068-E01B-15E7-AD98ADAE5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33EADA-A461-19B1-96F7-CEF87F92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10BE-1FFF-4C85-9B8B-1AF17C5732E6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6B80A-A9D6-595D-76B5-C6B0AE61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04486-A14E-F4B4-659A-2B9BB114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58CE-9468-4A63-B043-DEBADB095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65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D134D-C350-8110-C8A3-2927A4C9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78D2D-69A1-5DDF-EB46-B58D5169D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03055-1207-FFCE-599C-99662911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10BE-1FFF-4C85-9B8B-1AF17C5732E6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B2802-339B-43CC-BEDA-7106BCAA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D17F7-CA13-C9FE-80E8-70E6C9B6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58CE-9468-4A63-B043-DEBADB095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1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37A2A-A640-9D59-A73B-1894B517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D8F9E6-C5F4-2D9C-ED2F-34446FAA7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D74816-D70D-AB5E-B481-D18DCF297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1E4563-DA0D-792F-BE0F-EDC945DC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10BE-1FFF-4C85-9B8B-1AF17C5732E6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47FBB5-BF9B-728B-63E4-EA74046C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8252C8-165D-0BD1-BF34-F53A3FA8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58CE-9468-4A63-B043-DEBADB095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0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9EC64-B243-E071-C85C-C3FA44C1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0399E2-F7F7-AC8B-319E-FF6B1B59D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A4E87A-5449-9A84-497F-3295A3B34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C21FEB-E439-4E07-0798-C01072CAB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FCAEA4-D581-7CE5-2F3E-B863EE320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F665B6-ADF9-86EF-9642-51584627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10BE-1FFF-4C85-9B8B-1AF17C5732E6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6BB992-1E17-12AD-946F-E81E3072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B42F5B-E24C-EA90-C113-07B4DCA4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58CE-9468-4A63-B043-DEBADB095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84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FC3C3-F128-22FC-37B2-1656CF75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668D0E-9D8C-CF17-E245-F3CCC8C3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10BE-1FFF-4C85-9B8B-1AF17C5732E6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85BABF-B184-C19D-2F58-93F3A947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7B3FE2-141F-E252-7C94-05ED900F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58CE-9468-4A63-B043-DEBADB095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A0448B-8959-18C6-D032-B358B306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10BE-1FFF-4C85-9B8B-1AF17C5732E6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464FE5-552C-8C31-8000-904A6F83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AE0F1D-BC37-5666-AD31-812B7A83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58CE-9468-4A63-B043-DEBADB095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9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35043-86C9-D207-468D-5C85CD7E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7EE13-6099-6163-4222-E1007F526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921680-C424-53C0-0EAE-BFCE7A72C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F38850-04F1-5E46-9CE9-F7FEE729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10BE-1FFF-4C85-9B8B-1AF17C5732E6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0920EF-368B-31DB-062A-0192CDFC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D8E0E8-DFC4-1009-47DD-E2FFEC74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58CE-9468-4A63-B043-DEBADB095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91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7C05-567F-F655-F4C0-AD339952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9C525E-B7CB-6C99-1911-F53D85A70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6D4268-31D1-ED85-6DEE-81DF02E3B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796D29-D1AE-6E9F-B852-2BD09295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10BE-1FFF-4C85-9B8B-1AF17C5732E6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C6945-2255-1E5B-EF27-81BA91AC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BCCD2F-2AF3-E230-D445-A37831BE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58CE-9468-4A63-B043-DEBADB095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87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256971-D49B-95D7-9211-97168C9B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069885-297B-89FB-6509-05132FA76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DAFB8E-645D-4617-006C-AE8F01733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C10BE-1FFF-4C85-9B8B-1AF17C5732E6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056BE-EB66-55ED-F1A4-53FB18DAB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4D814-A5AC-5349-B60F-3CFC4852B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658CE-9468-4A63-B043-DEBADB095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5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4CD7CA-6B72-758D-2433-81BCE19CA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55" y="0"/>
            <a:ext cx="10387924" cy="6863919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74DEA70C-C479-2A2D-7979-AC7CEE2F467F}"/>
              </a:ext>
            </a:extLst>
          </p:cNvPr>
          <p:cNvSpPr/>
          <p:nvPr/>
        </p:nvSpPr>
        <p:spPr>
          <a:xfrm>
            <a:off x="1664547" y="159173"/>
            <a:ext cx="4651586" cy="2387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Allocation of Autonomous Cleaning Vehicles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3763F5-00D7-F53E-077B-0D5379889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31" y="557106"/>
            <a:ext cx="1695537" cy="273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47A0A1D-D50F-7A95-8AAA-654C1F26D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475" y="895336"/>
            <a:ext cx="1911448" cy="5461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DB608E6-B016-F7C4-C230-8AB1DEF99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314" y="861314"/>
            <a:ext cx="3379372" cy="5801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D2061FB-FBDB-50C6-BCB5-CA22F1E9B5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4546" y="576157"/>
            <a:ext cx="2082907" cy="23496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5F7FDB8-E674-4CD5-D3BE-680EB31443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257" y="557106"/>
            <a:ext cx="2035565" cy="27306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A92DC24-C636-42C5-08F8-7532118CC1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5258" y="844805"/>
            <a:ext cx="2693565" cy="610412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8C09438-0A99-BE09-34C6-2DA342634D39}"/>
              </a:ext>
            </a:extLst>
          </p:cNvPr>
          <p:cNvSpPr/>
          <p:nvPr/>
        </p:nvSpPr>
        <p:spPr>
          <a:xfrm>
            <a:off x="1664547" y="1958108"/>
            <a:ext cx="3526289" cy="2387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无事件状态下路径规划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0755D9B-6EBE-8199-D7E0-6455B3FF97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2143" y="2450391"/>
            <a:ext cx="2648086" cy="22226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2E12CFE-97F3-2CC3-AA02-C09E78659B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2032" y="2809083"/>
            <a:ext cx="2108308" cy="28576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8ED6F28-EEB3-16B6-B56D-2EABAAE871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73828" y="2375997"/>
            <a:ext cx="2562859" cy="22882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583784E-D92E-8C50-A0A7-7A0EC9F019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5338" y="2672652"/>
            <a:ext cx="2679838" cy="60963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D4DBF033-9002-A353-E036-5753617E09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63043" y="2778783"/>
            <a:ext cx="1549480" cy="22861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D5725A25-6B26-CBCB-A3CB-761F2F10FB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55199" y="4808748"/>
            <a:ext cx="1822544" cy="215911"/>
          </a:xfrm>
          <a:prstGeom prst="rect">
            <a:avLst/>
          </a:prstGeom>
        </p:spPr>
      </p:pic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62607AA-9B08-DA25-AE9E-F4667F3AAA1D}"/>
              </a:ext>
            </a:extLst>
          </p:cNvPr>
          <p:cNvSpPr/>
          <p:nvPr/>
        </p:nvSpPr>
        <p:spPr>
          <a:xfrm>
            <a:off x="1664547" y="3763153"/>
            <a:ext cx="3711017" cy="2540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事件发生时图结构改变路径重调整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3F297726-C8A0-E625-E531-4D08A2D28A2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02653" y="4343095"/>
            <a:ext cx="2457576" cy="222261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EA5D4C7-C51D-425C-E5DB-9FAB5354D72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28054" y="4594928"/>
            <a:ext cx="2406774" cy="260363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D38C3E17-10FB-9294-2F49-573B013A40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83887" y="4259695"/>
            <a:ext cx="1565168" cy="254032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8F145A85-2591-CADE-53DE-D491FAD98DA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76388" y="4553027"/>
            <a:ext cx="1555830" cy="20321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5F8B64EF-DA31-CB00-903A-701AB97F37B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20736" y="2446565"/>
            <a:ext cx="834094" cy="26934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0A6ACF35-884A-4C59-3138-1652D63BF36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94814" y="4270968"/>
            <a:ext cx="1707225" cy="248323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E106C449-5849-8569-A307-03B3B17C92F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97341" y="4565356"/>
            <a:ext cx="3302170" cy="209561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5249060E-614B-2A09-2CDD-A15BF6BDC63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84205" y="5922590"/>
            <a:ext cx="2063856" cy="368319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58FFF5AA-96E3-5CF8-BC5D-B43EC076074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506466" y="6310798"/>
            <a:ext cx="1619333" cy="228612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5E4DC85C-808B-F01B-925B-8EBA41277C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73828" y="4808748"/>
            <a:ext cx="3657788" cy="247663"/>
          </a:xfrm>
          <a:prstGeom prst="rect">
            <a:avLst/>
          </a:prstGeom>
        </p:spPr>
      </p:pic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C44BAC94-3EEF-D095-7BC7-27382ABDC6C0}"/>
              </a:ext>
            </a:extLst>
          </p:cNvPr>
          <p:cNvSpPr/>
          <p:nvPr/>
        </p:nvSpPr>
        <p:spPr>
          <a:xfrm>
            <a:off x="1650452" y="5583470"/>
            <a:ext cx="3498347" cy="252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事件结束车辆调度与恢复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1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Tassel Livia</dc:creator>
  <cp:lastModifiedBy>Tassel Livia</cp:lastModifiedBy>
  <cp:revision>1</cp:revision>
  <dcterms:created xsi:type="dcterms:W3CDTF">2024-12-08T03:34:24Z</dcterms:created>
  <dcterms:modified xsi:type="dcterms:W3CDTF">2024-12-08T04:03:57Z</dcterms:modified>
</cp:coreProperties>
</file>