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6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1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5" autoAdjust="0"/>
    <p:restoredTop sz="94660"/>
  </p:normalViewPr>
  <p:slideViewPr>
    <p:cSldViewPr snapToGrid="0">
      <p:cViewPr>
        <p:scale>
          <a:sx n="75" d="100"/>
          <a:sy n="75" d="100"/>
        </p:scale>
        <p:origin x="764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33DC-DA17-4B1A-A37A-CD222FBA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0C2AE5-0662-0C15-09FB-91EE0614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DC4FA-81CF-12D0-0338-BC4E3439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2F499-B44D-D991-6303-3FA537F5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0880E-1C65-39D2-D146-6E5DD052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F2AEA-8E86-5EC2-61A7-BD707ADA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40A0-755F-2FDF-9842-580B6A8C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D979F-9353-FF55-9D9F-2E52070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8F853-33CA-E423-D907-3849B99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B4EF6-4771-FDB7-E399-90B325B2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4D806-193B-04B5-B4C9-2B87BBBE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12699-EF0A-4ADD-9BB1-E87ECA51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A5BCC-5B1E-3DFB-0D52-E889E993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47B80-FAE9-3F80-879E-1E566D8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18DE-7AA3-67B8-7D03-704FE43B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5B04-0BA5-6790-8E1D-5772513A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7F3E2-4138-3D97-E718-87C03CE2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A09C9-F91A-F2D1-DE6D-75223AB3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6D999-B02F-B6AD-2BBD-2BFA53C0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97934-8CEB-00DA-0BE1-40BD96D8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20B6-761B-7D24-2726-76DD7FBC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BCA5A-0587-637C-F6EF-F10988A6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46B35-1955-883C-26D7-036CC7E8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E1FB-AB93-F632-08BC-4F73FC7D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E38E8-10BB-1476-B6C5-AA54F1D2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462A-90D3-F3EF-248F-AF7A03B0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E5EF5-DEEC-8BC0-946E-45A6EFE5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4514C-5C3B-BAD1-09C4-34752530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B8EFF-E34F-91D3-297E-9C1F958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33F0-477D-53A6-EA1E-BBC86BE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F50A-2A54-2E8A-16C7-CB810CF9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516F-9CA2-950F-8259-A5027AD6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B7760-CC59-725B-B2D7-77D5A395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C89E5-73D8-3ED8-E873-84C6E3F7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0A2F9-A141-461E-5020-33EB0FA56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813BF-B140-A8E5-117B-7624FFDC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71FAA7-0CC7-6C09-25E9-3CCEEAC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89F716-0DED-5BD4-0F0D-C477D5D7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A39BC-0BAC-EDA3-65B3-85935A2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1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20BA-E805-3A74-D615-67947D7F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D60F9-A83B-6DF4-ACEB-419E9709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1160C6-C990-900B-1BD8-99D127F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95562-0005-3B6B-E812-2EE451FE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8B7A2-E95E-F82D-4540-4B2A26F2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59468-49A6-6788-6C0A-C3F62BF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7917A-E561-2647-57A0-6710C41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3B56-CAD4-3512-3D1D-638DA53E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6EA08-FC2D-05D7-9F05-B5909BC2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945E2-FEC2-258F-C128-88D068BEC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36F7A-82C3-A68E-8EA7-F6B84AE2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57E75-B690-87DD-58E6-4C62A1DA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4731E-2556-CBF5-E419-B87D2F39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0A1C3-FBEC-1AA2-F1D9-413CE41A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DC9C9-026F-745F-3C80-8E55FF37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C5A62-D209-EB75-EF91-8C7CB379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945B0-6A3C-087A-92F7-D05CD85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C986D-556C-215F-D9E5-B08BFCF0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52A20-D1AC-4717-BD56-3D5AC3F4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888A8-B91D-A122-9247-6168AA6E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DA651-865D-FBC9-01EB-A5420791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A732-CA40-972E-7531-89287176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A0C4-2EA8-42A8-9D9C-78A4AFF3B9D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FCF26-79F5-EAB0-A727-3EECA39A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7FC69-C577-5F8E-E59A-5AD741638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92E4-6B5D-4ECC-ABF7-C1694D06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91B58-A5E3-91D3-67B5-3C09CBB9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012617D-F73D-CD7A-C1D9-29D75513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2209" y="8466"/>
            <a:ext cx="8048715" cy="6858000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9ADD586E-D475-2457-AACC-680A924C0D56}"/>
              </a:ext>
            </a:extLst>
          </p:cNvPr>
          <p:cNvSpPr/>
          <p:nvPr/>
        </p:nvSpPr>
        <p:spPr>
          <a:xfrm>
            <a:off x="3408257" y="3169496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77E0B89-85E4-D309-ADFC-39E6FAB409B3}"/>
              </a:ext>
            </a:extLst>
          </p:cNvPr>
          <p:cNvSpPr/>
          <p:nvPr/>
        </p:nvSpPr>
        <p:spPr>
          <a:xfrm rot="1510832">
            <a:off x="5658237" y="3871788"/>
            <a:ext cx="875525" cy="1566333"/>
          </a:xfrm>
          <a:prstGeom prst="ellipse">
            <a:avLst/>
          </a:prstGeom>
          <a:solidFill>
            <a:schemeClr val="bg1">
              <a:lumMod val="85000"/>
              <a:alpha val="7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C98C8-2584-321E-36AD-A6DA79002FE8}"/>
              </a:ext>
            </a:extLst>
          </p:cNvPr>
          <p:cNvSpPr txBox="1"/>
          <p:nvPr/>
        </p:nvSpPr>
        <p:spPr>
          <a:xfrm>
            <a:off x="5501142" y="4331788"/>
            <a:ext cx="118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63B33D-713D-A2FD-9602-4F7D240716F2}"/>
              </a:ext>
            </a:extLst>
          </p:cNvPr>
          <p:cNvSpPr txBox="1"/>
          <p:nvPr/>
        </p:nvSpPr>
        <p:spPr>
          <a:xfrm>
            <a:off x="378689" y="4835255"/>
            <a:ext cx="158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注：事件进行中，清洁车路径重新规划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08977B-4A23-E610-4769-9A8D623559EA}"/>
              </a:ext>
            </a:extLst>
          </p:cNvPr>
          <p:cNvGrpSpPr/>
          <p:nvPr/>
        </p:nvGrpSpPr>
        <p:grpSpPr>
          <a:xfrm>
            <a:off x="7449136" y="4147122"/>
            <a:ext cx="1643051" cy="369332"/>
            <a:chOff x="8000777" y="4104935"/>
            <a:chExt cx="1758704" cy="3693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DF0E61-B994-B977-B404-7AD5788F7F3B}"/>
                </a:ext>
              </a:extLst>
            </p:cNvPr>
            <p:cNvSpPr/>
            <p:nvPr/>
          </p:nvSpPr>
          <p:spPr>
            <a:xfrm rot="5400000">
              <a:off x="8094299" y="4102437"/>
              <a:ext cx="231310" cy="418353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F818591-8BEA-F447-77D4-A2EE1821AD7F}"/>
                </a:ext>
              </a:extLst>
            </p:cNvPr>
            <p:cNvSpPr txBox="1"/>
            <p:nvPr/>
          </p:nvSpPr>
          <p:spPr>
            <a:xfrm>
              <a:off x="8386981" y="4104935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44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6FF5-7A46-A9E3-3E34-A54F9143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B7579E6-8A46-C0DB-6F72-985B133A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245" y="18373"/>
            <a:ext cx="7884642" cy="6821253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03107305-3F1B-D932-644D-B470305DF128}"/>
              </a:ext>
            </a:extLst>
          </p:cNvPr>
          <p:cNvSpPr/>
          <p:nvPr/>
        </p:nvSpPr>
        <p:spPr>
          <a:xfrm rot="1510832">
            <a:off x="5658237" y="3871788"/>
            <a:ext cx="875525" cy="1566333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A5BBBF-AD8D-539D-D483-B247FDEC8D7C}"/>
              </a:ext>
            </a:extLst>
          </p:cNvPr>
          <p:cNvSpPr txBox="1"/>
          <p:nvPr/>
        </p:nvSpPr>
        <p:spPr>
          <a:xfrm>
            <a:off x="9837947" y="3298290"/>
            <a:ext cx="202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注：事件结束，道路脏度提升，调度清洁车协助清扫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0C00F0E-CDA8-1361-61E7-3DD3ABB22B83}"/>
              </a:ext>
            </a:extLst>
          </p:cNvPr>
          <p:cNvCxnSpPr>
            <a:cxnSpLocks/>
          </p:cNvCxnSpPr>
          <p:nvPr/>
        </p:nvCxnSpPr>
        <p:spPr>
          <a:xfrm flipH="1">
            <a:off x="6195732" y="3862465"/>
            <a:ext cx="312389" cy="191823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2CA7D46-3A18-E037-8036-AF6E92961DC3}"/>
              </a:ext>
            </a:extLst>
          </p:cNvPr>
          <p:cNvCxnSpPr>
            <a:cxnSpLocks/>
          </p:cNvCxnSpPr>
          <p:nvPr/>
        </p:nvCxnSpPr>
        <p:spPr>
          <a:xfrm flipH="1">
            <a:off x="6508121" y="3808879"/>
            <a:ext cx="757525" cy="53586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A6D3F5-1CC4-FD90-D341-B47F3AC8F5AD}"/>
              </a:ext>
            </a:extLst>
          </p:cNvPr>
          <p:cNvCxnSpPr>
            <a:cxnSpLocks/>
          </p:cNvCxnSpPr>
          <p:nvPr/>
        </p:nvCxnSpPr>
        <p:spPr>
          <a:xfrm flipH="1">
            <a:off x="7209014" y="2858107"/>
            <a:ext cx="864776" cy="1004358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F38354A-7898-32F4-42E4-059400A0FB36}"/>
              </a:ext>
            </a:extLst>
          </p:cNvPr>
          <p:cNvSpPr/>
          <p:nvPr/>
        </p:nvSpPr>
        <p:spPr>
          <a:xfrm rot="5400000">
            <a:off x="7528910" y="4158379"/>
            <a:ext cx="231310" cy="390842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5E39FB-1360-7CC9-C7B0-01482F1280E6}"/>
              </a:ext>
            </a:extLst>
          </p:cNvPr>
          <p:cNvSpPr txBox="1"/>
          <p:nvPr/>
        </p:nvSpPr>
        <p:spPr>
          <a:xfrm>
            <a:off x="7809950" y="4147122"/>
            <a:ext cx="12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FEB500B-F3BB-BBFD-3777-531CDE41DBCE}"/>
              </a:ext>
            </a:extLst>
          </p:cNvPr>
          <p:cNvCxnSpPr>
            <a:cxnSpLocks/>
          </p:cNvCxnSpPr>
          <p:nvPr/>
        </p:nvCxnSpPr>
        <p:spPr>
          <a:xfrm flipH="1">
            <a:off x="7472855" y="4695496"/>
            <a:ext cx="337095" cy="0"/>
          </a:xfrm>
          <a:prstGeom prst="line">
            <a:avLst/>
          </a:prstGeom>
          <a:ln w="38100" cap="rnd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5AD20EB-3F15-0ED3-3656-CA75BAB62761}"/>
              </a:ext>
            </a:extLst>
          </p:cNvPr>
          <p:cNvSpPr txBox="1"/>
          <p:nvPr/>
        </p:nvSpPr>
        <p:spPr>
          <a:xfrm>
            <a:off x="7809950" y="4147122"/>
            <a:ext cx="12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E875C04-858B-476C-F38D-D78B4BD9652F}"/>
              </a:ext>
            </a:extLst>
          </p:cNvPr>
          <p:cNvSpPr txBox="1"/>
          <p:nvPr/>
        </p:nvSpPr>
        <p:spPr>
          <a:xfrm>
            <a:off x="7809950" y="449415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Re-planned route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688498-A84B-A4D3-B210-1F61F281531D}"/>
              </a:ext>
            </a:extLst>
          </p:cNvPr>
          <p:cNvSpPr/>
          <p:nvPr/>
        </p:nvSpPr>
        <p:spPr>
          <a:xfrm>
            <a:off x="8036176" y="2779081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8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CF43-8BD8-03A0-9B8C-D47ED39A3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2E4E507-406D-EE0F-19C0-59D36194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245" y="160900"/>
            <a:ext cx="7884642" cy="6536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76DABC-406B-9B10-61AD-8BE2AC53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51" y="190943"/>
            <a:ext cx="844204" cy="5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77A80-A170-086F-122D-057D64B7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DFCD249-6B4E-A85D-0F69-A5EB8A8B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1045" y="160900"/>
            <a:ext cx="7671041" cy="65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FC0D-8275-D33E-76CF-F30D9352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D0C6724-5F60-B37B-9F3A-F9F57B87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9155" y="160900"/>
            <a:ext cx="7834822" cy="653619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C665E63-E76D-639E-D1D7-868F59946BE9}"/>
              </a:ext>
            </a:extLst>
          </p:cNvPr>
          <p:cNvSpPr/>
          <p:nvPr/>
        </p:nvSpPr>
        <p:spPr>
          <a:xfrm>
            <a:off x="1207829" y="2176969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63E6824-447F-4236-8249-CFE97C6EA284}"/>
              </a:ext>
            </a:extLst>
          </p:cNvPr>
          <p:cNvSpPr/>
          <p:nvPr/>
        </p:nvSpPr>
        <p:spPr>
          <a:xfrm>
            <a:off x="1144329" y="2355995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B6147B0-EB4E-9EF3-749A-CFA0F100DD64}"/>
              </a:ext>
            </a:extLst>
          </p:cNvPr>
          <p:cNvSpPr/>
          <p:nvPr/>
        </p:nvSpPr>
        <p:spPr>
          <a:xfrm>
            <a:off x="1360229" y="2329369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80B4F73-3807-FDEA-707D-AFEE7A69DE3E}"/>
              </a:ext>
            </a:extLst>
          </p:cNvPr>
          <p:cNvSpPr/>
          <p:nvPr/>
        </p:nvSpPr>
        <p:spPr>
          <a:xfrm>
            <a:off x="1296729" y="2508395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5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7A78F-AE77-C327-91E6-0F7390D59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95B0D0F-B15B-E585-BF63-634D76C3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4835" y="165962"/>
            <a:ext cx="7723462" cy="6526074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5302C80-5E66-4276-B6D3-5759B62844E1}"/>
              </a:ext>
            </a:extLst>
          </p:cNvPr>
          <p:cNvSpPr/>
          <p:nvPr/>
        </p:nvSpPr>
        <p:spPr>
          <a:xfrm>
            <a:off x="3733315" y="1596398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3259F2-0184-52B0-7E39-4917F0D377B5}"/>
              </a:ext>
            </a:extLst>
          </p:cNvPr>
          <p:cNvSpPr/>
          <p:nvPr/>
        </p:nvSpPr>
        <p:spPr>
          <a:xfrm>
            <a:off x="5978525" y="5150448"/>
            <a:ext cx="127000" cy="133350"/>
          </a:xfrm>
          <a:prstGeom prst="ellipse">
            <a:avLst/>
          </a:prstGeom>
          <a:solidFill>
            <a:srgbClr val="051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7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AE081-A4BB-D9F7-09D0-927061E5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3340D71-AB65-960F-0F5F-9C74B953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4835" y="160900"/>
            <a:ext cx="7723462" cy="65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9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Tassel Livia</dc:creator>
  <cp:lastModifiedBy>Tassel Livia</cp:lastModifiedBy>
  <cp:revision>7</cp:revision>
  <dcterms:created xsi:type="dcterms:W3CDTF">2024-12-07T03:16:36Z</dcterms:created>
  <dcterms:modified xsi:type="dcterms:W3CDTF">2024-12-08T08:50:18Z</dcterms:modified>
</cp:coreProperties>
</file>