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0" y="140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F9D82-FD35-45BB-BA15-7742804F0DD7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06C06-4160-4640-90AF-741E69ED0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3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06C06-4160-4640-90AF-741E69ED0E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0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47B57-03BE-EC73-66B5-60435658D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15246C-4E5C-CA61-D48C-6B3975173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B0DF6-38F5-34B9-6976-85B2CFE2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1FB-CB74-4BAF-BF5C-37452D567073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8CCF5-AB81-DABF-06AB-DCA0AAC3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455A2-E3B7-45C6-0419-9C729FF3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4F88-EEDD-491A-9D6D-CBA8D7EBC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5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8D787-C195-18DA-FA97-B0C61BA3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9908F-482D-A007-D822-22F25CB1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8D2C6-38DE-D5C5-6DDD-1E7894E1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1FB-CB74-4BAF-BF5C-37452D567073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2C3AE-9480-E1B5-983E-8F67460D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AAE1C-6685-BD92-2445-81C6FF17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4F88-EEDD-491A-9D6D-CBA8D7EBC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2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002BC7-F0C2-A10E-96B3-15085BBB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48EA3-3801-285E-39C8-7E4D5FF1F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7B4DE-5135-21EE-699C-97A5FECC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1FB-CB74-4BAF-BF5C-37452D567073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8166F-DA46-33CE-4B66-14524B92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3FB5A-0C34-9054-382C-7DB5E943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4F88-EEDD-491A-9D6D-CBA8D7EBC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CE86F-133C-5FDB-7617-D300962F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EADC8-9A0C-988E-C883-A6044A8E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0979F-3B4F-8A54-F293-00FAC63F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1FB-CB74-4BAF-BF5C-37452D567073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D1391-F572-431E-E6BA-FD3DFE16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CDD43-9FAE-C21F-E195-C1AE2416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4F88-EEDD-491A-9D6D-CBA8D7EBC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2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34018-AB3B-0631-6482-B4E9AB53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EF860-CA4E-A982-62FA-15BB293C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B230B-5D20-E5F6-E4D0-EEEB2CA8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1FB-CB74-4BAF-BF5C-37452D567073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E6A5F-AA33-D9BF-3620-8B774903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B12D1-16B8-227C-2D08-D781A218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4F88-EEDD-491A-9D6D-CBA8D7EBC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9305A-F5A4-D0CF-AED5-AB87EC7F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9D735-4E32-DA8B-C0AB-D3B50B7A6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AA01BE-22BF-9D48-678B-5237D4C5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90369-59F5-9220-30E6-AAF425FF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1FB-CB74-4BAF-BF5C-37452D567073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C9342-3A34-0385-985F-556933A1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C1602-880C-872D-F377-B564003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4F88-EEDD-491A-9D6D-CBA8D7EBC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9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EFC80-1274-F29B-0656-3C09747C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50703-D73B-C961-22C9-52C093D9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413AD-B161-2075-C51D-51801192E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CF756-6D5A-CEF8-E21E-353145743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D73021-2909-8380-B574-3543A8495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09CBD-F1F7-7BA5-C0E4-A875F591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1FB-CB74-4BAF-BF5C-37452D567073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8D4D59-F7F3-CA56-C87C-505BDBFD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24177-1152-59D0-4F67-6866FCB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4F88-EEDD-491A-9D6D-CBA8D7EBC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7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D7A6-A0EA-644F-C46D-435A990E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80133A-BFE9-F2E3-D75A-8EE75D8E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1FB-CB74-4BAF-BF5C-37452D567073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066498-F88B-5417-CB40-891C5EC6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995877-412F-D3FD-AF3E-65D2DBBE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4F88-EEDD-491A-9D6D-CBA8D7EBC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8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E89ECA-EF94-9654-992B-4371213A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1FB-CB74-4BAF-BF5C-37452D567073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8C0CE4-CD58-4EE6-EB9B-8ED6A56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937028-3877-889E-31D2-77B1CA3B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4F88-EEDD-491A-9D6D-CBA8D7EBC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1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6DDC8-842D-DA2A-D5EF-C6FED4EB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B30F0-CC72-5B91-971E-DEF4A52C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AC17F-DA23-9F12-B933-525CEF01F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42B32-400D-FE31-21C5-B5E4D89D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1FB-CB74-4BAF-BF5C-37452D567073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29B32-C63B-5B18-4581-13CA1A0E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416106-17A7-FA13-9781-576DBBE5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4F88-EEDD-491A-9D6D-CBA8D7EBC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3139B-91F0-8BC7-649F-4ADF3242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B140E4-4FB3-FD32-EA99-0D477855F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031CA-8F54-74E7-0871-9A314B01C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08CA9-C77E-9F11-F981-0FED5022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61FB-CB74-4BAF-BF5C-37452D567073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F8B24-A68B-CE81-F74B-F30AA6CF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3571D-71B7-7EB6-84AD-5943E7D7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4F88-EEDD-491A-9D6D-CBA8D7EBC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4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2DD1EF-EDBE-9AB8-849A-68AAD10B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09344-788A-6233-8B80-AA6104F2B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291D9-3224-38B4-5227-CDA0527A5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E61FB-CB74-4BAF-BF5C-37452D567073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755BF-2839-DD0A-B5BA-6D70B3E68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3CD33-364F-C713-E48C-82476A72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4F88-EEDD-491A-9D6D-CBA8D7EBC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5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92C9FC-A3A1-B453-EBA9-8D938961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156" y="272727"/>
            <a:ext cx="6473687" cy="631254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57C6260-F1B9-15E8-62F1-9146990B70DB}"/>
              </a:ext>
            </a:extLst>
          </p:cNvPr>
          <p:cNvSpPr/>
          <p:nvPr/>
        </p:nvSpPr>
        <p:spPr>
          <a:xfrm>
            <a:off x="8753406" y="3833305"/>
            <a:ext cx="162071" cy="1602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F1B2913-0822-823F-67C5-9BD0040950BC}"/>
              </a:ext>
            </a:extLst>
          </p:cNvPr>
          <p:cNvSpPr/>
          <p:nvPr/>
        </p:nvSpPr>
        <p:spPr>
          <a:xfrm>
            <a:off x="4605687" y="2501938"/>
            <a:ext cx="162071" cy="1602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746B528-6C1B-644B-B528-7780224F452F}"/>
              </a:ext>
            </a:extLst>
          </p:cNvPr>
          <p:cNvSpPr/>
          <p:nvPr/>
        </p:nvSpPr>
        <p:spPr>
          <a:xfrm>
            <a:off x="7027019" y="4820856"/>
            <a:ext cx="162071" cy="1602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07ECFE5-1BB3-2178-7072-FAECF44CD5A3}"/>
              </a:ext>
            </a:extLst>
          </p:cNvPr>
          <p:cNvSpPr/>
          <p:nvPr/>
        </p:nvSpPr>
        <p:spPr>
          <a:xfrm>
            <a:off x="8915477" y="1161440"/>
            <a:ext cx="162071" cy="1602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872F26-5F3E-D0FD-5DE9-BEEEFAA1ED67}"/>
              </a:ext>
            </a:extLst>
          </p:cNvPr>
          <p:cNvSpPr/>
          <p:nvPr/>
        </p:nvSpPr>
        <p:spPr>
          <a:xfrm rot="2251354">
            <a:off x="1270127" y="1413588"/>
            <a:ext cx="673022" cy="1329020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0522AA0-F87F-6D34-BCEB-0FA24ECE18E9}"/>
              </a:ext>
            </a:extLst>
          </p:cNvPr>
          <p:cNvGrpSpPr/>
          <p:nvPr/>
        </p:nvGrpSpPr>
        <p:grpSpPr>
          <a:xfrm>
            <a:off x="-753980" y="976774"/>
            <a:ext cx="3377980" cy="369332"/>
            <a:chOff x="8000777" y="4104935"/>
            <a:chExt cx="3615754" cy="36933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5A3D0F5-9CA5-E931-5F74-B5B4FE4FCBDA}"/>
                </a:ext>
              </a:extLst>
            </p:cNvPr>
            <p:cNvSpPr/>
            <p:nvPr/>
          </p:nvSpPr>
          <p:spPr>
            <a:xfrm rot="5400000">
              <a:off x="8094299" y="4102437"/>
              <a:ext cx="231310" cy="418353"/>
            </a:xfrm>
            <a:prstGeom prst="ellipse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4C41F94-D85E-8A65-BA52-23318BB5DC74}"/>
                </a:ext>
              </a:extLst>
            </p:cNvPr>
            <p:cNvSpPr txBox="1"/>
            <p:nvPr/>
          </p:nvSpPr>
          <p:spPr>
            <a:xfrm>
              <a:off x="8386981" y="4104935"/>
              <a:ext cx="3229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Directionality location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0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81BD55-2972-FDD2-D5BC-7639CC35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970" y="590404"/>
            <a:ext cx="6998060" cy="56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2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3C96620C-F5F5-603E-771A-54FFB4AC4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96" y="909574"/>
            <a:ext cx="6400813" cy="640081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FC272DF-E256-21E7-0B53-48849310D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240" y="-668969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23FAF-A557-E481-D142-5FB516D54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AEA73C2-C928-8E6F-E455-DCD9B6AC8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25" y="1070804"/>
            <a:ext cx="6400813" cy="640081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3A36F7C-ED32-DC3F-C487-ECB2006A1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3617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7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97823-C205-573D-CBE0-03D5BCCAC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7BAD1349-E17B-6437-6E32-8147905E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37" y="161216"/>
            <a:ext cx="6400813" cy="640081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F5E6461-6A31-BAD1-02AA-DC17F7223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0" y="709856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7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4B77C-2335-C242-AB6F-49F7515DE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F317E04-267B-8D4E-7851-8D79C04F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1" y="0"/>
            <a:ext cx="6400813" cy="64008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B45541-E1AC-9BED-B17E-E43883077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14" y="1787886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3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5523A6-58B6-1A7C-48B1-1F5E881C9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06" y="315221"/>
            <a:ext cx="6400813" cy="64008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14B56F-447A-7B0A-7813-37765FDD8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3" y="1605005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6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D18BF-DA92-6F18-9327-B849A90C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56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</Words>
  <Application>Microsoft Office PowerPoint</Application>
  <PresentationFormat>宽屏</PresentationFormat>
  <Paragraphs>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Tassel Livia</dc:creator>
  <cp:lastModifiedBy>Tassel Livia</cp:lastModifiedBy>
  <cp:revision>4</cp:revision>
  <dcterms:created xsi:type="dcterms:W3CDTF">2025-01-17T08:37:40Z</dcterms:created>
  <dcterms:modified xsi:type="dcterms:W3CDTF">2025-01-17T09:48:59Z</dcterms:modified>
</cp:coreProperties>
</file>