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BF651-2F45-4CD0-B976-068BA35FFA2C}" type="datetimeFigureOut">
              <a:rPr lang="pt-BR" smtClean="0"/>
              <a:t>28/03/2020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C31E8-EB96-49D3-B413-6E57788C5D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4351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BF651-2F45-4CD0-B976-068BA35FFA2C}" type="datetimeFigureOut">
              <a:rPr lang="pt-BR" smtClean="0"/>
              <a:t>28/03/2020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C31E8-EB96-49D3-B413-6E57788C5D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3134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BF651-2F45-4CD0-B976-068BA35FFA2C}" type="datetimeFigureOut">
              <a:rPr lang="pt-BR" smtClean="0"/>
              <a:t>28/03/2020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C31E8-EB96-49D3-B413-6E57788C5D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62937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BF651-2F45-4CD0-B976-068BA35FFA2C}" type="datetimeFigureOut">
              <a:rPr lang="pt-BR" smtClean="0"/>
              <a:t>28/03/2020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C31E8-EB96-49D3-B413-6E57788C5D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13638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BF651-2F45-4CD0-B976-068BA35FFA2C}" type="datetimeFigureOut">
              <a:rPr lang="pt-BR" smtClean="0"/>
              <a:t>28/03/2020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C31E8-EB96-49D3-B413-6E57788C5D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69236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BF651-2F45-4CD0-B976-068BA35FFA2C}" type="datetimeFigureOut">
              <a:rPr lang="pt-BR" smtClean="0"/>
              <a:t>28/03/2020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C31E8-EB96-49D3-B413-6E57788C5D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75810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BF651-2F45-4CD0-B976-068BA35FFA2C}" type="datetimeFigureOut">
              <a:rPr lang="pt-BR" smtClean="0"/>
              <a:t>28/03/2020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C31E8-EB96-49D3-B413-6E57788C5D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46670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BF651-2F45-4CD0-B976-068BA35FFA2C}" type="datetimeFigureOut">
              <a:rPr lang="pt-BR" smtClean="0"/>
              <a:t>28/03/2020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C31E8-EB96-49D3-B413-6E57788C5D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27300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BF651-2F45-4CD0-B976-068BA35FFA2C}" type="datetimeFigureOut">
              <a:rPr lang="pt-BR" smtClean="0"/>
              <a:t>28/03/2020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C31E8-EB96-49D3-B413-6E57788C5D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3077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BF651-2F45-4CD0-B976-068BA35FFA2C}" type="datetimeFigureOut">
              <a:rPr lang="pt-BR" smtClean="0"/>
              <a:t>28/03/2020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26C31E8-EB96-49D3-B413-6E57788C5D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3838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BF651-2F45-4CD0-B976-068BA35FFA2C}" type="datetimeFigureOut">
              <a:rPr lang="pt-BR" smtClean="0"/>
              <a:t>28/03/2020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C31E8-EB96-49D3-B413-6E57788C5D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8507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BF651-2F45-4CD0-B976-068BA35FFA2C}" type="datetimeFigureOut">
              <a:rPr lang="pt-BR" smtClean="0"/>
              <a:t>28/03/2020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C31E8-EB96-49D3-B413-6E57788C5D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199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BF651-2F45-4CD0-B976-068BA35FFA2C}" type="datetimeFigureOut">
              <a:rPr lang="pt-BR" smtClean="0"/>
              <a:t>28/03/2020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C31E8-EB96-49D3-B413-6E57788C5D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3897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BF651-2F45-4CD0-B976-068BA35FFA2C}" type="datetimeFigureOut">
              <a:rPr lang="pt-BR" smtClean="0"/>
              <a:t>28/03/2020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C31E8-EB96-49D3-B413-6E57788C5D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6907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BF651-2F45-4CD0-B976-068BA35FFA2C}" type="datetimeFigureOut">
              <a:rPr lang="pt-BR" smtClean="0"/>
              <a:t>28/03/2020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C31E8-EB96-49D3-B413-6E57788C5D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8395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BF651-2F45-4CD0-B976-068BA35FFA2C}" type="datetimeFigureOut">
              <a:rPr lang="pt-BR" smtClean="0"/>
              <a:t>28/03/2020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C31E8-EB96-49D3-B413-6E57788C5D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4561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BF651-2F45-4CD0-B976-068BA35FFA2C}" type="datetimeFigureOut">
              <a:rPr lang="pt-BR" smtClean="0"/>
              <a:t>28/03/2020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C31E8-EB96-49D3-B413-6E57788C5D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7484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56BF651-2F45-4CD0-B976-068BA35FFA2C}" type="datetimeFigureOut">
              <a:rPr lang="pt-BR" smtClean="0"/>
              <a:t>28/03/2020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26C31E8-EB96-49D3-B413-6E57788C5D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9178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alesforce.com/br/crm/exemplos-de-cr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C57320-6BAA-47B9-9EA4-F18C56893A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CRM - Implantação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80AFE60-1E80-426C-83F2-9AABD1254C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  <a:p>
            <a:r>
              <a:rPr lang="pt-BR" dirty="0"/>
              <a:t>Diogo</a:t>
            </a:r>
          </a:p>
          <a:p>
            <a:r>
              <a:rPr lang="pt-BR" dirty="0"/>
              <a:t>Matheus Henrique</a:t>
            </a:r>
          </a:p>
        </p:txBody>
      </p:sp>
    </p:spTree>
    <p:extLst>
      <p:ext uri="{BB962C8B-B14F-4D97-AF65-F5344CB8AC3E}">
        <p14:creationId xmlns:p14="http://schemas.microsoft.com/office/powerpoint/2010/main" val="844054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C5A33C4-1CB9-4CC1-A53D-8D929289C6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145219"/>
            <a:ext cx="10018713" cy="4645981"/>
          </a:xfrm>
        </p:spPr>
        <p:txBody>
          <a:bodyPr/>
          <a:lstStyle/>
          <a:p>
            <a:r>
              <a:rPr lang="pt-BR" sz="3600" dirty="0"/>
              <a:t>O que é?;</a:t>
            </a:r>
          </a:p>
          <a:p>
            <a:r>
              <a:rPr lang="pt-BR" sz="3600" dirty="0"/>
              <a:t>Quais são suas funções?;</a:t>
            </a:r>
          </a:p>
          <a:p>
            <a:r>
              <a:rPr lang="pt-BR" sz="3600" dirty="0"/>
              <a:t>Como escolher o CRM ideal?.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62519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5A8760-30D2-4E6F-85C1-5FF48CA62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800" dirty="0"/>
              <a:t>Aplicação do CRM - Caloi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8BFEE86-C1D2-4E43-96B1-3E7D4589AD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3600" dirty="0"/>
              <a:t>Motivo da implantação;</a:t>
            </a:r>
          </a:p>
          <a:p>
            <a:r>
              <a:rPr lang="pt-BR" sz="3600" dirty="0"/>
              <a:t>Impactos.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97207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F8FDD4-C1F0-40D3-AF17-A2320F0C0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Fontes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C038391-7B25-45E7-BE0B-4355ED0AAE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https://www.salesforce.com/br/crm/exemplos-de-crm/</a:t>
            </a:r>
            <a:endParaRPr lang="pt-BR" dirty="0"/>
          </a:p>
          <a:p>
            <a:r>
              <a:rPr lang="pt-BR" dirty="0"/>
              <a:t>https://www.artsoftsistemas.com.br/blog/quais-sao-as-funcoes-do-crm/</a:t>
            </a:r>
          </a:p>
        </p:txBody>
      </p:sp>
    </p:spTree>
    <p:extLst>
      <p:ext uri="{BB962C8B-B14F-4D97-AF65-F5344CB8AC3E}">
        <p14:creationId xmlns:p14="http://schemas.microsoft.com/office/powerpoint/2010/main" val="25301461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axe">
  <a:themeElements>
    <a:clrScheme name="Paralaxe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axe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ax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95</TotalTime>
  <Words>61</Words>
  <Application>Microsoft Office PowerPoint</Application>
  <PresentationFormat>Widescreen</PresentationFormat>
  <Paragraphs>13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7" baseType="lpstr">
      <vt:lpstr>Arial</vt:lpstr>
      <vt:lpstr>Corbel</vt:lpstr>
      <vt:lpstr>Paralaxe</vt:lpstr>
      <vt:lpstr>CRM - Implantação</vt:lpstr>
      <vt:lpstr>Apresentação do PowerPoint</vt:lpstr>
      <vt:lpstr>Aplicação do CRM - Caloi</vt:lpstr>
      <vt:lpstr>Fontes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CRM - Implantação</dc:title>
  <dc:creator>Matheus Henrique</dc:creator>
  <cp:lastModifiedBy>Matheus Henrique</cp:lastModifiedBy>
  <cp:revision>8</cp:revision>
  <dcterms:created xsi:type="dcterms:W3CDTF">2020-03-27T23:28:23Z</dcterms:created>
  <dcterms:modified xsi:type="dcterms:W3CDTF">2020-03-28T21:55:46Z</dcterms:modified>
</cp:coreProperties>
</file>