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74" r:id="rId4"/>
    <p:sldId id="276" r:id="rId5"/>
    <p:sldId id="278" r:id="rId6"/>
    <p:sldId id="269" r:id="rId7"/>
    <p:sldId id="265" r:id="rId8"/>
    <p:sldId id="272" r:id="rId9"/>
    <p:sldId id="279" r:id="rId10"/>
    <p:sldId id="273" r:id="rId11"/>
    <p:sldId id="260" r:id="rId1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1616"/>
    <a:srgbClr val="7A0000"/>
    <a:srgbClr val="941818"/>
    <a:srgbClr val="A5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7"/>
    <p:restoredTop sz="94630"/>
  </p:normalViewPr>
  <p:slideViewPr>
    <p:cSldViewPr>
      <p:cViewPr>
        <p:scale>
          <a:sx n="100" d="100"/>
          <a:sy n="100" d="100"/>
        </p:scale>
        <p:origin x="328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7" Type="http://schemas.openxmlformats.org/officeDocument/2006/relationships/slide" Target="slides/slide6.xml"/><Relationship Id="rId16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customXml" Target="../customXml/item3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1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8D274-45B1-6D4C-BF65-A06E1B69E298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6AEC3-D69C-0E42-BBD1-14EC23B9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4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37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16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84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92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83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5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66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19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0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A092-5C57-4F5A-A537-CB905B0627E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58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A092-5C57-4F5A-A537-CB905B0627E7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83F20-D4C5-4BDB-9006-CE857441F0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23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Thais.ramos3@fatec.sp.gov.br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765696" y="-8238"/>
            <a:ext cx="3312368" cy="41559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26" y="1707654"/>
            <a:ext cx="2340307" cy="101342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7880398" y="0"/>
            <a:ext cx="1259632" cy="5143500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9" name="CaixaDeTexto 8"/>
          <p:cNvSpPr txBox="1"/>
          <p:nvPr/>
        </p:nvSpPr>
        <p:spPr>
          <a:xfrm rot="16200000">
            <a:off x="6551745" y="2021793"/>
            <a:ext cx="38515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>
                <a:solidFill>
                  <a:schemeClr val="bg1"/>
                </a:solidFill>
                <a:latin typeface="Impact" panose="020B0806030902050204" pitchFamily="34" charset="0"/>
              </a:rPr>
              <a:t>GESTÃO DE PROJETOS</a:t>
            </a:r>
            <a:endParaRPr lang="pt-BR" sz="3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Triângulo isósceles 9"/>
          <p:cNvSpPr/>
          <p:nvPr/>
        </p:nvSpPr>
        <p:spPr>
          <a:xfrm>
            <a:off x="7880398" y="4515966"/>
            <a:ext cx="1259632" cy="627534"/>
          </a:xfrm>
          <a:prstGeom prst="triangle">
            <a:avLst/>
          </a:prstGeom>
          <a:solidFill>
            <a:srgbClr val="88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7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4326879" y="326379"/>
            <a:ext cx="483518" cy="9150724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71707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FATEC Guaratinguetá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0232" y="476324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  <a:latin typeface="+mj-lt"/>
              </a:rPr>
              <a:t>www.fatecguaratingueta.edu.br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2" y="330346"/>
            <a:ext cx="7770672" cy="415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7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4326879" y="326379"/>
            <a:ext cx="483518" cy="9150724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71707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FATEC Guaratinguetá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0232" y="476324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  <a:latin typeface="+mj-lt"/>
              </a:rPr>
              <a:t>www.fatecguaratingueta.edu.br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10" y="1002661"/>
            <a:ext cx="2403085" cy="1040606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5580112" y="555526"/>
            <a:ext cx="0" cy="34563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331640" y="1291575"/>
            <a:ext cx="3757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www.fatecguaratingueta.edu.br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47665" y="1851670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Thaís Brant da Silva Ramos</a:t>
            </a:r>
          </a:p>
          <a:p>
            <a:pPr algn="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t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hais.ramos3@fatec.sp.gov.br</a:t>
            </a:r>
            <a:endParaRPr lang="pt-B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Thaís Brant</a:t>
            </a:r>
          </a:p>
          <a:p>
            <a:pPr algn="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Instagram - @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thabrant</a:t>
            </a:r>
            <a:endParaRPr lang="pt-B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Thaís Brant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10" y="2146528"/>
            <a:ext cx="2488451" cy="186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 rot="5400000">
            <a:off x="2000250" y="-2000250"/>
            <a:ext cx="5143500" cy="914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>
              <a:solidFill>
                <a:srgbClr val="7A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640877" y="2217806"/>
            <a:ext cx="5862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1. CRONOGRAMA DO PROJETO</a:t>
            </a:r>
            <a:endParaRPr lang="pt-BR" sz="40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036496" y="0"/>
            <a:ext cx="103534" cy="5143500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8528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4326879" y="326379"/>
            <a:ext cx="483518" cy="9150724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71707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FATEC Guaratinguetá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0232" y="476324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  <a:latin typeface="+mj-lt"/>
              </a:rPr>
              <a:t>www.fatecguaratingueta.edu.br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6849" y="483518"/>
            <a:ext cx="7515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1. Cronograma do Projeto</a:t>
            </a:r>
            <a:endParaRPr lang="pt-BR" sz="35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5" name="CaixaDeTexto 7"/>
          <p:cNvSpPr txBox="1"/>
          <p:nvPr/>
        </p:nvSpPr>
        <p:spPr>
          <a:xfrm>
            <a:off x="827584" y="1275606"/>
            <a:ext cx="69847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Envolve os processos que são necessários para delimitar o início e o término pontual do projeto;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Sofre relevante influência de todas as áreas envolvidas no projeto;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Softwares ajudam, mas eles não tomam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decisões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endParaRPr lang="pt-B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3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4326879" y="326379"/>
            <a:ext cx="483518" cy="9150724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71707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FATEC Guaratinguetá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0232" y="476324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  <a:latin typeface="+mj-lt"/>
              </a:rPr>
              <a:t>www.fatecguaratingueta.edu.br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6849" y="483518"/>
            <a:ext cx="7515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1. Cronograma do Projeto</a:t>
            </a:r>
            <a:endParaRPr lang="pt-BR" sz="35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5" name="CaixaDeTexto 7"/>
          <p:cNvSpPr txBox="1"/>
          <p:nvPr/>
        </p:nvSpPr>
        <p:spPr>
          <a:xfrm>
            <a:off x="827584" y="1275606"/>
            <a:ext cx="6984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Definir as </a:t>
            </a:r>
            <a:r>
              <a:rPr lang="pt-B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ATIVIDADES: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Partir dos pacotes de trabalho ou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Stories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São as menores células gerenciáveis de um projeto;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Precisão nas estimativas de duração das atividades = maturidade em Gestão de Projetos;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Definir recursos: pessoas, equipamentos ou material.</a:t>
            </a:r>
          </a:p>
        </p:txBody>
      </p:sp>
    </p:spTree>
    <p:extLst>
      <p:ext uri="{BB962C8B-B14F-4D97-AF65-F5344CB8AC3E}">
        <p14:creationId xmlns:p14="http://schemas.microsoft.com/office/powerpoint/2010/main" val="15480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4326879" y="326379"/>
            <a:ext cx="483518" cy="9150724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71707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FATEC Guaratinguetá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0232" y="476324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  <a:latin typeface="+mj-lt"/>
              </a:rPr>
              <a:t>www.fatecguaratingueta.edu.br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6849" y="483518"/>
            <a:ext cx="7515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1. Cronograma do Projeto</a:t>
            </a:r>
            <a:endParaRPr lang="pt-BR" sz="35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5" name="CaixaDeTexto 7"/>
          <p:cNvSpPr txBox="1"/>
          <p:nvPr/>
        </p:nvSpPr>
        <p:spPr>
          <a:xfrm>
            <a:off x="827584" y="1275606"/>
            <a:ext cx="6984776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MARCOS (MILESTONE):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Atividades especiais presentes no cronograma </a:t>
            </a:r>
            <a:r>
              <a:rPr lang="mr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um evento especial;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sem duração;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sem trabalho;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sem custo.</a:t>
            </a:r>
          </a:p>
        </p:txBody>
      </p:sp>
    </p:spTree>
    <p:extLst>
      <p:ext uri="{BB962C8B-B14F-4D97-AF65-F5344CB8AC3E}">
        <p14:creationId xmlns:p14="http://schemas.microsoft.com/office/powerpoint/2010/main" val="4797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 rot="5400000">
            <a:off x="2000250" y="-2000250"/>
            <a:ext cx="5143500" cy="914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>
              <a:solidFill>
                <a:srgbClr val="7A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80123" y="2217806"/>
            <a:ext cx="7383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2</a:t>
            </a:r>
            <a:r>
              <a:rPr lang="pt-BR" sz="4000" dirty="0" smtClean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. Sequenciamento das Atividades</a:t>
            </a:r>
            <a:endParaRPr lang="pt-BR" sz="40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036496" y="0"/>
            <a:ext cx="103534" cy="5143500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6181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4326879" y="326379"/>
            <a:ext cx="483518" cy="9150724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71707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FATEC Guaratinguetá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0232" y="476324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  <a:latin typeface="+mj-lt"/>
              </a:rPr>
              <a:t>www.fatecguaratingueta.edu.br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38" y="267494"/>
            <a:ext cx="7200800" cy="403063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632534" y="4298131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fonte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Gerenciamento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Tempo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Projetos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FGV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Editora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 rot="5400000">
            <a:off x="2000250" y="-2000250"/>
            <a:ext cx="5143500" cy="914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>
              <a:solidFill>
                <a:srgbClr val="7A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55262" y="2217806"/>
            <a:ext cx="4033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3</a:t>
            </a:r>
            <a:r>
              <a:rPr lang="pt-BR" sz="4000" dirty="0" smtClean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. Caminho Crítico</a:t>
            </a:r>
            <a:endParaRPr lang="pt-BR" sz="40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036496" y="0"/>
            <a:ext cx="103534" cy="5143500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3782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>
            <a:off x="4326879" y="326379"/>
            <a:ext cx="483518" cy="9150724"/>
          </a:xfrm>
          <a:prstGeom prst="rect">
            <a:avLst/>
          </a:prstGeom>
          <a:solidFill>
            <a:srgbClr val="A5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71707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+mj-lt"/>
              </a:rPr>
              <a:t>FATEC Guaratinguetá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0232" y="476324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chemeClr val="bg1"/>
                </a:solidFill>
                <a:latin typeface="+mj-lt"/>
              </a:rPr>
              <a:t>www.fatecguaratingueta.edu.br</a:t>
            </a:r>
            <a:endParaRPr lang="pt-BR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6849" y="483518"/>
            <a:ext cx="7515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3</a:t>
            </a:r>
            <a:r>
              <a:rPr lang="pt-BR" sz="3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. Caminho Crítico</a:t>
            </a:r>
            <a:endParaRPr lang="pt-BR" sz="35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5" name="CaixaDeTexto 7"/>
          <p:cNvSpPr txBox="1"/>
          <p:nvPr/>
        </p:nvSpPr>
        <p:spPr>
          <a:xfrm>
            <a:off x="827584" y="1275606"/>
            <a:ext cx="69847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É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maior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caminhos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é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caminho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menor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folga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normalmente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folga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zero);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duração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Qualquer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atraso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caminho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crítico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atrasarão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diretamente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B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8773F6007C8034B95D2943DF3F6F62D" ma:contentTypeVersion="3" ma:contentTypeDescription="Crie um novo documento." ma:contentTypeScope="" ma:versionID="52890f9eb67e14cb1629d4a3785ed027">
  <xsd:schema xmlns:xsd="http://www.w3.org/2001/XMLSchema" xmlns:xs="http://www.w3.org/2001/XMLSchema" xmlns:p="http://schemas.microsoft.com/office/2006/metadata/properties" xmlns:ns2="22da1064-d5f4-4323-b056-6c021dcc1a35" targetNamespace="http://schemas.microsoft.com/office/2006/metadata/properties" ma:root="true" ma:fieldsID="0cad11a3a4c188995d4f6647ab771cdd" ns2:_="">
    <xsd:import namespace="22da1064-d5f4-4323-b056-6c021dcc1a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a1064-d5f4-4323-b056-6c021dcc1a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EBD463-995F-43F8-85E8-F5DFFDF91F4C}"/>
</file>

<file path=customXml/itemProps2.xml><?xml version="1.0" encoding="utf-8"?>
<ds:datastoreItem xmlns:ds="http://schemas.openxmlformats.org/officeDocument/2006/customXml" ds:itemID="{FAAB1646-45BB-4BEF-9D98-612A7CB92B87}"/>
</file>

<file path=customXml/itemProps3.xml><?xml version="1.0" encoding="utf-8"?>
<ds:datastoreItem xmlns:ds="http://schemas.openxmlformats.org/officeDocument/2006/customXml" ds:itemID="{BFD90F3B-30B0-425E-99F7-A0396F911194}"/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233</Words>
  <Application>Microsoft Macintosh PowerPoint</Application>
  <PresentationFormat>On-screen Show (16:9)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Impact</vt:lpstr>
      <vt:lpstr>Mangal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</dc:creator>
  <cp:lastModifiedBy>Microsoft Office User</cp:lastModifiedBy>
  <cp:revision>27</cp:revision>
  <dcterms:created xsi:type="dcterms:W3CDTF">2018-11-07T18:55:57Z</dcterms:created>
  <dcterms:modified xsi:type="dcterms:W3CDTF">2020-05-08T00:23:26Z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0x01010018773F6007C8034B95D2943DF3F6F62D</vt:lpwstr>
  </property>
</Properties>
</file>