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74" r:id="rId4"/>
    <p:sldId id="280" r:id="rId5"/>
    <p:sldId id="281" r:id="rId6"/>
    <p:sldId id="282" r:id="rId7"/>
    <p:sldId id="269" r:id="rId8"/>
    <p:sldId id="283" r:id="rId9"/>
    <p:sldId id="284" r:id="rId10"/>
    <p:sldId id="272" r:id="rId11"/>
    <p:sldId id="279" r:id="rId12"/>
    <p:sldId id="285" r:id="rId13"/>
    <p:sldId id="286" r:id="rId14"/>
    <p:sldId id="287" r:id="rId15"/>
    <p:sldId id="260" r:id="rId16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1616"/>
    <a:srgbClr val="7A0000"/>
    <a:srgbClr val="941818"/>
    <a:srgbClr val="A5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9"/>
    <p:restoredTop sz="94630"/>
  </p:normalViewPr>
  <p:slideViewPr>
    <p:cSldViewPr>
      <p:cViewPr>
        <p:scale>
          <a:sx n="120" d="100"/>
          <a:sy n="120" d="100"/>
        </p:scale>
        <p:origin x="-488" y="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8" Type="http://schemas.openxmlformats.org/officeDocument/2006/relationships/slide" Target="slides/slide7.xml"/><Relationship Id="rId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0" Type="http://schemas.openxmlformats.org/officeDocument/2006/relationships/theme" Target="theme/theme1.xml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customXml" Target="../customXml/item3.xml"/><Relationship Id="rId15" Type="http://schemas.openxmlformats.org/officeDocument/2006/relationships/slide" Target="slides/slide14.xml"/><Relationship Id="rId5" Type="http://schemas.openxmlformats.org/officeDocument/2006/relationships/slide" Target="slides/slide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8D274-45B1-6D4C-BF65-A06E1B69E298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6AEC3-D69C-0E42-BBD1-14EC23B90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41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6AEC3-D69C-0E42-BBD1-14EC23B90A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66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A092-5C57-4F5A-A537-CB905B0627E7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3F20-D4C5-4BDB-9006-CE857441F0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37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A092-5C57-4F5A-A537-CB905B0627E7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3F20-D4C5-4BDB-9006-CE857441F0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16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A092-5C57-4F5A-A537-CB905B0627E7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3F20-D4C5-4BDB-9006-CE857441F0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84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A092-5C57-4F5A-A537-CB905B0627E7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3F20-D4C5-4BDB-9006-CE857441F0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92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A092-5C57-4F5A-A537-CB905B0627E7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3F20-D4C5-4BDB-9006-CE857441F0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83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A092-5C57-4F5A-A537-CB905B0627E7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3F20-D4C5-4BDB-9006-CE857441F0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5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A092-5C57-4F5A-A537-CB905B0627E7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3F20-D4C5-4BDB-9006-CE857441F0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66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A092-5C57-4F5A-A537-CB905B0627E7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3F20-D4C5-4BDB-9006-CE857441F0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19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A092-5C57-4F5A-A537-CB905B0627E7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3F20-D4C5-4BDB-9006-CE857441F0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06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A092-5C57-4F5A-A537-CB905B0627E7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3F20-D4C5-4BDB-9006-CE857441F0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14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A092-5C57-4F5A-A537-CB905B0627E7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3F20-D4C5-4BDB-9006-CE857441F0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58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A092-5C57-4F5A-A537-CB905B0627E7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83F20-D4C5-4BDB-9006-CE857441F0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23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Thais.ramos3@fatec.sp.gov.br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765696" y="-8238"/>
            <a:ext cx="3312368" cy="41559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726" y="1707654"/>
            <a:ext cx="2340307" cy="1013421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7880398" y="0"/>
            <a:ext cx="1259632" cy="5143500"/>
          </a:xfrm>
          <a:prstGeom prst="rect">
            <a:avLst/>
          </a:prstGeom>
          <a:solidFill>
            <a:srgbClr val="A5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00" dirty="0"/>
          </a:p>
        </p:txBody>
      </p:sp>
      <p:sp>
        <p:nvSpPr>
          <p:cNvPr id="9" name="CaixaDeTexto 8"/>
          <p:cNvSpPr txBox="1"/>
          <p:nvPr/>
        </p:nvSpPr>
        <p:spPr>
          <a:xfrm rot="16200000">
            <a:off x="6551745" y="2021793"/>
            <a:ext cx="38515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 smtClean="0">
                <a:solidFill>
                  <a:schemeClr val="bg1"/>
                </a:solidFill>
                <a:latin typeface="Impact" panose="020B0806030902050204" pitchFamily="34" charset="0"/>
              </a:rPr>
              <a:t>GESTÃO DE PROJETOS</a:t>
            </a:r>
            <a:endParaRPr lang="pt-BR" sz="35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" name="Triângulo isósceles 9"/>
          <p:cNvSpPr/>
          <p:nvPr/>
        </p:nvSpPr>
        <p:spPr>
          <a:xfrm>
            <a:off x="7880398" y="4515966"/>
            <a:ext cx="1259632" cy="627534"/>
          </a:xfrm>
          <a:prstGeom prst="triangle">
            <a:avLst/>
          </a:prstGeom>
          <a:solidFill>
            <a:srgbClr val="88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77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 rot="5400000">
            <a:off x="2000250" y="-2000250"/>
            <a:ext cx="5143500" cy="914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00" dirty="0">
              <a:solidFill>
                <a:srgbClr val="7A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089863" y="2217806"/>
            <a:ext cx="2964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3</a:t>
            </a:r>
            <a:r>
              <a:rPr lang="pt-BR" sz="4000" dirty="0" smtClean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. Orçamento</a:t>
            </a:r>
            <a:endParaRPr lang="pt-BR" sz="4000" dirty="0"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036496" y="0"/>
            <a:ext cx="103534" cy="5143500"/>
          </a:xfrm>
          <a:prstGeom prst="rect">
            <a:avLst/>
          </a:prstGeom>
          <a:solidFill>
            <a:srgbClr val="A5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37827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rot="5400000">
            <a:off x="4326879" y="326379"/>
            <a:ext cx="483518" cy="9150724"/>
          </a:xfrm>
          <a:prstGeom prst="rect">
            <a:avLst/>
          </a:prstGeom>
          <a:solidFill>
            <a:srgbClr val="A5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4717075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+mj-lt"/>
              </a:rPr>
              <a:t>FATEC Guaratinguetá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660232" y="4763241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  <a:latin typeface="+mj-lt"/>
              </a:rPr>
              <a:t>www.fatecguaratingueta.edu.br</a:t>
            </a:r>
            <a:endParaRPr lang="pt-BR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56849" y="483518"/>
            <a:ext cx="751555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3</a:t>
            </a:r>
            <a:r>
              <a:rPr lang="pt-B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. Orçamento</a:t>
            </a:r>
            <a:endParaRPr lang="pt-BR" sz="35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27584" y="1217719"/>
            <a:ext cx="6984776" cy="547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ANALÍTICO</a:t>
            </a:r>
          </a:p>
        </p:txBody>
      </p:sp>
      <p:pic>
        <p:nvPicPr>
          <p:cNvPr id="9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71" y="1217718"/>
            <a:ext cx="5814769" cy="301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rot="5400000">
            <a:off x="4326879" y="326379"/>
            <a:ext cx="483518" cy="9150724"/>
          </a:xfrm>
          <a:prstGeom prst="rect">
            <a:avLst/>
          </a:prstGeom>
          <a:solidFill>
            <a:srgbClr val="A5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4717075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+mj-lt"/>
              </a:rPr>
              <a:t>FATEC Guaratinguetá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660232" y="4763241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  <a:latin typeface="+mj-lt"/>
              </a:rPr>
              <a:t>www.fatecguaratingueta.edu.br</a:t>
            </a:r>
            <a:endParaRPr lang="pt-BR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56849" y="483518"/>
            <a:ext cx="751555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3</a:t>
            </a:r>
            <a:r>
              <a:rPr lang="pt-B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. Orçamento</a:t>
            </a:r>
            <a:endParaRPr lang="pt-BR" sz="35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27584" y="1217719"/>
            <a:ext cx="6984776" cy="547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SINTÉTICO</a:t>
            </a:r>
          </a:p>
        </p:txBody>
      </p:sp>
      <p:pic>
        <p:nvPicPr>
          <p:cNvPr id="10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765" y="1114460"/>
            <a:ext cx="5251315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7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rot="5400000">
            <a:off x="4326879" y="326379"/>
            <a:ext cx="483518" cy="9150724"/>
          </a:xfrm>
          <a:prstGeom prst="rect">
            <a:avLst/>
          </a:prstGeom>
          <a:solidFill>
            <a:srgbClr val="A5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4717075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+mj-lt"/>
              </a:rPr>
              <a:t>FATEC Guaratinguetá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660232" y="4763241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  <a:latin typeface="+mj-lt"/>
              </a:rPr>
              <a:t>www.fatecguaratingueta.edu.br</a:t>
            </a:r>
            <a:endParaRPr lang="pt-BR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56849" y="483518"/>
            <a:ext cx="751555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3</a:t>
            </a:r>
            <a:r>
              <a:rPr lang="pt-B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. Orçamento</a:t>
            </a:r>
            <a:endParaRPr lang="pt-BR" sz="35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27584" y="1171553"/>
            <a:ext cx="6984776" cy="547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 NÍVEL DE DECOMPOSIÇÃO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89960"/>
            <a:ext cx="7113801" cy="284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5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rot="5400000">
            <a:off x="4326879" y="326379"/>
            <a:ext cx="483518" cy="9150724"/>
          </a:xfrm>
          <a:prstGeom prst="rect">
            <a:avLst/>
          </a:prstGeom>
          <a:solidFill>
            <a:srgbClr val="A5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4717075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+mj-lt"/>
              </a:rPr>
              <a:t>FATEC Guaratinguetá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660232" y="4763241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  <a:latin typeface="+mj-lt"/>
              </a:rPr>
              <a:t>www.fatecguaratingueta.edu.br</a:t>
            </a:r>
            <a:endParaRPr lang="pt-BR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56849" y="483518"/>
            <a:ext cx="751555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3</a:t>
            </a:r>
            <a:r>
              <a:rPr lang="pt-B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. Orçamento</a:t>
            </a:r>
            <a:endParaRPr lang="pt-BR" sz="35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27584" y="1217719"/>
            <a:ext cx="698477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RESERVAS:</a:t>
            </a:r>
          </a:p>
          <a:p>
            <a:pPr algn="just">
              <a:lnSpc>
                <a:spcPct val="150000"/>
              </a:lnSpc>
            </a:pPr>
            <a:endParaRPr lang="pt-B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GERENCIAIS –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destinadas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cobrir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riscos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desconhecidos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compõe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linha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base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referência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custos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mas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mesmo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assim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fazem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parte do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orçamento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total do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alçada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GP e sim do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sponsor;</a:t>
            </a:r>
          </a:p>
          <a:p>
            <a:pPr algn="just"/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CONTINGÊNCIA –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resposta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riscos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identificados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planejados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fica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alçada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GP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483768" y="4202778"/>
            <a:ext cx="56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fonte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Gerenciamento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Custos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Projetos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FGV Management/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Editora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65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rot="5400000">
            <a:off x="4326879" y="326379"/>
            <a:ext cx="483518" cy="9150724"/>
          </a:xfrm>
          <a:prstGeom prst="rect">
            <a:avLst/>
          </a:prstGeom>
          <a:solidFill>
            <a:srgbClr val="A5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4717075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+mj-lt"/>
              </a:rPr>
              <a:t>FATEC Guaratinguetá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660232" y="4763241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  <a:latin typeface="+mj-lt"/>
              </a:rPr>
              <a:t>www.fatecguaratingueta.edu.br</a:t>
            </a:r>
            <a:endParaRPr lang="pt-BR" sz="1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10" y="1002661"/>
            <a:ext cx="2403085" cy="1040606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5580112" y="555526"/>
            <a:ext cx="0" cy="34563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331640" y="1291575"/>
            <a:ext cx="3757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www.fatecguaratingueta.edu.br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547665" y="1851670"/>
            <a:ext cx="3456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Thaís Brant da Silva Ramos</a:t>
            </a:r>
          </a:p>
          <a:p>
            <a:pPr algn="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t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hais.ramos3@fatec.sp.gov.br</a:t>
            </a:r>
            <a:endParaRPr lang="pt-B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Facebook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mr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Thaís Brant</a:t>
            </a:r>
          </a:p>
          <a:p>
            <a:pPr algn="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Instagram - @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thabrant</a:t>
            </a:r>
            <a:endParaRPr lang="pt-B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LinkedIn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mr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Thaís Brant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10" y="2146528"/>
            <a:ext cx="2488451" cy="186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 rot="5400000">
            <a:off x="2000250" y="-2000250"/>
            <a:ext cx="5143500" cy="914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00" dirty="0">
              <a:solidFill>
                <a:srgbClr val="7A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363703" y="2217806"/>
            <a:ext cx="4416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1. CUSTOS do Projeto</a:t>
            </a:r>
            <a:endParaRPr lang="pt-BR" sz="4000" dirty="0"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036496" y="0"/>
            <a:ext cx="103534" cy="5143500"/>
          </a:xfrm>
          <a:prstGeom prst="rect">
            <a:avLst/>
          </a:prstGeom>
          <a:solidFill>
            <a:srgbClr val="A5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8528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rot="5400000">
            <a:off x="4326879" y="326379"/>
            <a:ext cx="483518" cy="9150724"/>
          </a:xfrm>
          <a:prstGeom prst="rect">
            <a:avLst/>
          </a:prstGeom>
          <a:solidFill>
            <a:srgbClr val="A5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4717075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+mj-lt"/>
              </a:rPr>
              <a:t>FATEC Guaratinguetá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660232" y="4763241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  <a:latin typeface="+mj-lt"/>
              </a:rPr>
              <a:t>www.fatecguaratingueta.edu.br</a:t>
            </a:r>
            <a:endParaRPr lang="pt-BR" sz="1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1" y="908558"/>
            <a:ext cx="7951965" cy="3392015"/>
          </a:xfrm>
          <a:prstGeom prst="rect">
            <a:avLst/>
          </a:prstGeom>
        </p:spPr>
      </p:pic>
      <p:sp>
        <p:nvSpPr>
          <p:cNvPr id="9" name="CaixaDeTexto 9"/>
          <p:cNvSpPr txBox="1"/>
          <p:nvPr/>
        </p:nvSpPr>
        <p:spPr>
          <a:xfrm>
            <a:off x="3039371" y="4352203"/>
            <a:ext cx="550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(</a:t>
            </a:r>
            <a:r>
              <a:rPr lang="en-US" sz="1400" dirty="0" err="1">
                <a:solidFill>
                  <a:sysClr val="windowText" lastClr="000000"/>
                </a:solidFill>
              </a:rPr>
              <a:t>fonte</a:t>
            </a:r>
            <a:r>
              <a:rPr lang="en-US" sz="1400" dirty="0">
                <a:solidFill>
                  <a:sysClr val="windowText" lastClr="000000"/>
                </a:solidFill>
              </a:rPr>
              <a:t>: 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Gerenciamento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de 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Custos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em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Projetos</a:t>
            </a:r>
            <a:r>
              <a:rPr lang="en-US" sz="1400" dirty="0" smtClean="0">
                <a:solidFill>
                  <a:sysClr val="windowText" lastClr="000000"/>
                </a:solidFill>
              </a:rPr>
              <a:t>, FGV Management/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Editora</a:t>
            </a:r>
            <a:r>
              <a:rPr lang="en-US" sz="1400" dirty="0" smtClean="0">
                <a:solidFill>
                  <a:sysClr val="windowText" lastClr="000000"/>
                </a:solidFill>
              </a:rPr>
              <a:t>)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CaixaDeTexto 6"/>
          <p:cNvSpPr txBox="1"/>
          <p:nvPr/>
        </p:nvSpPr>
        <p:spPr>
          <a:xfrm>
            <a:off x="593771" y="277615"/>
            <a:ext cx="751555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1. Custos do Projeto</a:t>
            </a:r>
            <a:endParaRPr lang="pt-BR" sz="35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39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rot="5400000">
            <a:off x="4326879" y="326379"/>
            <a:ext cx="483518" cy="9150724"/>
          </a:xfrm>
          <a:prstGeom prst="rect">
            <a:avLst/>
          </a:prstGeom>
          <a:solidFill>
            <a:srgbClr val="A5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4717075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+mj-lt"/>
              </a:rPr>
              <a:t>FATEC Guaratinguetá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660232" y="4763241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  <a:latin typeface="+mj-lt"/>
              </a:rPr>
              <a:t>www.fatecguaratingueta.edu.br</a:t>
            </a:r>
            <a:endParaRPr lang="pt-BR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56849" y="483518"/>
            <a:ext cx="751555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1. Custos do Projeto</a:t>
            </a:r>
            <a:endParaRPr lang="pt-BR" sz="35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5" name="CaixaDeTexto 7"/>
          <p:cNvSpPr txBox="1"/>
          <p:nvPr/>
        </p:nvSpPr>
        <p:spPr>
          <a:xfrm>
            <a:off x="827584" y="1217719"/>
            <a:ext cx="69847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Tipos </a:t>
            </a:r>
            <a:r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 </a:t>
            </a:r>
            <a:r>
              <a:rPr lang="pt-BR" sz="2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CUSTOS:</a:t>
            </a:r>
            <a:endParaRPr lang="pt-BR" sz="2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114460"/>
            <a:ext cx="5112568" cy="346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7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rot="5400000">
            <a:off x="4326879" y="326379"/>
            <a:ext cx="483518" cy="9150724"/>
          </a:xfrm>
          <a:prstGeom prst="rect">
            <a:avLst/>
          </a:prstGeom>
          <a:solidFill>
            <a:srgbClr val="A5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4717075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+mj-lt"/>
              </a:rPr>
              <a:t>FATEC Guaratinguetá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660232" y="4763241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  <a:latin typeface="+mj-lt"/>
              </a:rPr>
              <a:t>www.fatecguaratingueta.edu.br</a:t>
            </a:r>
            <a:endParaRPr lang="pt-BR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56849" y="483518"/>
            <a:ext cx="751555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1. Custos do Projeto</a:t>
            </a:r>
            <a:endParaRPr lang="pt-BR" sz="35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5" name="CaixaDeTexto 7"/>
          <p:cNvSpPr txBox="1"/>
          <p:nvPr/>
        </p:nvSpPr>
        <p:spPr>
          <a:xfrm>
            <a:off x="827584" y="1217719"/>
            <a:ext cx="69847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Tipos </a:t>
            </a:r>
            <a:r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 </a:t>
            </a:r>
            <a:r>
              <a:rPr lang="pt-BR" sz="2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CUSTOS:</a:t>
            </a:r>
            <a:endParaRPr lang="pt-BR" sz="2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305750"/>
            <a:ext cx="5509910" cy="316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5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rot="5400000">
            <a:off x="4326879" y="326379"/>
            <a:ext cx="483518" cy="9150724"/>
          </a:xfrm>
          <a:prstGeom prst="rect">
            <a:avLst/>
          </a:prstGeom>
          <a:solidFill>
            <a:srgbClr val="A5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4717075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+mj-lt"/>
              </a:rPr>
              <a:t>FATEC Guaratinguetá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660232" y="4763241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  <a:latin typeface="+mj-lt"/>
              </a:rPr>
              <a:t>www.fatecguaratingueta.edu.br</a:t>
            </a:r>
            <a:endParaRPr lang="pt-BR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56849" y="483518"/>
            <a:ext cx="751555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1. Custos do Projeto</a:t>
            </a:r>
            <a:endParaRPr lang="pt-BR" sz="35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5" name="CaixaDeTexto 7"/>
          <p:cNvSpPr txBox="1"/>
          <p:nvPr/>
        </p:nvSpPr>
        <p:spPr>
          <a:xfrm>
            <a:off x="827584" y="1018474"/>
            <a:ext cx="69847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Tipos de </a:t>
            </a:r>
            <a:r>
              <a:rPr lang="pt-B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CUSTOS:</a:t>
            </a:r>
          </a:p>
        </p:txBody>
      </p:sp>
      <p:sp>
        <p:nvSpPr>
          <p:cNvPr id="8" name="CaixaDeTexto 1"/>
          <p:cNvSpPr txBox="1"/>
          <p:nvPr/>
        </p:nvSpPr>
        <p:spPr>
          <a:xfrm>
            <a:off x="827584" y="1675731"/>
            <a:ext cx="75608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RETROSPECTIVOS, INCORRIDOS OU AFUNDADOS </a:t>
            </a:r>
            <a:r>
              <a:rPr lang="en-US" sz="22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(SUNK COSTS)</a:t>
            </a:r>
          </a:p>
          <a:p>
            <a:pPr algn="just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Exemplo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just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Decisão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continuar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não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com 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Projeto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dos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Jogos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Panamericamos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 2007, no RJ,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ultrapassou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orçamento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original de R$414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milhões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chegando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 R$3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bilhões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Nesse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benefícios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tangíveis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legado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infraestrutura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intangíveis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reputação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candidatura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2016 e Copa 2014) do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projeto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justificaram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continuidade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resultando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um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desempenho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econômico-financeiro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desastroso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empreendimento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mas um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sucesso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inegável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termos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resultados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intangíveis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76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 rot="5400000">
            <a:off x="2000250" y="-2000250"/>
            <a:ext cx="5143500" cy="914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00" dirty="0">
              <a:solidFill>
                <a:srgbClr val="7A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004630" y="2217806"/>
            <a:ext cx="5134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2</a:t>
            </a:r>
            <a:r>
              <a:rPr lang="pt-BR" sz="4000" dirty="0" smtClean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. Estimativa de CUSTOS</a:t>
            </a:r>
            <a:endParaRPr lang="pt-BR" sz="4000" dirty="0"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036496" y="0"/>
            <a:ext cx="103534" cy="5143500"/>
          </a:xfrm>
          <a:prstGeom prst="rect">
            <a:avLst/>
          </a:prstGeom>
          <a:solidFill>
            <a:srgbClr val="A5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61816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rot="5400000">
            <a:off x="4326879" y="326379"/>
            <a:ext cx="483518" cy="9150724"/>
          </a:xfrm>
          <a:prstGeom prst="rect">
            <a:avLst/>
          </a:prstGeom>
          <a:solidFill>
            <a:srgbClr val="A5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4717075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+mj-lt"/>
              </a:rPr>
              <a:t>FATEC Guaratinguetá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660232" y="4763241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  <a:latin typeface="+mj-lt"/>
              </a:rPr>
              <a:t>www.fatecguaratingueta.edu.br</a:t>
            </a:r>
            <a:endParaRPr lang="pt-BR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56849" y="483518"/>
            <a:ext cx="751555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2</a:t>
            </a:r>
            <a:r>
              <a:rPr lang="pt-B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. Estimativa de Custos</a:t>
            </a:r>
            <a:endParaRPr lang="pt-BR" sz="35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5" name="CaixaDeTexto 7"/>
          <p:cNvSpPr txBox="1"/>
          <p:nvPr/>
        </p:nvSpPr>
        <p:spPr>
          <a:xfrm>
            <a:off x="922236" y="1591353"/>
            <a:ext cx="6984776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BASEADA EM OPINIÃO ESPECIALIZADA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ANALOGIA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PARAMÉTRICA</a:t>
            </a:r>
            <a:endParaRPr lang="pt-BR" sz="2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73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rot="5400000">
            <a:off x="4326879" y="326379"/>
            <a:ext cx="483518" cy="9150724"/>
          </a:xfrm>
          <a:prstGeom prst="rect">
            <a:avLst/>
          </a:prstGeom>
          <a:solidFill>
            <a:srgbClr val="A5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4717075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+mj-lt"/>
              </a:rPr>
              <a:t>FATEC Guaratinguetá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660232" y="4763241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  <a:latin typeface="+mj-lt"/>
              </a:rPr>
              <a:t>www.fatecguaratingueta.edu.br</a:t>
            </a:r>
            <a:endParaRPr lang="pt-BR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56849" y="483518"/>
            <a:ext cx="751555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2</a:t>
            </a:r>
            <a:r>
              <a:rPr lang="pt-B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. Estimativa de Custos</a:t>
            </a:r>
            <a:endParaRPr lang="pt-BR" sz="35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8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139466"/>
            <a:ext cx="4882878" cy="341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6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8773F6007C8034B95D2943DF3F6F62D" ma:contentTypeVersion="3" ma:contentTypeDescription="Crie um novo documento." ma:contentTypeScope="" ma:versionID="52890f9eb67e14cb1629d4a3785ed027">
  <xsd:schema xmlns:xsd="http://www.w3.org/2001/XMLSchema" xmlns:xs="http://www.w3.org/2001/XMLSchema" xmlns:p="http://schemas.microsoft.com/office/2006/metadata/properties" xmlns:ns2="22da1064-d5f4-4323-b056-6c021dcc1a35" targetNamespace="http://schemas.microsoft.com/office/2006/metadata/properties" ma:root="true" ma:fieldsID="0cad11a3a4c188995d4f6647ab771cdd" ns2:_="">
    <xsd:import namespace="22da1064-d5f4-4323-b056-6c021dcc1a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da1064-d5f4-4323-b056-6c021dcc1a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5BAE4B-9119-4654-9D3B-8365CBA73DEB}"/>
</file>

<file path=customXml/itemProps2.xml><?xml version="1.0" encoding="utf-8"?>
<ds:datastoreItem xmlns:ds="http://schemas.openxmlformats.org/officeDocument/2006/customXml" ds:itemID="{2F4B3CA7-FECD-464B-B908-5C71221D31DE}"/>
</file>

<file path=customXml/itemProps3.xml><?xml version="1.0" encoding="utf-8"?>
<ds:datastoreItem xmlns:ds="http://schemas.openxmlformats.org/officeDocument/2006/customXml" ds:itemID="{5707738C-17C5-45E7-8651-FED1D12905A7}"/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310</Words>
  <Application>Microsoft Macintosh PowerPoint</Application>
  <PresentationFormat>On-screen Show (16:9)</PresentationFormat>
  <Paragraphs>64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Impact</vt:lpstr>
      <vt:lpstr>Mangal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Camila</dc:creator>
  <cp:lastModifiedBy>Microsoft Office User</cp:lastModifiedBy>
  <cp:revision>31</cp:revision>
  <dcterms:created xsi:type="dcterms:W3CDTF">2018-11-07T18:55:57Z</dcterms:created>
  <dcterms:modified xsi:type="dcterms:W3CDTF">2020-05-11T23:36:15Z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0x01010018773F6007C8034B95D2943DF3F6F62D</vt:lpwstr>
  </property>
</Properties>
</file>