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Quantico" panose="020B0604020202020204" charset="0"/>
      <p:regular r:id="rId14"/>
      <p:bold r:id="rId15"/>
      <p:italic r:id="rId16"/>
      <p:boldItalic r:id="rId17"/>
    </p:embeddedFont>
    <p:embeddedFont>
      <p:font typeface="Titillium Web Ligh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362140-51EE-4857-90C6-44FFF4502AF8}">
  <a:tblStyle styleId="{F2362140-51EE-4857-90C6-44FFF4502A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6436" cy="5144872"/>
          </a:xfrm>
          <a:custGeom>
            <a:avLst/>
            <a:gdLst/>
            <a:ahLst/>
            <a:cxnLst/>
            <a:rect l="l" t="t" r="r" b="b"/>
            <a:pathLst>
              <a:path w="3464559" h="1948815" extrusionOk="0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174326" y="2220424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39062" y="-278417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100000">
              <a:schemeClr val="accent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634164" y="888739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dirty="0"/>
              <a:t>Chatbots</a:t>
            </a:r>
            <a:endParaRPr sz="7200" dirty="0"/>
          </a:p>
        </p:txBody>
      </p:sp>
      <p:sp>
        <p:nvSpPr>
          <p:cNvPr id="3" name="Google Shape;86;p13">
            <a:extLst>
              <a:ext uri="{FF2B5EF4-FFF2-40B4-BE49-F238E27FC236}">
                <a16:creationId xmlns:a16="http://schemas.microsoft.com/office/drawing/2014/main" id="{586015F8-776B-4FC0-98AE-2BA769AD9005}"/>
              </a:ext>
            </a:extLst>
          </p:cNvPr>
          <p:cNvSpPr txBox="1">
            <a:spLocks/>
          </p:cNvSpPr>
          <p:nvPr/>
        </p:nvSpPr>
        <p:spPr>
          <a:xfrm>
            <a:off x="634164" y="2941167"/>
            <a:ext cx="7193400" cy="11598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pt-BR" sz="2800" dirty="0"/>
              <a:t>Diogo Américo</a:t>
            </a:r>
          </a:p>
          <a:p>
            <a:r>
              <a:rPr lang="pt-BR" sz="2800" dirty="0"/>
              <a:t>Matheus Henrique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6;p13">
            <a:extLst>
              <a:ext uri="{FF2B5EF4-FFF2-40B4-BE49-F238E27FC236}">
                <a16:creationId xmlns:a16="http://schemas.microsoft.com/office/drawing/2014/main" id="{15402DB7-FCB3-4C32-AC8F-3534598CB6E5}"/>
              </a:ext>
            </a:extLst>
          </p:cNvPr>
          <p:cNvSpPr txBox="1">
            <a:spLocks/>
          </p:cNvSpPr>
          <p:nvPr/>
        </p:nvSpPr>
        <p:spPr>
          <a:xfrm>
            <a:off x="481763" y="1714710"/>
            <a:ext cx="7193400" cy="3176603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E127C8D-750D-4DB6-A9BE-DBAF70C78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714" y="460567"/>
            <a:ext cx="8476344" cy="1159800"/>
          </a:xfrm>
        </p:spPr>
        <p:txBody>
          <a:bodyPr/>
          <a:lstStyle/>
          <a:p>
            <a:r>
              <a:rPr lang="pt-BR" sz="4400" dirty="0"/>
              <a:t>O que são os Chatbots?</a:t>
            </a:r>
          </a:p>
        </p:txBody>
      </p:sp>
      <p:sp>
        <p:nvSpPr>
          <p:cNvPr id="9" name="Google Shape;86;p13">
            <a:extLst>
              <a:ext uri="{FF2B5EF4-FFF2-40B4-BE49-F238E27FC236}">
                <a16:creationId xmlns:a16="http://schemas.microsoft.com/office/drawing/2014/main" id="{ED7122A4-4B89-4524-9C57-BD963B6B8F8B}"/>
              </a:ext>
            </a:extLst>
          </p:cNvPr>
          <p:cNvSpPr txBox="1">
            <a:spLocks/>
          </p:cNvSpPr>
          <p:nvPr/>
        </p:nvSpPr>
        <p:spPr>
          <a:xfrm>
            <a:off x="210458" y="1730568"/>
            <a:ext cx="8737600" cy="3030118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Ferramenta de tempo e resposta quase instantâneo;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Inteligência artificial que imita conversas com usuários;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Otimiza os processos e melhora a relação com os clientes.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5016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D97CE7-0484-409F-9B1D-314FCB44B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714" y="460567"/>
            <a:ext cx="8476344" cy="1159800"/>
          </a:xfrm>
        </p:spPr>
        <p:txBody>
          <a:bodyPr/>
          <a:lstStyle/>
          <a:p>
            <a:r>
              <a:rPr lang="pt-BR" sz="4400" dirty="0"/>
              <a:t>Tipos de Chatbots</a:t>
            </a:r>
          </a:p>
        </p:txBody>
      </p:sp>
      <p:sp>
        <p:nvSpPr>
          <p:cNvPr id="8" name="Google Shape;86;p13">
            <a:extLst>
              <a:ext uri="{FF2B5EF4-FFF2-40B4-BE49-F238E27FC236}">
                <a16:creationId xmlns:a16="http://schemas.microsoft.com/office/drawing/2014/main" id="{C7D69184-34A0-4605-835D-8C6C4486CC34}"/>
              </a:ext>
            </a:extLst>
          </p:cNvPr>
          <p:cNvSpPr txBox="1">
            <a:spLocks/>
          </p:cNvSpPr>
          <p:nvPr/>
        </p:nvSpPr>
        <p:spPr>
          <a:xfrm>
            <a:off x="471713" y="1730568"/>
            <a:ext cx="7750629" cy="3030118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Baseados em regras;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Baseados em inteligência artificial.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5595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D4E69-924F-4F00-87A1-CD81A9F4D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714" y="460567"/>
            <a:ext cx="8476344" cy="1159800"/>
          </a:xfrm>
        </p:spPr>
        <p:txBody>
          <a:bodyPr/>
          <a:lstStyle/>
          <a:p>
            <a:r>
              <a:rPr lang="pt-BR" sz="4400" dirty="0"/>
              <a:t>Como funcionam os Chatbots</a:t>
            </a:r>
          </a:p>
        </p:txBody>
      </p:sp>
      <p:sp>
        <p:nvSpPr>
          <p:cNvPr id="3" name="Google Shape;86;p13">
            <a:extLst>
              <a:ext uri="{FF2B5EF4-FFF2-40B4-BE49-F238E27FC236}">
                <a16:creationId xmlns:a16="http://schemas.microsoft.com/office/drawing/2014/main" id="{2218C398-1682-4B6A-AF7B-0460FD932AAE}"/>
              </a:ext>
            </a:extLst>
          </p:cNvPr>
          <p:cNvSpPr txBox="1">
            <a:spLocks/>
          </p:cNvSpPr>
          <p:nvPr/>
        </p:nvSpPr>
        <p:spPr>
          <a:xfrm>
            <a:off x="471713" y="1730568"/>
            <a:ext cx="7750629" cy="3030118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Palavras-chave e o padrão de navegação do público;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Base em inteligência artificial.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1031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B5991A4-1D85-40B1-BCD8-8DD050CBE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714" y="460567"/>
            <a:ext cx="8476344" cy="1159800"/>
          </a:xfrm>
        </p:spPr>
        <p:txBody>
          <a:bodyPr/>
          <a:lstStyle/>
          <a:p>
            <a:r>
              <a:rPr lang="pt-BR" sz="4400" dirty="0"/>
              <a:t>Para que servem os Chatbots?</a:t>
            </a:r>
          </a:p>
        </p:txBody>
      </p:sp>
      <p:sp>
        <p:nvSpPr>
          <p:cNvPr id="4" name="Google Shape;86;p13">
            <a:extLst>
              <a:ext uri="{FF2B5EF4-FFF2-40B4-BE49-F238E27FC236}">
                <a16:creationId xmlns:a16="http://schemas.microsoft.com/office/drawing/2014/main" id="{7406DC9C-12F4-4285-9609-2E9A71D687C1}"/>
              </a:ext>
            </a:extLst>
          </p:cNvPr>
          <p:cNvSpPr txBox="1">
            <a:spLocks/>
          </p:cNvSpPr>
          <p:nvPr/>
        </p:nvSpPr>
        <p:spPr>
          <a:xfrm>
            <a:off x="471713" y="1730567"/>
            <a:ext cx="7750629" cy="3255089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Oferecer novas possibilidades de relacionamento;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Para otimizar o processo de atendimento ao cliente;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Para se relacionar com leads e clientes;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Para se comunicar com o usuário;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Para automatizar as vendas.</a:t>
            </a:r>
          </a:p>
        </p:txBody>
      </p:sp>
    </p:spTree>
    <p:extLst>
      <p:ext uri="{BB962C8B-B14F-4D97-AF65-F5344CB8AC3E}">
        <p14:creationId xmlns:p14="http://schemas.microsoft.com/office/powerpoint/2010/main" val="403090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D02B499-F989-45F9-A6FB-3E92C4FDC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714" y="460567"/>
            <a:ext cx="8476344" cy="1159800"/>
          </a:xfrm>
        </p:spPr>
        <p:txBody>
          <a:bodyPr/>
          <a:lstStyle/>
          <a:p>
            <a:r>
              <a:rPr lang="pt-BR" sz="4400" dirty="0"/>
              <a:t>Quais as vantagens de ter um?</a:t>
            </a:r>
          </a:p>
        </p:txBody>
      </p:sp>
      <p:sp>
        <p:nvSpPr>
          <p:cNvPr id="4" name="Google Shape;86;p13">
            <a:extLst>
              <a:ext uri="{FF2B5EF4-FFF2-40B4-BE49-F238E27FC236}">
                <a16:creationId xmlns:a16="http://schemas.microsoft.com/office/drawing/2014/main" id="{21F0C05E-9AAC-47B2-8F8E-ABFB8D4E640E}"/>
              </a:ext>
            </a:extLst>
          </p:cNvPr>
          <p:cNvSpPr txBox="1">
            <a:spLocks/>
          </p:cNvSpPr>
          <p:nvPr/>
        </p:nvSpPr>
        <p:spPr>
          <a:xfrm>
            <a:off x="471713" y="1730567"/>
            <a:ext cx="7750629" cy="3276861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Processam um grande volume de dados;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São flexíveis;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Automatizam processos repetitivos;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Ajuda a entender o público;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Melhora as vendas.</a:t>
            </a:r>
          </a:p>
        </p:txBody>
      </p:sp>
    </p:spTree>
    <p:extLst>
      <p:ext uri="{BB962C8B-B14F-4D97-AF65-F5344CB8AC3E}">
        <p14:creationId xmlns:p14="http://schemas.microsoft.com/office/powerpoint/2010/main" val="2370745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C395C8B4-47D9-4B47-A9FD-FA78D16F9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714" y="460567"/>
            <a:ext cx="8476344" cy="1159800"/>
          </a:xfrm>
        </p:spPr>
        <p:txBody>
          <a:bodyPr/>
          <a:lstStyle/>
          <a:p>
            <a:r>
              <a:rPr lang="pt-BR" sz="4400" dirty="0"/>
              <a:t>Fonte</a:t>
            </a:r>
          </a:p>
        </p:txBody>
      </p:sp>
      <p:sp>
        <p:nvSpPr>
          <p:cNvPr id="4" name="Google Shape;86;p13">
            <a:extLst>
              <a:ext uri="{FF2B5EF4-FFF2-40B4-BE49-F238E27FC236}">
                <a16:creationId xmlns:a16="http://schemas.microsoft.com/office/drawing/2014/main" id="{044EBC55-F755-4833-951B-1B1A2DA25092}"/>
              </a:ext>
            </a:extLst>
          </p:cNvPr>
          <p:cNvSpPr txBox="1">
            <a:spLocks/>
          </p:cNvSpPr>
          <p:nvPr/>
        </p:nvSpPr>
        <p:spPr>
          <a:xfrm>
            <a:off x="471714" y="1730568"/>
            <a:ext cx="7750629" cy="693318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pt-BR" sz="2400" dirty="0"/>
              <a:t>https://klickpages.com.br/blog/chatbot-o-que-e/</a:t>
            </a:r>
          </a:p>
        </p:txBody>
      </p:sp>
    </p:spTree>
    <p:extLst>
      <p:ext uri="{BB962C8B-B14F-4D97-AF65-F5344CB8AC3E}">
        <p14:creationId xmlns:p14="http://schemas.microsoft.com/office/powerpoint/2010/main" val="2497185309"/>
      </p:ext>
    </p:extLst>
  </p:cSld>
  <p:clrMapOvr>
    <a:masterClrMapping/>
  </p:clrMapOvr>
</p:sld>
</file>

<file path=ppt/theme/theme1.xml><?xml version="1.0" encoding="utf-8"?>
<a:theme xmlns:a="http://schemas.openxmlformats.org/drawingml/2006/main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153</Words>
  <Application>Microsoft Office PowerPoint</Application>
  <PresentationFormat>Apresentação na tela (16:9)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Quantico</vt:lpstr>
      <vt:lpstr>Titillium Web Light</vt:lpstr>
      <vt:lpstr>Arial</vt:lpstr>
      <vt:lpstr>Calibri</vt:lpstr>
      <vt:lpstr>Juno template</vt:lpstr>
      <vt:lpstr>Chatbots</vt:lpstr>
      <vt:lpstr>O que são os Chatbots?</vt:lpstr>
      <vt:lpstr>Tipos de Chatbots</vt:lpstr>
      <vt:lpstr>Como funcionam os Chatbots</vt:lpstr>
      <vt:lpstr>Para que servem os Chatbots?</vt:lpstr>
      <vt:lpstr>Quais as vantagens de ter um?</vt:lpstr>
      <vt:lpstr>Fonte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Chatbots</dc:title>
  <dc:creator>Matheus Henrique</dc:creator>
  <cp:lastModifiedBy>Matheus Henrique</cp:lastModifiedBy>
  <cp:revision>10</cp:revision>
  <dcterms:modified xsi:type="dcterms:W3CDTF">2020-05-18T15:24:13Z</dcterms:modified>
</cp:coreProperties>
</file>