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esforce.com/br/editions-pricing/sales-cloud/" TargetMode="External"/><Relationship Id="rId2" Type="http://schemas.openxmlformats.org/officeDocument/2006/relationships/hyperlink" Target="https://rockcontent.com/blog/salesforce-c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AD8FF-1E04-4444-928C-9096FD3C3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000" b="0" dirty="0" err="1"/>
              <a:t>Salesforce</a:t>
            </a:r>
            <a:r>
              <a:rPr lang="pt-BR" b="0" dirty="0"/>
              <a:t> </a:t>
            </a:r>
            <a:br>
              <a:rPr lang="pt-BR" b="0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CE2C2-5093-41E5-923D-8772B6508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59282"/>
          </a:xfrm>
        </p:spPr>
        <p:txBody>
          <a:bodyPr>
            <a:normAutofit/>
          </a:bodyPr>
          <a:lstStyle/>
          <a:p>
            <a:r>
              <a:rPr lang="pt-BR" dirty="0"/>
              <a:t>Diogo Américo</a:t>
            </a:r>
          </a:p>
          <a:p>
            <a:r>
              <a:rPr lang="pt-BR" dirty="0"/>
              <a:t>Matheus Henrique</a:t>
            </a:r>
          </a:p>
        </p:txBody>
      </p:sp>
    </p:spTree>
    <p:extLst>
      <p:ext uri="{BB962C8B-B14F-4D97-AF65-F5344CB8AC3E}">
        <p14:creationId xmlns:p14="http://schemas.microsoft.com/office/powerpoint/2010/main" val="284508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FADE7-32FC-4DF2-BBBB-C8B7E078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852257"/>
            <a:ext cx="10571998" cy="1240083"/>
          </a:xfrm>
        </p:spPr>
        <p:txBody>
          <a:bodyPr/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4800" dirty="0"/>
              <a:t>Sistema de CRM da </a:t>
            </a:r>
            <a:r>
              <a:rPr lang="pt-BR" sz="4800" dirty="0" err="1"/>
              <a:t>Salesforce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3403E0-8514-4C2E-8473-2170E283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Ocupa quase 20% de participação de mercado.</a:t>
            </a:r>
          </a:p>
          <a:p>
            <a:r>
              <a:rPr lang="pt-BR" sz="2400" dirty="0"/>
              <a:t>Possui um grande número de recursos, integrações e opções adicionais.</a:t>
            </a:r>
          </a:p>
          <a:p>
            <a:r>
              <a:rPr lang="pt-BR" sz="2400" dirty="0"/>
              <a:t>Oferece aos usuários um produto que tem um design bonito, rápido, poderoso e altamente personalizável.</a:t>
            </a:r>
            <a:endParaRPr lang="pt-BR" sz="2400" i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9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87F3-B4B7-43AE-B52C-775001A4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513977"/>
            <a:ext cx="10571998" cy="970450"/>
          </a:xfrm>
        </p:spPr>
        <p:txBody>
          <a:bodyPr/>
          <a:lstStyle/>
          <a:p>
            <a:r>
              <a:rPr lang="pt-BR" sz="4800" dirty="0"/>
              <a:t>Funcionalidades do </a:t>
            </a:r>
            <a:r>
              <a:rPr lang="pt-BR" sz="4800" dirty="0" err="1"/>
              <a:t>Salesforce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BFC06-EBF7-40C0-9C0A-8ABB5D99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86272"/>
            <a:ext cx="10554574" cy="3636511"/>
          </a:xfrm>
        </p:spPr>
        <p:txBody>
          <a:bodyPr/>
          <a:lstStyle/>
          <a:p>
            <a:r>
              <a:rPr lang="pt-BR" sz="2400" dirty="0"/>
              <a:t>Previsão de vendas, colaboração, gerenciamento de contatos e relatórios.</a:t>
            </a:r>
          </a:p>
          <a:p>
            <a:r>
              <a:rPr lang="pt-BR" sz="2400" dirty="0"/>
              <a:t>Aumenta a produtividade de vendas, a taxa de ganhos e a precisão das previsões.</a:t>
            </a:r>
          </a:p>
          <a:p>
            <a:r>
              <a:rPr lang="pt-BR" sz="2400" dirty="0"/>
              <a:t>Pode rastrear todas as atividades de vendas, incluindo os clientes passados ​​e futuros.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0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A7F54-0621-4162-B3FF-FC8BE92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Pontos Positivos da </a:t>
            </a:r>
            <a:r>
              <a:rPr lang="pt-BR" sz="4800" dirty="0" err="1"/>
              <a:t>Salescloud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0E3D-BE60-43D8-ADEF-B8ADE9F7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400" dirty="0"/>
              <a:t>Melhor organização, trazendo otimização das informações.</a:t>
            </a:r>
          </a:p>
          <a:p>
            <a:pPr lvl="0"/>
            <a:r>
              <a:rPr lang="pt-BR" sz="2400" dirty="0"/>
              <a:t>Melhor atendimento ao cliente.</a:t>
            </a:r>
          </a:p>
          <a:p>
            <a:pPr lvl="0"/>
            <a:r>
              <a:rPr lang="pt-BR" sz="2400" dirty="0"/>
              <a:t>Automação de tarefas pequenas, porém essenciais.</a:t>
            </a:r>
          </a:p>
          <a:p>
            <a:pPr lvl="0"/>
            <a:r>
              <a:rPr lang="pt-BR" sz="2400" dirty="0"/>
              <a:t>Crescimento em geral da empresa.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24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9234-3F11-4A96-BC81-61AE689F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Pontos Negativos da </a:t>
            </a:r>
            <a:r>
              <a:rPr lang="pt-BR" sz="4800" dirty="0" err="1"/>
              <a:t>Salescloud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609433-972C-4CC5-9FCD-84ADEBF1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400" dirty="0"/>
              <a:t>Caro e nem todos os recursos são disponibilizados nos pacotes.</a:t>
            </a:r>
          </a:p>
          <a:p>
            <a:pPr lvl="0"/>
            <a:r>
              <a:rPr lang="pt-BR" sz="2400" dirty="0"/>
              <a:t>Exige personalização e aplicativos extras.</a:t>
            </a:r>
          </a:p>
          <a:p>
            <a:pPr lvl="0"/>
            <a:r>
              <a:rPr lang="pt-BR" sz="2400" dirty="0"/>
              <a:t>Oferece implementação limitada.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72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93AD7-BB0E-4BA2-94F3-6E6E530E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228E8-5AE8-4F51-904A-1AC001D4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hlinkClick r:id="rId2"/>
              </a:rPr>
              <a:t>https://rockcontent.com/blog/salesforce-crm/</a:t>
            </a:r>
            <a:endParaRPr lang="pt-BR" sz="2400" dirty="0"/>
          </a:p>
          <a:p>
            <a:r>
              <a:rPr lang="pt-BR" sz="2400" dirty="0">
                <a:hlinkClick r:id="rId3" tooltip="https://www.salesforce.com/br/editions-pricing/sales-cloud/"/>
              </a:rPr>
              <a:t>https://www.salesforce.com/br/editions-pricing/sales-cloud/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70386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441</TotalTime>
  <Words>185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Citável</vt:lpstr>
      <vt:lpstr>Salesforce  </vt:lpstr>
      <vt:lpstr>      Sistema de CRM da Salesforce </vt:lpstr>
      <vt:lpstr>Funcionalidades do Salesforce</vt:lpstr>
      <vt:lpstr>Pontos Positivos da Salescloud</vt:lpstr>
      <vt:lpstr>Pontos Negativos da Salescloud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  </dc:title>
  <dc:creator>Matheus Henrique</dc:creator>
  <cp:lastModifiedBy>Matheus Henrique</cp:lastModifiedBy>
  <cp:revision>9</cp:revision>
  <dcterms:created xsi:type="dcterms:W3CDTF">2020-05-05T19:19:55Z</dcterms:created>
  <dcterms:modified xsi:type="dcterms:W3CDTF">2020-05-10T11:35:13Z</dcterms:modified>
</cp:coreProperties>
</file>