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66" r:id="rId5"/>
    <p:sldId id="267" r:id="rId6"/>
    <p:sldId id="268" r:id="rId7"/>
    <p:sldId id="269" r:id="rId8"/>
    <p:sldId id="265" r:id="rId9"/>
    <p:sldId id="257" r:id="rId10"/>
    <p:sldId id="259" r:id="rId11"/>
    <p:sldId id="260" r:id="rId12"/>
    <p:sldId id="262" r:id="rId13"/>
    <p:sldId id="26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0F28F-C365-495B-BE0E-B88FBD515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Xerox.com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7A2777-455B-4291-872F-543EE858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737943"/>
            <a:ext cx="6831673" cy="1086237"/>
          </a:xfrm>
        </p:spPr>
        <p:txBody>
          <a:bodyPr/>
          <a:lstStyle/>
          <a:p>
            <a:r>
              <a:rPr lang="pt-BR" dirty="0"/>
              <a:t>Diogo e Matheus</a:t>
            </a:r>
          </a:p>
        </p:txBody>
      </p:sp>
    </p:spTree>
    <p:extLst>
      <p:ext uri="{BB962C8B-B14F-4D97-AF65-F5344CB8AC3E}">
        <p14:creationId xmlns:p14="http://schemas.microsoft.com/office/powerpoint/2010/main" val="212470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FAF61B5-CBE3-4BFB-8FEC-C5742AE06402}"/>
              </a:ext>
            </a:extLst>
          </p:cNvPr>
          <p:cNvCxnSpPr>
            <a:cxnSpLocks/>
          </p:cNvCxnSpPr>
          <p:nvPr/>
        </p:nvCxnSpPr>
        <p:spPr>
          <a:xfrm>
            <a:off x="5235677" y="867384"/>
            <a:ext cx="0" cy="52651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31F3151-E23A-45FB-AD06-E9326EFB9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78" r="701" b="83838"/>
          <a:stretch/>
        </p:blipFill>
        <p:spPr>
          <a:xfrm>
            <a:off x="7767486" y="672697"/>
            <a:ext cx="1529247" cy="1510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 descr="Uma imagem contendo relógio&#10;&#10;Descrição gerada automaticamente">
            <a:extLst>
              <a:ext uri="{FF2B5EF4-FFF2-40B4-BE49-F238E27FC236}">
                <a16:creationId xmlns:a16="http://schemas.microsoft.com/office/drawing/2014/main" id="{B5D23504-2F34-49FE-835B-171CD0241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01" t="30030" r="57057" b="29622"/>
          <a:stretch/>
        </p:blipFill>
        <p:spPr>
          <a:xfrm>
            <a:off x="2158022" y="2848783"/>
            <a:ext cx="2512800" cy="116043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27EDD9C-7957-42E4-92A0-B5325937C071}"/>
              </a:ext>
            </a:extLst>
          </p:cNvPr>
          <p:cNvCxnSpPr/>
          <p:nvPr/>
        </p:nvCxnSpPr>
        <p:spPr>
          <a:xfrm>
            <a:off x="8532109" y="2286000"/>
            <a:ext cx="0" cy="73741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Imagem 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6224120-E046-497D-9EA8-338A7484A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332" y="3126658"/>
            <a:ext cx="2867641" cy="3175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053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FAF61B5-CBE3-4BFB-8FEC-C5742AE06402}"/>
              </a:ext>
            </a:extLst>
          </p:cNvPr>
          <p:cNvCxnSpPr>
            <a:cxnSpLocks/>
          </p:cNvCxnSpPr>
          <p:nvPr/>
        </p:nvCxnSpPr>
        <p:spPr>
          <a:xfrm>
            <a:off x="5235677" y="867384"/>
            <a:ext cx="0" cy="52651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31F3151-E23A-45FB-AD06-E9326EFB9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" t="-1986" r="-1346" b="1"/>
          <a:stretch/>
        </p:blipFill>
        <p:spPr>
          <a:xfrm>
            <a:off x="6582845" y="393032"/>
            <a:ext cx="4074692" cy="3034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 descr="Uma imagem contendo relógio&#10;&#10;Descrição gerada automaticamente">
            <a:extLst>
              <a:ext uri="{FF2B5EF4-FFF2-40B4-BE49-F238E27FC236}">
                <a16:creationId xmlns:a16="http://schemas.microsoft.com/office/drawing/2014/main" id="{B5D23504-2F34-49FE-835B-171CD0241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84" t="29826" r="43274" b="29826"/>
          <a:stretch/>
        </p:blipFill>
        <p:spPr>
          <a:xfrm>
            <a:off x="2158022" y="2848783"/>
            <a:ext cx="2512800" cy="116043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C8BE9AE-832D-4878-B172-7296C34F1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" t="15129" r="-1346" b="21750"/>
          <a:stretch/>
        </p:blipFill>
        <p:spPr>
          <a:xfrm>
            <a:off x="5488892" y="3578212"/>
            <a:ext cx="6262599" cy="2886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27EDD9C-7957-42E4-92A0-B5325937C071}"/>
              </a:ext>
            </a:extLst>
          </p:cNvPr>
          <p:cNvCxnSpPr>
            <a:cxnSpLocks/>
          </p:cNvCxnSpPr>
          <p:nvPr/>
        </p:nvCxnSpPr>
        <p:spPr>
          <a:xfrm flipH="1">
            <a:off x="8609730" y="2848783"/>
            <a:ext cx="10461" cy="8865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360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FAF61B5-CBE3-4BFB-8FEC-C5742AE06402}"/>
              </a:ext>
            </a:extLst>
          </p:cNvPr>
          <p:cNvCxnSpPr>
            <a:cxnSpLocks/>
          </p:cNvCxnSpPr>
          <p:nvPr/>
        </p:nvCxnSpPr>
        <p:spPr>
          <a:xfrm>
            <a:off x="5235677" y="867384"/>
            <a:ext cx="0" cy="52651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31F3151-E23A-45FB-AD06-E9326EFB9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69" t="85085" r="36326" b="-827"/>
          <a:stretch/>
        </p:blipFill>
        <p:spPr>
          <a:xfrm>
            <a:off x="7900952" y="445854"/>
            <a:ext cx="2000251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 descr="Uma imagem contendo relógio&#10;&#10;Descrição gerada automaticamente">
            <a:extLst>
              <a:ext uri="{FF2B5EF4-FFF2-40B4-BE49-F238E27FC236}">
                <a16:creationId xmlns:a16="http://schemas.microsoft.com/office/drawing/2014/main" id="{B5D23504-2F34-49FE-835B-171CD0241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2" t="49864" r="29846" b="9788"/>
          <a:stretch/>
        </p:blipFill>
        <p:spPr>
          <a:xfrm>
            <a:off x="2158022" y="2848783"/>
            <a:ext cx="2512800" cy="116043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1D52225-1208-4879-9E0B-FF1B84E79413}"/>
              </a:ext>
            </a:extLst>
          </p:cNvPr>
          <p:cNvCxnSpPr/>
          <p:nvPr/>
        </p:nvCxnSpPr>
        <p:spPr>
          <a:xfrm>
            <a:off x="8901078" y="1214910"/>
            <a:ext cx="0" cy="73741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4F23989-3823-41BF-B560-8C2A7F273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434" y="1952329"/>
            <a:ext cx="6251804" cy="4658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918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FAF61B5-CBE3-4BFB-8FEC-C5742AE06402}"/>
              </a:ext>
            </a:extLst>
          </p:cNvPr>
          <p:cNvCxnSpPr>
            <a:cxnSpLocks/>
          </p:cNvCxnSpPr>
          <p:nvPr/>
        </p:nvCxnSpPr>
        <p:spPr>
          <a:xfrm>
            <a:off x="5235677" y="867384"/>
            <a:ext cx="0" cy="52651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31F3151-E23A-45FB-AD06-E9326EFB9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44" t="2024" r="16039" b="83863"/>
          <a:stretch/>
        </p:blipFill>
        <p:spPr>
          <a:xfrm>
            <a:off x="8415024" y="228460"/>
            <a:ext cx="882303" cy="1277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 descr="Uma imagem contendo relógio&#10;&#10;Descrição gerada automaticamente">
            <a:extLst>
              <a:ext uri="{FF2B5EF4-FFF2-40B4-BE49-F238E27FC236}">
                <a16:creationId xmlns:a16="http://schemas.microsoft.com/office/drawing/2014/main" id="{B5D23504-2F34-49FE-835B-171CD0241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07" t="2415" r="29651" b="57237"/>
          <a:stretch/>
        </p:blipFill>
        <p:spPr>
          <a:xfrm>
            <a:off x="2158022" y="2848783"/>
            <a:ext cx="2512800" cy="116043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1D52225-1208-4879-9E0B-FF1B84E79413}"/>
              </a:ext>
            </a:extLst>
          </p:cNvPr>
          <p:cNvCxnSpPr/>
          <p:nvPr/>
        </p:nvCxnSpPr>
        <p:spPr>
          <a:xfrm>
            <a:off x="8901078" y="1214910"/>
            <a:ext cx="0" cy="73741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C03EEB0-1F95-4BDA-8B0E-2FBB16130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687" y="1952329"/>
            <a:ext cx="6276975" cy="4676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6234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FAF61B5-CBE3-4BFB-8FEC-C5742AE06402}"/>
              </a:ext>
            </a:extLst>
          </p:cNvPr>
          <p:cNvCxnSpPr>
            <a:cxnSpLocks/>
          </p:cNvCxnSpPr>
          <p:nvPr/>
        </p:nvCxnSpPr>
        <p:spPr>
          <a:xfrm>
            <a:off x="5235677" y="867384"/>
            <a:ext cx="0" cy="52651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Imagem 3" descr="Uma imagem contendo relógio&#10;&#10;Descrição gerada automaticamente">
            <a:extLst>
              <a:ext uri="{FF2B5EF4-FFF2-40B4-BE49-F238E27FC236}">
                <a16:creationId xmlns:a16="http://schemas.microsoft.com/office/drawing/2014/main" id="{B5D23504-2F34-49FE-835B-171CD02412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95" t="23729" r="13863" b="35923"/>
          <a:stretch/>
        </p:blipFill>
        <p:spPr>
          <a:xfrm>
            <a:off x="2177071" y="1583619"/>
            <a:ext cx="2512800" cy="116043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 descr="Uma imagem contendo relógio&#10;&#10;Descrição gerada automaticamente">
            <a:extLst>
              <a:ext uri="{FF2B5EF4-FFF2-40B4-BE49-F238E27FC236}">
                <a16:creationId xmlns:a16="http://schemas.microsoft.com/office/drawing/2014/main" id="{B883881D-1293-434E-AB64-F80B5D721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864" t="23815" r="-2106" b="35837"/>
          <a:stretch/>
        </p:blipFill>
        <p:spPr>
          <a:xfrm>
            <a:off x="2159419" y="4113948"/>
            <a:ext cx="2512800" cy="116043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089F29C-67BD-4021-B8A2-35A6388C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843" y="1151730"/>
            <a:ext cx="6239746" cy="469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920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Uma imagem contendo relógio&#10;&#10;Descrição gerada automaticamente">
            <a:extLst>
              <a:ext uri="{FF2B5EF4-FFF2-40B4-BE49-F238E27FC236}">
                <a16:creationId xmlns:a16="http://schemas.microsoft.com/office/drawing/2014/main" id="{4C1BFA6B-924C-4A31-8E37-736F7A1FC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94" y="1584796"/>
            <a:ext cx="9550581" cy="3653097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id="{37388068-0CC3-4D32-AC39-EC7F9260D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876" y="5100949"/>
            <a:ext cx="7344353" cy="1966022"/>
          </a:xfrm>
        </p:spPr>
        <p:txBody>
          <a:bodyPr/>
          <a:lstStyle/>
          <a:p>
            <a:pPr algn="l"/>
            <a:br>
              <a:rPr lang="pt-BR" dirty="0"/>
            </a:br>
            <a:br>
              <a:rPr lang="pt-BR" dirty="0"/>
            </a:br>
            <a:r>
              <a:rPr lang="pt-BR" dirty="0"/>
              <a:t>Diagrama </a:t>
            </a:r>
            <a:br>
              <a:rPr lang="pt-BR" dirty="0"/>
            </a:b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0293CD-6A5A-43A1-85BE-7B32A369A9D8}"/>
              </a:ext>
            </a:extLst>
          </p:cNvPr>
          <p:cNvSpPr/>
          <p:nvPr/>
        </p:nvSpPr>
        <p:spPr>
          <a:xfrm>
            <a:off x="2353951" y="5700139"/>
            <a:ext cx="4313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200" dirty="0">
                <a:solidFill>
                  <a:schemeClr val="tx2"/>
                </a:solidFill>
                <a:latin typeface="+mj-lt"/>
              </a:rPr>
              <a:t>PRINCIPAL</a:t>
            </a:r>
          </a:p>
        </p:txBody>
      </p:sp>
    </p:spTree>
    <p:extLst>
      <p:ext uri="{BB962C8B-B14F-4D97-AF65-F5344CB8AC3E}">
        <p14:creationId xmlns:p14="http://schemas.microsoft.com/office/powerpoint/2010/main" val="1002186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AE0281-C119-4838-ADCF-4460B1C61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1E0C6C-27E9-43D8-BB47-576011E3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Administrador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F8795C8-A3FD-4B8A-B476-D8CC97C1F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5C7B05C-C4F8-4739-97B4-EB05F566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3" name="Imagem 12" descr="Uma imagem contendo relógio&#10;&#10;Descrição gerada automaticamente">
            <a:extLst>
              <a:ext uri="{FF2B5EF4-FFF2-40B4-BE49-F238E27FC236}">
                <a16:creationId xmlns:a16="http://schemas.microsoft.com/office/drawing/2014/main" id="{1D87ED8C-120B-4373-AC45-E49E51C087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92" r="4146" b="51711"/>
          <a:stretch/>
        </p:blipFill>
        <p:spPr>
          <a:xfrm>
            <a:off x="1270861" y="1584797"/>
            <a:ext cx="9670942" cy="20486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5695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FAF61B5-CBE3-4BFB-8FEC-C5742AE06402}"/>
              </a:ext>
            </a:extLst>
          </p:cNvPr>
          <p:cNvCxnSpPr>
            <a:cxnSpLocks/>
          </p:cNvCxnSpPr>
          <p:nvPr/>
        </p:nvCxnSpPr>
        <p:spPr>
          <a:xfrm>
            <a:off x="5235677" y="867384"/>
            <a:ext cx="0" cy="52651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E2AFD712-79A6-4C50-A31B-C13598BA8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9" t="11313" r="53205" b="65743"/>
          <a:stretch/>
        </p:blipFill>
        <p:spPr>
          <a:xfrm>
            <a:off x="1814053" y="2717390"/>
            <a:ext cx="2392251" cy="12941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37A643B-62FF-4BF1-AD26-BFBE420C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065" y="1025761"/>
            <a:ext cx="6258798" cy="4677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202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FAF61B5-CBE3-4BFB-8FEC-C5742AE06402}"/>
              </a:ext>
            </a:extLst>
          </p:cNvPr>
          <p:cNvCxnSpPr>
            <a:cxnSpLocks/>
          </p:cNvCxnSpPr>
          <p:nvPr/>
        </p:nvCxnSpPr>
        <p:spPr>
          <a:xfrm>
            <a:off x="5235677" y="867384"/>
            <a:ext cx="0" cy="52651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E2AFD712-79A6-4C50-A31B-C13598BA8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3" t="23471" r="37081" b="53585"/>
          <a:stretch/>
        </p:blipFill>
        <p:spPr>
          <a:xfrm>
            <a:off x="1814053" y="2717390"/>
            <a:ext cx="2392251" cy="12941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37A643B-62FF-4BF1-AD26-BFBE420C5B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37" t="85446" r="56205"/>
          <a:stretch/>
        </p:blipFill>
        <p:spPr>
          <a:xfrm>
            <a:off x="7713418" y="344493"/>
            <a:ext cx="2197496" cy="1045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2B17AE8-82BE-4BD4-B0BF-1BE860843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676" y="1894515"/>
            <a:ext cx="6239746" cy="4715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9585839-8ACC-45AF-A71E-B405FD65C478}"/>
              </a:ext>
            </a:extLst>
          </p:cNvPr>
          <p:cNvCxnSpPr/>
          <p:nvPr/>
        </p:nvCxnSpPr>
        <p:spPr>
          <a:xfrm>
            <a:off x="8827077" y="1157096"/>
            <a:ext cx="0" cy="73741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70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FAF61B5-CBE3-4BFB-8FEC-C5742AE06402}"/>
              </a:ext>
            </a:extLst>
          </p:cNvPr>
          <p:cNvCxnSpPr>
            <a:cxnSpLocks/>
          </p:cNvCxnSpPr>
          <p:nvPr/>
        </p:nvCxnSpPr>
        <p:spPr>
          <a:xfrm>
            <a:off x="5235677" y="867384"/>
            <a:ext cx="0" cy="52651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E2AFD712-79A6-4C50-A31B-C13598BA8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41" t="828" r="37103" b="76228"/>
          <a:stretch/>
        </p:blipFill>
        <p:spPr>
          <a:xfrm>
            <a:off x="1814053" y="2717390"/>
            <a:ext cx="2392251" cy="12941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DC1FD24-20D5-41FD-A73A-2426284733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733" t="3408" r="8988" b="85508"/>
          <a:stretch/>
        </p:blipFill>
        <p:spPr>
          <a:xfrm>
            <a:off x="8024358" y="337201"/>
            <a:ext cx="1482200" cy="1194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1FCA36F-A965-47A1-A440-C01DF22F2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059" y="1900529"/>
            <a:ext cx="6258798" cy="4620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E2D5192-FFF6-41D3-AFDD-0EA4E0237F90}"/>
              </a:ext>
            </a:extLst>
          </p:cNvPr>
          <p:cNvCxnSpPr/>
          <p:nvPr/>
        </p:nvCxnSpPr>
        <p:spPr>
          <a:xfrm>
            <a:off x="8827077" y="1157096"/>
            <a:ext cx="0" cy="73741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24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FAF61B5-CBE3-4BFB-8FEC-C5742AE06402}"/>
              </a:ext>
            </a:extLst>
          </p:cNvPr>
          <p:cNvCxnSpPr>
            <a:cxnSpLocks/>
          </p:cNvCxnSpPr>
          <p:nvPr/>
        </p:nvCxnSpPr>
        <p:spPr>
          <a:xfrm>
            <a:off x="5235677" y="867384"/>
            <a:ext cx="0" cy="52651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E2AFD712-79A6-4C50-A31B-C13598BA8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33" t="10894" r="21611" b="66162"/>
          <a:stretch/>
        </p:blipFill>
        <p:spPr>
          <a:xfrm>
            <a:off x="1817995" y="1567016"/>
            <a:ext cx="2392251" cy="12941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6" descr="Uma imagem contendo relógio&#10;&#10;Descrição gerada automaticamente">
            <a:extLst>
              <a:ext uri="{FF2B5EF4-FFF2-40B4-BE49-F238E27FC236}">
                <a16:creationId xmlns:a16="http://schemas.microsoft.com/office/drawing/2014/main" id="{A01B1951-FF76-4756-B5B3-67618F962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04" t="11678" r="5440" b="65378"/>
          <a:stretch/>
        </p:blipFill>
        <p:spPr>
          <a:xfrm>
            <a:off x="1817995" y="3996814"/>
            <a:ext cx="2392251" cy="12941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6B0D5EB-AB90-4479-A239-C7DD9310A8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04" t="14408" r="121" b="14727"/>
          <a:stretch/>
        </p:blipFill>
        <p:spPr>
          <a:xfrm>
            <a:off x="6784259" y="1574390"/>
            <a:ext cx="4232786" cy="3274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7295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AE0281-C119-4838-ADCF-4460B1C61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1E0C6C-27E9-43D8-BB47-576011E3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Cliente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F8795C8-A3FD-4B8A-B476-D8CC97C1F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5C7B05C-C4F8-4739-97B4-EB05F566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magem 4" descr="Uma imagem contendo relógio&#10;&#10;Descrição gerada automaticamente">
            <a:extLst>
              <a:ext uri="{FF2B5EF4-FFF2-40B4-BE49-F238E27FC236}">
                <a16:creationId xmlns:a16="http://schemas.microsoft.com/office/drawing/2014/main" id="{D7F4F568-67E7-42D1-A428-C8EE14EFB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62" y="1585745"/>
            <a:ext cx="9797173" cy="17145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6766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relógio&#10;&#10;Descrição gerada automaticamente">
            <a:extLst>
              <a:ext uri="{FF2B5EF4-FFF2-40B4-BE49-F238E27FC236}">
                <a16:creationId xmlns:a16="http://schemas.microsoft.com/office/drawing/2014/main" id="{9897D21F-CD18-418E-9FDC-3ECDCAA45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78" t="27494" r="71724" b="26366"/>
          <a:stretch/>
        </p:blipFill>
        <p:spPr>
          <a:xfrm>
            <a:off x="2168026" y="2861373"/>
            <a:ext cx="2513772" cy="113525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FAF61B5-CBE3-4BFB-8FEC-C5742AE06402}"/>
              </a:ext>
            </a:extLst>
          </p:cNvPr>
          <p:cNvCxnSpPr>
            <a:cxnSpLocks/>
          </p:cNvCxnSpPr>
          <p:nvPr/>
        </p:nvCxnSpPr>
        <p:spPr>
          <a:xfrm>
            <a:off x="5235677" y="867384"/>
            <a:ext cx="0" cy="52651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31F3151-E23A-45FB-AD06-E9326EFB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557" y="1292129"/>
            <a:ext cx="5962519" cy="4415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76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</Words>
  <Application>Microsoft Office PowerPoint</Application>
  <PresentationFormat>Widescreen</PresentationFormat>
  <Paragraphs>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Franklin Gothic Book</vt:lpstr>
      <vt:lpstr>Cortar</vt:lpstr>
      <vt:lpstr>Xerox.com</vt:lpstr>
      <vt:lpstr>  Diagrama  </vt:lpstr>
      <vt:lpstr>Administrador</vt:lpstr>
      <vt:lpstr>Apresentação do PowerPoint</vt:lpstr>
      <vt:lpstr>Apresentação do PowerPoint</vt:lpstr>
      <vt:lpstr>Apresentação do PowerPoint</vt:lpstr>
      <vt:lpstr>Apresentação do PowerPoint</vt:lpstr>
      <vt:lpstr>Cliente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Xerox.com</dc:title>
  <dc:creator>DIOGO AMERICO NUNES DO AMARAL</dc:creator>
  <cp:lastModifiedBy>DIOGO AMERICO NUNES DO AMARAL</cp:lastModifiedBy>
  <cp:revision>6</cp:revision>
  <dcterms:created xsi:type="dcterms:W3CDTF">2020-05-19T02:07:49Z</dcterms:created>
  <dcterms:modified xsi:type="dcterms:W3CDTF">2020-05-19T03:44:06Z</dcterms:modified>
</cp:coreProperties>
</file>