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EEAF9-8C91-4B57-8690-F2017AF20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CE9E58-7C3E-4F0D-BAA6-949D1CD8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802113-1B04-45CF-9A94-C66F02C5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EC76-F70A-4396-BCA6-3491B0FD7A87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BC60F8-8433-4651-8C1C-A768E44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186FBC-F65E-4382-AC27-5E798DA1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10A6-BE91-43B0-8FD9-3F9DF6E26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03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6C39D-4047-4F06-B7DB-970727AC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94CCB1-270C-47EF-B4D8-053AF9484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D9237A-267D-4CE7-981E-8D7A4F48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EC76-F70A-4396-BCA6-3491B0FD7A87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305A29-E694-4576-B411-99546F7E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860211-257B-4A94-B31E-FF042650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10A6-BE91-43B0-8FD9-3F9DF6E26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66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B2B72A-444C-4055-A016-DFDD18F6C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0D6763-453D-4DA8-A4AA-E4D9225E1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0D2216-678D-4F67-B113-58B91C32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EC76-F70A-4396-BCA6-3491B0FD7A87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7BBA30-CF4C-49AA-A50B-381DC9B3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037477-8D7C-48DF-8A77-1BB4CBF0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10A6-BE91-43B0-8FD9-3F9DF6E26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50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86803-F2C8-4B33-8C5E-F0636502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A0582C-12E0-4E22-B4EE-53B80652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6E2A6D-8FC2-4BAA-AE51-7574D390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EC76-F70A-4396-BCA6-3491B0FD7A87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40E1A0-88FD-483D-AFDF-F73411FF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CBA404-5842-45B9-8EA4-3580BDEB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10A6-BE91-43B0-8FD9-3F9DF6E26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8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139B1-3066-4BC4-9A58-1CC3E5FF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290EFA-3D77-40C4-AE70-3CA9A79DA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75DBA1-E398-480B-9BFC-0EBCF364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EC76-F70A-4396-BCA6-3491B0FD7A87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35080C-4F76-474B-9206-28E16EE7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2E467D-ABF4-4BE6-B6AF-0FA8D0E9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10A6-BE91-43B0-8FD9-3F9DF6E26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87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61FF1-5D8B-403B-A973-227865836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FE0DFE-F49D-4C36-ADE5-7C5BB8EE0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9DAC50-F21C-492C-99CD-C553FDEE5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1C2B64-AB18-4093-8BB5-611CF505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EC76-F70A-4396-BCA6-3491B0FD7A87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302C79-7786-4FBC-A8CF-84E60020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54C8C6-89C2-4FF0-9E08-8A0B43AC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10A6-BE91-43B0-8FD9-3F9DF6E26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0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80123-790A-487C-B87C-CAD07D4F0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B2EE7E-EC9F-4316-B981-B6F9640FC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E5DDAA-B75B-4A2A-AA19-9DE59ABDA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AD772C-961E-4FD9-878E-172772802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FD8EDAB-F4E9-46C5-932F-29BF03366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927F88-F564-4885-81F3-717D458A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EC76-F70A-4396-BCA6-3491B0FD7A87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A6BFFDD-90AA-4FAC-BE07-C59CC1E4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CC6DC1-11D9-4855-A29D-1B0CF98C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10A6-BE91-43B0-8FD9-3F9DF6E26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76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85CA9-043B-4CD8-B9BA-E0CE1661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F9F732-DB5C-4D74-94ED-0A22C6EC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EC76-F70A-4396-BCA6-3491B0FD7A87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579340-B5B6-454E-9949-803415B5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30F1FD-9A3C-4086-A214-99FC8F8A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10A6-BE91-43B0-8FD9-3F9DF6E26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68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5BDEA4-04A3-49BF-8B87-F2B8532B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EC76-F70A-4396-BCA6-3491B0FD7A87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414155-5C7A-4E9F-A273-867F4576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260B30-A9E2-475A-B66E-ABF6A0B8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10A6-BE91-43B0-8FD9-3F9DF6E26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79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BF873-1DB8-4860-9CD8-691F0BF4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A1F9C5-1BC4-4247-8D64-9F08EED0A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3166D0-19AB-4961-A1D2-750F5B0A1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960EAC-5412-4174-B677-F85EF1B8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EC76-F70A-4396-BCA6-3491B0FD7A87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6805ED-4A92-4CE9-841E-BA95D409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60C5CA-5766-47B7-AB5D-35D9BE19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10A6-BE91-43B0-8FD9-3F9DF6E26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51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4BC5D-F25F-4EA9-B767-6F23C78A0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4343A2-1F89-4ACE-A361-0F0A06696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539A6A-94B6-46BC-B5D8-6585BCB37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B389A7-8B96-43B8-BEAE-1ADC91F7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EC76-F70A-4396-BCA6-3491B0FD7A87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F16E4A-1A0D-4E08-B968-2DC92CA6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03DF67-CD8C-4D0A-8E9C-4F09F365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10A6-BE91-43B0-8FD9-3F9DF6E26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09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28D531C-5E12-42D0-B560-A43C0FE0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B0E3DD-B31E-4775-A0BD-141BB3211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969A6C-84EF-45A8-99E9-DE04258B3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2EC76-F70A-4396-BCA6-3491B0FD7A87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82FBA0-E877-435C-BBB9-13B1CADC8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3FC5FE-D43F-495D-A774-0CB19130D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D10A6-BE91-43B0-8FD9-3F9DF6E26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50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AE14514-1170-4365-AAEA-34A247499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282" y="621438"/>
            <a:ext cx="9633436" cy="5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1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F0467E0-BE59-4142-A2D8-331A74D22E6E}"/>
              </a:ext>
            </a:extLst>
          </p:cNvPr>
          <p:cNvSpPr txBox="1"/>
          <p:nvPr/>
        </p:nvSpPr>
        <p:spPr>
          <a:xfrm>
            <a:off x="5764293" y="41991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HOME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9C7F2AC-33E9-4FF4-9D10-5B5F17FDA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915" y="551336"/>
            <a:ext cx="7819593" cy="600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5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8D75810B-48C1-4BB3-9CB6-095B5EAB5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151" y="662295"/>
            <a:ext cx="7923697" cy="607436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0F82881-3D34-46F4-8479-7E68A07FA444}"/>
              </a:ext>
            </a:extLst>
          </p:cNvPr>
          <p:cNvSpPr txBox="1"/>
          <p:nvPr/>
        </p:nvSpPr>
        <p:spPr>
          <a:xfrm>
            <a:off x="5556428" y="121345"/>
            <a:ext cx="1079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Login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471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414B34-4904-4348-B7F0-8F024F2CB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10" y="837413"/>
            <a:ext cx="7582780" cy="575855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641E8EF-78B7-47D0-9694-B8292C1D9D1F}"/>
              </a:ext>
            </a:extLst>
          </p:cNvPr>
          <p:cNvSpPr txBox="1"/>
          <p:nvPr/>
        </p:nvSpPr>
        <p:spPr>
          <a:xfrm>
            <a:off x="5359356" y="173253"/>
            <a:ext cx="147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Cadastro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179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04A4161-004B-459C-BECD-D10F109BA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384" y="702484"/>
            <a:ext cx="7589231" cy="581157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7300E84-6992-4540-BC81-4C6128126E55}"/>
              </a:ext>
            </a:extLst>
          </p:cNvPr>
          <p:cNvSpPr txBox="1"/>
          <p:nvPr/>
        </p:nvSpPr>
        <p:spPr>
          <a:xfrm>
            <a:off x="5367530" y="82332"/>
            <a:ext cx="1456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Catálogo</a:t>
            </a:r>
          </a:p>
        </p:txBody>
      </p:sp>
    </p:spTree>
    <p:extLst>
      <p:ext uri="{BB962C8B-B14F-4D97-AF65-F5344CB8AC3E}">
        <p14:creationId xmlns:p14="http://schemas.microsoft.com/office/powerpoint/2010/main" val="358530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4731D0-B2D3-447F-BACE-DAE8D58E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797" y="824548"/>
            <a:ext cx="7394406" cy="56766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FD6F781-FAAE-4B1B-AAD5-C60F8FB0F071}"/>
              </a:ext>
            </a:extLst>
          </p:cNvPr>
          <p:cNvSpPr txBox="1"/>
          <p:nvPr/>
        </p:nvSpPr>
        <p:spPr>
          <a:xfrm>
            <a:off x="5440403" y="142042"/>
            <a:ext cx="1311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Estreia</a:t>
            </a:r>
          </a:p>
        </p:txBody>
      </p:sp>
    </p:spTree>
    <p:extLst>
      <p:ext uri="{BB962C8B-B14F-4D97-AF65-F5344CB8AC3E}">
        <p14:creationId xmlns:p14="http://schemas.microsoft.com/office/powerpoint/2010/main" val="3055660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Henrique</dc:creator>
  <cp:lastModifiedBy>Matheus Henrique</cp:lastModifiedBy>
  <cp:revision>4</cp:revision>
  <dcterms:created xsi:type="dcterms:W3CDTF">2020-10-20T19:56:23Z</dcterms:created>
  <dcterms:modified xsi:type="dcterms:W3CDTF">2020-10-20T23:41:50Z</dcterms:modified>
</cp:coreProperties>
</file>