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0F-2F7F-4417-9DAD-BE0976FC2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1EBFF-4B24-4EC9-A56C-DDD241371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D9F4A-2A9C-4593-8F05-C563F04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8C5DA-502D-4F1E-9561-D75F5988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D1FCE-CA98-49D8-BFE5-696427E5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4702C-8038-43A5-A2B1-B1D38359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BCCE3-49D3-46E6-AD65-C9EAD0627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7E32A-EBD1-44CB-9466-E6693379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E401C-E331-4E32-9C26-498F283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C23E9E-E3F8-4443-9633-80108F16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4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02EBE5-8EC2-4E13-AB1F-8D4B44C22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C93155-D1DA-4534-9CA3-DD2028B6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F1D86-7C10-455D-9A28-B45EB91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9DF86-5BDA-403E-A447-815B6373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BC223-D591-4BF6-B14A-2E85F835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AE46B-8BB1-4508-A8FA-22B817B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BFCEB-DA5C-4B66-B939-943ED091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D6E08-47C8-44BF-9CE4-B7950B27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AFA8E-66FC-408F-BD50-9E258B2B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6A386-8D6D-4B38-A1B9-8E0EA102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90950-7AF4-4985-902D-5065F1C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4232D1-E089-4EC8-AB6B-9A6C4D67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0724B-34D0-4202-90E1-3D8C78AB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2A5100-ADD4-405D-A894-33A06B65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77B187-D72B-41BD-8EC1-2328B31F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21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5C3E8-FA2B-4E30-8FAB-021523C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C8892-B40F-435A-90E4-DB2EBDD7A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7D32FE-952F-4E8D-8920-2E615219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3B72FA-9EA7-4A27-AF37-84D866AE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881B0-C6A4-4470-ACDD-2B93BA26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B7477-5E61-4F4E-87F4-B67E43C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56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F9CDD-232F-4B16-87FA-F06BC4A9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A0A15-A205-4554-A1CE-DCB0D305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DE14-BCAF-4D85-A4FB-9A6DE4C2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67113F-FD5F-4C12-A32C-313B49F90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CAC0A8-CB49-4A47-A2E3-C3FC5A344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46DCA5-6801-42FD-B9E9-0F2B5F42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ABCCC5-5E69-4850-92D9-E891DB4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C5AAF5-9A31-4B38-B576-DED4422B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CD113-6FB6-403D-BBD9-5C83B553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3A5AA-46DA-4D91-932C-A009073D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48063A-E687-41CE-8B3B-D56F5E84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EE4592-9416-4F65-94D7-28D957C1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69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6030E2-E74F-4F76-8352-B14F5FD3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6691C5-FA69-4ACC-86AE-017FD10F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9F8D7A-0E01-4EFC-90F3-A1115CD9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69F1A-7E9E-44AB-A754-6DB54C7E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A0204-80FC-4D58-B679-0B9BE1DE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2AB208-DE85-41C2-8A15-B082FF5B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A7761-8B89-40E2-B84F-00841269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661DFC-0549-4F4D-9880-FA52A4BB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E0E293-41A2-4B42-AC33-BE807F89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1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37DF1-5094-4686-9960-4971E1D2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723AB6-70C0-43B2-81E6-4E89A90DD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4E419B-F827-47DE-9CEF-DD617762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66950-AB64-4BCD-92B8-23435992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DFDF94-B379-4CF2-9C24-2B67A00D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1F7F5-3097-41E3-AF2A-66971956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4C5B2C-8A86-46AB-885A-DDA22AC2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54FA2-572F-437C-9CD6-E6FA8F87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6D317-8754-45F8-9A00-B10F81855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2BCC-FE6E-476D-82B0-9AEB2AB8F781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24ACB-0A19-4A93-8E1F-72C74EF19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D17F2-7198-4F57-905E-1B85B8054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C8BE-7703-4645-81AB-6159B7C15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97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9F8F27B-D917-46B5-8273-9D52686E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97" y="1778599"/>
            <a:ext cx="8001947" cy="330080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4F9E14-22E4-48CE-B3EF-024C2632C313}"/>
              </a:ext>
            </a:extLst>
          </p:cNvPr>
          <p:cNvSpPr/>
          <p:nvPr/>
        </p:nvSpPr>
        <p:spPr>
          <a:xfrm>
            <a:off x="0" y="1208868"/>
            <a:ext cx="3533608" cy="46029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DIAGRAMA</a:t>
            </a:r>
          </a:p>
          <a:p>
            <a:pPr algn="ctr"/>
            <a:r>
              <a:rPr lang="pt-BR" sz="4000" dirty="0">
                <a:latin typeface="Impact" panose="020B0806030902050204" pitchFamily="34" charset="0"/>
              </a:rPr>
              <a:t>DE</a:t>
            </a:r>
          </a:p>
          <a:p>
            <a:pPr algn="ctr"/>
            <a:r>
              <a:rPr lang="pt-BR" sz="4000" dirty="0">
                <a:latin typeface="Impact" panose="020B0806030902050204" pitchFamily="34" charset="0"/>
              </a:rPr>
              <a:t>CASO</a:t>
            </a:r>
          </a:p>
          <a:p>
            <a:pPr algn="ctr"/>
            <a:r>
              <a:rPr lang="pt-BR" sz="4000" dirty="0">
                <a:latin typeface="Impact" panose="020B0806030902050204" pitchFamily="34" charset="0"/>
              </a:rPr>
              <a:t>DE</a:t>
            </a:r>
          </a:p>
          <a:p>
            <a:pPr algn="ctr"/>
            <a:r>
              <a:rPr lang="pt-BR" sz="4000" dirty="0">
                <a:latin typeface="Impact" panose="020B0806030902050204" pitchFamily="34" charset="0"/>
              </a:rPr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284479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14997-FCF8-4CEA-9057-321836B4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/>
          </a:bodyPr>
          <a:lstStyle/>
          <a:p>
            <a:r>
              <a:rPr lang="pt-BR" dirty="0">
                <a:latin typeface="Impact" panose="020B0806030902050204" pitchFamily="34" charset="0"/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267AEE4-A204-43DD-AC3C-CC59D2AD2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7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7222F778-04B7-4DD7-8AAC-894F4775C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6" y="822866"/>
            <a:ext cx="10099566" cy="5681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337DA64-B0EB-4C79-B8E9-9A7CB61B6F59}"/>
              </a:ext>
            </a:extLst>
          </p:cNvPr>
          <p:cNvSpPr txBox="1"/>
          <p:nvPr/>
        </p:nvSpPr>
        <p:spPr>
          <a:xfrm>
            <a:off x="4031224" y="5946476"/>
            <a:ext cx="412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ESTRÉIA</a:t>
            </a:r>
          </a:p>
        </p:txBody>
      </p:sp>
    </p:spTree>
    <p:extLst>
      <p:ext uri="{BB962C8B-B14F-4D97-AF65-F5344CB8AC3E}">
        <p14:creationId xmlns:p14="http://schemas.microsoft.com/office/powerpoint/2010/main" val="119608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5C72EF4E-9260-4729-BB7C-030642872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947773" y="789709"/>
            <a:ext cx="10296451" cy="52701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EA714B-D1D2-49F5-8D4B-F859E67FF926}"/>
              </a:ext>
            </a:extLst>
          </p:cNvPr>
          <p:cNvSpPr txBox="1"/>
          <p:nvPr/>
        </p:nvSpPr>
        <p:spPr>
          <a:xfrm>
            <a:off x="4439508" y="120195"/>
            <a:ext cx="479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Impact" panose="020B0806030902050204" pitchFamily="34" charset="0"/>
              </a:rPr>
              <a:t>NO CARTAZ</a:t>
            </a:r>
          </a:p>
        </p:txBody>
      </p:sp>
    </p:spTree>
    <p:extLst>
      <p:ext uri="{BB962C8B-B14F-4D97-AF65-F5344CB8AC3E}">
        <p14:creationId xmlns:p14="http://schemas.microsoft.com/office/powerpoint/2010/main" val="231120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E607F0B-FC34-4701-A56F-9441BF1D6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86" y="480059"/>
            <a:ext cx="6120910" cy="3443011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6E22F04-E36F-44DC-83FA-D19AA3B22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2964426"/>
            <a:ext cx="6068470" cy="341351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E0DFB7-E31F-4FC2-B138-9859FF411EEE}"/>
              </a:ext>
            </a:extLst>
          </p:cNvPr>
          <p:cNvSpPr/>
          <p:nvPr/>
        </p:nvSpPr>
        <p:spPr>
          <a:xfrm>
            <a:off x="0" y="1899164"/>
            <a:ext cx="4454013" cy="825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LOGIN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FDA9BA2-56AC-4A00-B49A-808338796E80}"/>
              </a:ext>
            </a:extLst>
          </p:cNvPr>
          <p:cNvSpPr/>
          <p:nvPr/>
        </p:nvSpPr>
        <p:spPr>
          <a:xfrm>
            <a:off x="7329949" y="4144300"/>
            <a:ext cx="4871556" cy="8252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solidFill>
                  <a:schemeClr val="tx1"/>
                </a:solidFill>
                <a:latin typeface="Impact" panose="020B0806030902050204" pitchFamily="34" charset="0"/>
              </a:rPr>
              <a:t>REGISTRAR-SE</a:t>
            </a:r>
          </a:p>
        </p:txBody>
      </p:sp>
    </p:spTree>
    <p:extLst>
      <p:ext uri="{BB962C8B-B14F-4D97-AF65-F5344CB8AC3E}">
        <p14:creationId xmlns:p14="http://schemas.microsoft.com/office/powerpoint/2010/main" val="16298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E5FA9C5-E877-4589-9A17-D926C53DA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B8B9CA0-4EDB-4C02-A889-1BDD68118B92}"/>
              </a:ext>
            </a:extLst>
          </p:cNvPr>
          <p:cNvSpPr/>
          <p:nvPr/>
        </p:nvSpPr>
        <p:spPr>
          <a:xfrm>
            <a:off x="372874" y="0"/>
            <a:ext cx="11446249" cy="83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Comprar – Etapa Horário&amp; Ingresso</a:t>
            </a:r>
          </a:p>
        </p:txBody>
      </p:sp>
    </p:spTree>
    <p:extLst>
      <p:ext uri="{BB962C8B-B14F-4D97-AF65-F5344CB8AC3E}">
        <p14:creationId xmlns:p14="http://schemas.microsoft.com/office/powerpoint/2010/main" val="42270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6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13C0DEE-1417-4CAB-8631-B72AE7C1A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919598" y="643467"/>
            <a:ext cx="10352803" cy="557106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ADAFFF8-DAFF-4783-8EBD-815F200F80AE}"/>
              </a:ext>
            </a:extLst>
          </p:cNvPr>
          <p:cNvSpPr/>
          <p:nvPr/>
        </p:nvSpPr>
        <p:spPr>
          <a:xfrm>
            <a:off x="1966158" y="0"/>
            <a:ext cx="8259682" cy="83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Comprar – Etapa Poltrona</a:t>
            </a:r>
          </a:p>
        </p:txBody>
      </p:sp>
    </p:spTree>
    <p:extLst>
      <p:ext uri="{BB962C8B-B14F-4D97-AF65-F5344CB8AC3E}">
        <p14:creationId xmlns:p14="http://schemas.microsoft.com/office/powerpoint/2010/main" val="383002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7E2A32D-6584-4A76-BFB5-70CB7170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42" y="1123527"/>
            <a:ext cx="8186311" cy="46048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2F1301B-64C1-4961-B2A1-F7464C3A8978}"/>
              </a:ext>
            </a:extLst>
          </p:cNvPr>
          <p:cNvSpPr/>
          <p:nvPr/>
        </p:nvSpPr>
        <p:spPr>
          <a:xfrm>
            <a:off x="112588" y="-15016"/>
            <a:ext cx="11966818" cy="836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Impact" panose="020B0806030902050204" pitchFamily="34" charset="0"/>
              </a:rPr>
              <a:t>Comprar – Etapa Forma de Pagamento</a:t>
            </a:r>
          </a:p>
        </p:txBody>
      </p:sp>
    </p:spTree>
    <p:extLst>
      <p:ext uri="{BB962C8B-B14F-4D97-AF65-F5344CB8AC3E}">
        <p14:creationId xmlns:p14="http://schemas.microsoft.com/office/powerpoint/2010/main" val="3870706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Tema do Office</vt:lpstr>
      <vt:lpstr>Apresentação do PowerPoint</vt:lpstr>
      <vt:lpstr>HOME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AMERICO NUNES DO AMARAL</dc:creator>
  <cp:lastModifiedBy>DIOGO AMERICO NUNES DO AMARAL</cp:lastModifiedBy>
  <cp:revision>1</cp:revision>
  <dcterms:created xsi:type="dcterms:W3CDTF">2020-10-21T14:10:55Z</dcterms:created>
  <dcterms:modified xsi:type="dcterms:W3CDTF">2020-10-21T14:12:59Z</dcterms:modified>
</cp:coreProperties>
</file>