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theme/theme1.xml" ContentType="application/vnd.openxmlformats-officedocument.theme+xml"/>
  <Override PartName="/ppt/ink/ink3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72" r:id="rId2"/>
    <p:sldId id="383" r:id="rId3"/>
    <p:sldId id="351" r:id="rId4"/>
    <p:sldId id="352" r:id="rId5"/>
    <p:sldId id="366" r:id="rId6"/>
    <p:sldId id="353" r:id="rId7"/>
    <p:sldId id="354" r:id="rId8"/>
    <p:sldId id="355" r:id="rId9"/>
    <p:sldId id="356" r:id="rId10"/>
    <p:sldId id="359" r:id="rId11"/>
    <p:sldId id="357" r:id="rId12"/>
    <p:sldId id="358" r:id="rId13"/>
    <p:sldId id="387" r:id="rId14"/>
    <p:sldId id="362" r:id="rId15"/>
    <p:sldId id="361" r:id="rId16"/>
    <p:sldId id="384" r:id="rId17"/>
    <p:sldId id="385" r:id="rId18"/>
    <p:sldId id="386" r:id="rId19"/>
    <p:sldId id="3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0:05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4390 0,'248'149'188,"-198"-149"-188,-25 0 0,-1 149 15,1-149 1,25 25-16,-25 24 16,-1-24-1,26 25 1,-25 0 0,0-26-1,-1-24 16</inkml:trace>
  <inkml:trace contextRef="#ctx0" brushRef="#br0" timeOffset="565.03">19943 4266 0,'0'0'15,"-174"124"1,75-74 0,0 24-1,49 50 1,-49-49 0,25 24-1,49-74 1,-50 74-1,51-74 1,24 0 0</inkml:trace>
  <inkml:trace contextRef="#ctx0" brushRef="#br0" timeOffset="14266.32">14784 13097 0,'-25'0'31,"-25"-25"-15,1 25-16,-26 0 15,50 0 1,-99 0-1,75 0 1,-26 0 0,-24 0 15,49 0-15,-148 74-1,99-49 1,49 0-1,-24 50 1,-100 98 0,75-148-1,49 0-15,1 24 16,-26 75 0,1-24-1,49-51 1,0 26-1,0-1 1,25-49 15,0 99-15,0-75 0,0-24-1,0 50 1,0 74-1,0-100 1,25-24 0,0 99-1,0-124 1,25 74 0,49-49-1,-25 0 1,100 74-1,-50-99 1,-25 50 0,-49-50 15,123 74-15,-24-74-1,-75 0 1,75 0-1,-49 0 1,24 50 0,49-75-1,1 25 1,-100 0 0,100 0-1,248 0 1,-150 0-1,473 74 1,247-148 0,-695 74 15,497 198-15,-397-148-1,-323-50 1,-24 0-1,-25 0 314,24 0-314,1 0-15,149 0 16,-51 0-16,-24 0 15,-49 0 1,-1-25-16,100-49 16,148 24 15,-173 75-15,0-75-1,49 1 1,-24-1-1,-100 50 1,26-25 0,48-74-1,1 99 1,75 0 0,-1-49-1,-99-1 1,25 0-1,-75 50 1,0-24 0,100 24 15,124-50-15,-273 50-1,74-25 1,25 0-1,-75 1 1,150-1 0,-75-25-1,-99 25 1,24-24 0,-49-1-1,50-74 1,-50 74-1,0-49 1,-50 25 0,50 24-1,-25 50 17,-24-25-17,-26-24 1,-173-100-1,25 124 1,124-49 0,-248-75-1,99 0 1,99 100 0,-99-1-1,-248-25 1,248 1-1,-100 24 1,75-74 0,125 124-1,48-49-15,-73 24 32,-150-25-17,75-24 1,124 74-1,50 0-15,-50 0 16,-25 0 0,99 0-1,-148 0 1,24 25 0,100-25-1,-75 25 1,0-1-1,50-24 1,-124 0 0,24 0-1,125 0 1,-149 50 15,-1-50-15,125 0-1,-50 25 1,-24 49 0,123-74-1,-148 0 1,24 0 0,-49 25-1,148-25 1,-73 0-1,-1 0 1,50 0 0,-75 0-1,25 0 1,75 0 15,-50 0-15,0 0-1,49 0 1,-24 0 0,49 0-1,1 0 1,24 0 0,0 0-1,25 74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47:20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18901 9624 0,'0'25'47,"0"0"-16,0 0-16,0-1 1,0 26 0,0-25-1,0 0 1,0 24 15,25-49-15,-25 25-1,25-25 17,-25 25-17,25 0 1,24-1 31,-24 26-16,25-50-31,-26 0 16,26 0 15,-25 0-31,0 0 16,-1 0-1,51 0 1,-50 0-1,24 0 1,26 0 0,-26 0-1,-24 0 1,25 0 0,-1 0-1,75-50 16,-74 50-31,-25-24 0,0-1 32,24 25-17,1 0 1,-1 0 0,51 0-1,-76-25 1,26 25-1,0 0-15,24 0 32,-49 0-17,0 0 1,24 0 0,1 25-1,-25-25-15,-1 0 16,26 0-1,-25 25 17,0-1-17,-1 1 1,26 25 0,-25 0-1,0-26 1,-25 26-1,0-25 1,25 0 0,-25-1 15,0-48 125,0-1-156,24-25 31,1 50-31,0-25 16,0 1 0,49-26-1,-24 25 1,-25 0 0,-1 25-1,26-25 1,0 25-1,-26 0 1,26 0 0,24 0 15,1 0-15,-1 0-1,-49 0 1,25 0-16,24 25 31,-49-25-15,24 50-16,1-25 15,25 0 1,-1-25 0,-49 0-1,24 0 1,1-25-1,0 0 1,-1 25 0,50 0 15,-49-25-15,0 25-1,49-50 1,-74 26-1,-1 24 1,1-25 0,25 25-1,-25-25 1,24-25 0,1 26-1,24 24 1,-49-25-1,0 0 17,0 25-17,-25-25 1,0 0 0</inkml:trace>
  <inkml:trace contextRef="#ctx0" brushRef="#br0" timeOffset="15479.54">19621 15304 0,'0'25'31,"0"0"1,0 0-1,0 25-16,0-26 1,0 1 0,24 0-1,1 0 17,-25 0-17,25-25 16,25 49-15,-26-49 0,1 0-1,0 0 1,25 0 0,-26 25-1,1-25 1,50 0-1,-51 0 1,26 0 0,-25 0-1,24 0 1,1 0 0,-25 0-1,0 0 16,24-74-15,1 74 0,-1 0-1,-24-25 1,25 25 0,-1-50-16,1 25 15,49 25 1,-24 0-1,-26 0 17,1 0-17,-25 0 1,49 0 0,-49 25 15,25 50-31,24-51 31,-49 1-15,24 0-1,-24-25-15,25 50 32,-50-26-1,25-24-16,-1 25 1,-24 0 0,25 0-1,0-25 79,-25-25-47,25 25-47,-25-25 16,25 25-1,-25-49-15,0 24 16,49-25-1,-49 25 17,25 1-32,0 24 31,0-50-15,-1 50-1,26 0 1,-25 0 15,0 0-15,49-25-1,-24 25 1,-25 0-16,-1 0 16,26 0-1,49 99 1,-74-99-1,49 25 1,1 0 0,-1 25 15,-49-50-15,-25 24 15,25-24-31,0 0 31,-1 0-15,1 0-1,0 0 1,0 0 0,24 0-1,-24 0 1,0 0-1,0 0-15,0-24 32,-1 24-17,1 0-15,25 0 16,-25 0 0,-1 0 15,1-25 78,-25 0-93,0 0-1,0 0 95,0 1-95</inkml:trace>
  <inkml:trace contextRef="#ctx0" brushRef="#br0" timeOffset="53649.42">20588 4043 0,'0'25'110,"0"0"-95,25 24 1,-25 1-16,0 0 16,0 24-1,0-24-15,0-1 16,0 150 15,24-75-15,-24-75-1,0 1-15,25 0 16,-25 24 0,0 0-1,0-24-15,0 0 16,0 24 0,0-24-1,0-26 1,0 1 46</inkml:trace>
  <inkml:trace contextRef="#ctx0" brushRef="#br0" timeOffset="55292.09">20439 5407 0,'25'0'47,"0"0"-16,-1 0-31,1 0 15,0 0 1,25 0 0,-26 0-1,1 0 1,25 0 0,0 0-16,24 0 15,25 0 1,-49-24-1,24 24 1,-49 0 0,25 0-1,-50 24 204,0 1-219,-25-25 16,25 50-1,0-25 1,-25-1 0,25 26-1,-25-25 16,0 24-31,1-24 16,24 25 0,-25-1-1,0-24 1,25 0 0,-25 0-1,0-25 1,25 25 15,-24-25 0,-1 0 63,0-25-63,0 25-31,0-50 16,-24 25 0,24 1-1,0-26-15,-25 25 16,26 0-1,-1 25 1,25-24 0,-25 24-1,0-50 1,0 25 0,25 0-1,-24 1 16,-1 24-15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49:12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11857 2629 0,'0'25'47,"0"25"-16,0-25-16,0 24-15,0-24 16,0 0 0,0 0-16,0-1 15,0 1 1,0 0 15,0 0-15,0 0 62</inkml:trace>
  <inkml:trace contextRef="#ctx0" brushRef="#br0" timeOffset="1050.19">11857 2580 0,'24'0'62,"-24"-25"-46,25 25 0,0 0-1,0 0 16,-25 25-15,25-25 0,-25 24 15,24-24-15,-24 25 15,0 0-31,25 0 31,-25 0-15,0 0-16,0-1 31,0 1-15,-25-25-1,1 0 32,-1 0 0</inkml:trace>
  <inkml:trace contextRef="#ctx0" brushRef="#br0" timeOffset="1505.3">12080 2977 0</inkml:trace>
  <inkml:trace contextRef="#ctx0" brushRef="#br0" timeOffset="2673.95">12204 2753 0,'0'25'47,"25"-25"-15,-25 25-17,25 25 1,-1-26-1,-24 1 1,0 0 0,25-25-1,-25 25 1,0 0 15,25-1-15,0-24-1,-25 25 1,0 0 0,25-25 124,-25-25-108,0 0-17,0 1 1,24-1-1,-24 0 1,0 0-16,25 25 16,0-49-16,0 24 15,-25-25 1,25 50 0,-25-25-1,24 25 32</inkml:trace>
  <inkml:trace contextRef="#ctx0" brushRef="#br0" timeOffset="4604.72">24780 2704 0,'25'0'47,"24"0"-16,-24 0-15,0 0-16,25 0 16,49 0-1,25 0 1,-50 0 0,-24 0-1,24 0 1,1 0-1,24 0 17,-50 0-32,-24 0 15,25 0 1,-1 0 0,-24 0-1,0 0 1,25 0-1,-26 0 17,1 0 30</inkml:trace>
  <inkml:trace contextRef="#ctx0" brushRef="#br0" timeOffset="6179.32">25400 2977 0,'25'0'31,"0"0"47,-25-25-47,24 25-15,1 0 15,0 0 0,-25 25 16,25-1-47,-25 1 31,25-25-15,-25 50 0,24-50 77,-24-25-46,25 25-15,-25-25-17,25 0 1,0 1-1,-25-1 1,25 25-16,-1-25 31,1 25-31,0-25 32,0 25-17,0 0 1,-1 0 15,1 0 0,-25 25-15,0 0 0,25-25 15,-25 25-16,0-1 1</inkml:trace>
  <inkml:trace contextRef="#ctx0" brushRef="#br0" timeOffset="8369.11">21555 5407 0,'25'0'78,"0"0"-63,0 0 1,-1 0 0,1 0-16,0 0 15,0 0 32,-25 50 0,0-25-16,0 0 1,-25 24-17,0-49 1,-24 50-1,49-25 1,0 24 0,0 1-1,0-25 1,-25-1 0,25 1 46,25-25-46,-1 0-1,1 0 1,0 0 0,0 0 30,-25 25-46,25-25 16,0 0 0,-1 0-1,26 0 1,-25 0 15,0 0-15</inkml:trace>
  <inkml:trace contextRef="#ctx0" brushRef="#br0" timeOffset="8893.04">22076 5804 0,'0'50'31,"0"-25"-31,0 0 32,-25-1-17,25 1 1,-24-25-1,-1 0 1</inkml:trace>
  <inkml:trace contextRef="#ctx0" brushRef="#br0" timeOffset="10397.5">22523 5308 0,'-25'0'16,"0"0"0,25 25-1,-25-25 1,-24 0-1,24 0 17,0 0 15,25 25-47,-25-25 31,25 25 16,0-1 15,0 1-31,0 0-15,0 0 0,0 0-1,0-1 17,25-24 46,0 0-47,0 0-15,-1 0-1,1 25 1,0-25-1,0 25 1,-25 0 0,0 0 15,0 24-31,0-24 16,25 25 15,-25-26-16,0 1 1,-25 0 31,0-25-31,0 0-16,-24 0 31,24 0-31</inkml:trace>
  <inkml:trace contextRef="#ctx0" brushRef="#br0" timeOffset="11408.62">23044 5705 0,'24'0'31,"1"0"-15,0 0 0,0 0-1,0 0-15,24 0 16,1 0 0,-1 0-1,-24 0 1,0 0-1</inkml:trace>
  <inkml:trace contextRef="#ctx0" brushRef="#br0" timeOffset="11775.6">23292 5556 0</inkml:trace>
  <inkml:trace contextRef="#ctx0" brushRef="#br0" timeOffset="12181.93">23242 6003 0,'-25'0'31</inkml:trace>
  <inkml:trace contextRef="#ctx0" brushRef="#br0" timeOffset="12992.95">23664 5581 0,'0'25'31,"0"0"-15,0-1-1,0 1-15,0 25 16,0-25 0,0 49-1,0-49 1,0 0 0,0 24-1,0 1 1</inkml:trace>
  <inkml:trace contextRef="#ctx0" brushRef="#br0" timeOffset="13874.66">23887 5655 0,'0'0'0,"0"25"15,0 0 1,0 0-16,0 0 16,0-1-1,0 1 1,0 0 15,0 0-15,25 0-1,0-25 17,-1 0-1,-24-25 16,0-25-16,0 25-15,0 1 15,0-1 0,0 0-31,0 0 31,-24 25-15,-1 0 0,0 0-1,25 25 32,-25-25-47,25 25 31</inkml:trace>
  <inkml:trace contextRef="#ctx0" brushRef="#br0" timeOffset="14695.87">24061 5705 0,'0'25'15,"0"0"1,0 24 15,0-24-15,0 0-1,24 25 17,1-50-17,0 0 32,0 0-16,0 0-15,-25-25 0,0 0-1,0 0 1,24 0 0,-24-49-1,0 49-15,0 0 16,0 0-1,-24 25 17,-1 0-17,0 0 1,0 0 0,25 25 15</inkml:trace>
  <inkml:trace contextRef="#ctx0" brushRef="#br0" timeOffset="15312.47">24507 5755 0,'0'0'0,"25"0"31,0 0-15,-1 0 15,1 0-31,0 0 47</inkml:trace>
  <inkml:trace contextRef="#ctx0" brushRef="#br0" timeOffset="15865.14">24532 5655 0,'49'0'62,"-24"0"-46,0 0 15</inkml:trace>
  <inkml:trace contextRef="#ctx0" brushRef="#br0" timeOffset="16953.68">25053 5581 0,'0'25'0,"0"0"16,0-1-1,0 26 1,0-25 0,0 0-1,0 24 1,0-24-1,0 0 1,25-25 0,24 0-1,-24 0 1,0 0 15,0-50 16,-25 25-31,24 1 15,-24-1-15,0 0-1,0 0 16,-24 25-15,-1 0 0,0 0-1,25-25 1,-25 25-16,0 0 16,1 0-1</inkml:trace>
  <inkml:trace contextRef="#ctx0" brushRef="#br0" timeOffset="17508.8">25400 5904 0,'0'74'31,"0"-49"0,-25-25-15</inkml:trace>
  <inkml:trace contextRef="#ctx0" brushRef="#br0" timeOffset="18419.68">25623 5581 0,'0'25'15,"0"0"1,0-1 0,0 26 15,25-25-15,0-25-1,0 0 1,-1 0-1,1 0 17,0 0-1,0 0-15,-25-25-1,0-25 16,0 26 1,-25-1-1,0 25-15,0 0-1,1 0 1,-1 0-1,0 0 32,25 25 0</inkml:trace>
  <inkml:trace contextRef="#ctx0" brushRef="#br0" timeOffset="19885.8">26020 5457 0,'25'0'32,"0"0"-17,0 0-15,-1 0 31,1 0-15,-25 25 0,0 0-1,0-1 17,0 1-17,0 25-15,0-25 31,-25 74-15,-24-50 0,49 1-1,-50 0 1,75-50 62,0 0-62,24 0-1,-24 0 1,25 0 0,-25 0-1,-1 0 16</inkml:trace>
  <inkml:trace contextRef="#ctx0" brushRef="#br0" timeOffset="21352.13">26491 5531 0,'0'0'0,"-24"0"16,-1 0 0,0 0 15,0 0 0,0 0 0,1 0 32,24 25 46,0 0-93,0 0 15,0 24 0,0-24 16,24-25 125,1 0-156,0 0 15,0 0 0,0 0-15,-25 25 15,0 0-15,0 0-1,0-1 1,0 1 15,0 0-15,0 0 31,-25-25-32,0 25 1,0-25 0,0 25-1,1-25 1,-26 0 15,25 0-15</inkml:trace>
  <inkml:trace contextRef="#ctx0" brushRef="#br0" timeOffset="28972.69">422 3522 0,'24'0'109,"-24"25"-93,0 0 0,0 0 15,25 24-15,-25-24-1,0 0 1,0 0-1,0 0-15,0-1 16,0 1 15,0 0 1,0 0-1,0 0 0,0-1 16,0 1-16,25-25-15,25 25-1,-25-25-15,-1 0 16,51 25 0,-50-25-1,99 49 1,-50-24 15,0 0-15,26-25-16,-51 0 15,100 0 1,0 0 0,-100 0-1,150-50 1,-50 50 0,-75 0-1,100 0 1,24-49-1,-123 49 1,24 0 0,25 0-1,0 0 17,-50 0-17,75-25 1,-25 25-1,50 0 1,123-25 0,-173 25-1,50 25 1,25 0 0,-51-25-1,-73 0 1,123 25-1,-24-1 1,-25-24 0,0 0 15,49-49-31,-148 49 16,98 0 15,-48 25-16,-51-25 1,75-25 0,50-25-1,-125 25 1,76 25 0,-26 0-1,-50 0 1,100-24-1,-74-1 1,-26 0 0,1 25-1,24-25 1,-24 25 15,24 0-15,1 50-1,-1-50 1,-24 0 0,-26-25-1,26 25 1,0 0 15,-25 0-15,49 0 281,0 25-282,26-25-15,-26 0 16,25 49 0,-24-49-16,73 0 31,-98 25-16,24-25 1,50 0 0,-74 0-1,24 0 1,1 25 0,-50-25-1,74 0 1,-25 0-1,-24 0 1,24 0 0,-24 0-1,-25 0 1,24 25-16,-24-25 16,74 0 15,-24 25-16,-26-25 1,1 0 0,24 0-1,-74-25 1,50 0 0,0 25-1,24 0 1,-49-25-1,49 25 1,-49 0 0,74-25-1,-49 25 1,-50-24 0,25 24-1,0 0 16,-1 0 1,1 0-17,-25-25 110,0 0-109,0 0 31,0 0-32,0 1 1,0-1 0,0 0-16,0 0 15,0 0 1,0 0 15,0 1 16,0-1 31</inkml:trace>
  <inkml:trace contextRef="#ctx0" brushRef="#br0" timeOffset="69423.67">20737 7590 0,'0'25'15,"0"0"16,0 0 1,0 24-17,-50 1 1,50-1 0,0 26-1,0-1 1,0 1-1,0-26 1,0-24 0,0 50-1,0-26 1,0 1 0,0-25-1,0-1 16,0 1-15,0 0 0,0 0-1,-25-25 48,25 25 218,0-1-265,0 1 15,-25 25-31,1-50 78,-1 0-31,0 0-31,0 0-1,-49 0-15,49 0 16,0 0-1,-24 0 1,-26 25 0,26-25-1,24 0 1,-50 0 0,-49 0-1,75 0 1,-26 0-16,26 0 15,-50 0 1,-1 0 0,51 0 15,-100 24-15,74-24-1,26 0 1,-75 0-1,0 0 1,74 0 0,-74 0-1,0-24 1,99 24 0,-74 0-1,0 0 1,49 0-1,-74 0 1,25 0 0,-25 0 15,99 0-15,-49 0-1,24 0 1,-49 0-1,-25-25 1,-124 25 0,198 0 296,1 0-312,24 0 16,-50 0-16,51 0 15,-51 0 1,1 0-16,-1 49 16,26-49-1,24 0 17,-25 0-32,26 0 15,-51 0 1,26 0-1,24 0 1,0 0 0,0 0 31,0 0 31,1 0-47,24-24-31,-25-1 31,25 0-15,0-25-1,0 1 1,0 24 0,0-74-1,0 49 1,0 25-16,0-49 16,25 0-1,-25-26 1,24 100-1,-24-49 1,0 24 0,0 0-1,0-25 17,0 26-17,0-1 1,25 0-1,-25-25 1,25 26 0,-25-76-1,0 76 1,0-26 15,25 25-15,0 25 15,-1 0-15,26 0-16,0 0 15,24 0 1,-24-25 0,74 1-1,49 24 1,-74 0-1,150 0 1,-26 0 0,-74 0-1,24 0 1,100 0 0,-198 0-1,98 24 1,-49-24-1,-49 50 1,148-50 0,-25 74-1,-123-74 17,-1 0-32,-49 0 15,124 75 1,-100-75-1,1 25-15,-25-25 16,99 0 0,-75 0-1,-24 0 1,25 0 0,-25 0-1,24 49 16,-24-49-15,0 0 15,0 0-31,-1 0 16,1 0 31,0 0-16</inkml:trace>
  <inkml:trace contextRef="#ctx0" brushRef="#br0" timeOffset="71532">17314 8855 0,'0'25'16,"0"0"15,0 0 0,0-1-15,0 1-16,0 0 15,0 0 1,49 223 0,-49-149-1,0-74 1,0 0-1,0 24 1,0-24 0,25-25 31,0 25-32,24 0 1,-24-25-1,0 0 1,25 25-16,-25-25 16,74 24-1,174 26 1,-199-50 0,25 0-1,50 0 1,25 0-1,-50-25 1,25 25 0,-75 0-1,50 0 1,50 0 15,-100 0-15,75 0-1,-25 0 1,-50 0 0,75-25-1,50 25 1,-150 0 0,100-74-1,124 74 1,-174 0-1,0 0 1,25-25 0,-99 25-1,25 0 1,-1 50 0,1-50 15,0 0 0,-1 0-15,26-25-1,-26 25 1,1-25 0,-25 25-1,-1 0 1,1 0-1,-25-25 1,50 25 0,-25 0-1,-1 0 1,1 0 15,-25-24 0</inkml:trace>
  <inkml:trace contextRef="#ctx0" brushRef="#br0" timeOffset="74157.89">24532 9277 0,'0'25'32,"25"-25"-17,-1 0 16,-24 25-31,0-1 16,25-24 0,0 25-1,25 25 1,-50-25 0,49-25-1,-24 49 1,0-49-1,24 0 17,-24 0-17,-25 25 1,50-25 0,-25 0-1,49-25 1,-49 25-1,49 0 1,-49 0 0,0 0-16,25 0 15,-1 0 1,26-49 0,-1 49 15,-24-25-16,-1 25 17,26 0-17,-26 0 1,-24 0 0,25 0-1,-1 0 1,-24 0-1,0 0 1,0 0 15,-1 0-15,-24 25 0,0-1 15,25 1-16,-25-50 142,25 25-142,0-24 1,0 24 0,0-50-1,-1 50 1,1-25-1,0 25-15,25 0 16,-26-25 15,1 25-15,25 0 0,24-24-1,-49 24-15,0 0 16,99 24-1,-75-24 1,-24 25 0,25-25-1,-1 25 1,-24-25 0,0 0-1,49 0 1,-49 0 15,74 50-15,-24-26-1,-50-24 17,24 0-17,-24 0 1,0 0-1,0 0 1,0-49 0,24-1-16,1 50 31,-50-49-15,0 24 15</inkml:trace>
  <inkml:trace contextRef="#ctx0" brushRef="#br0" timeOffset="91856.32">6846 11708 0,'0'-25'63,"0"0"-32,0 0-31,0 1 31,25-26-31,-25 25 31,25 0-31,-25 1 16,0-1 0,0 0-1,0 0 17,0 0-17,25 25 16,-25-24-15,24 24 0,1 0 15,0 0-15,0 0-1,24-50 1,26 50-1,49 0 1,0 0 0,25 0-1,-50-25-15,99 50 16,26-25 0,-26 25-1,-24-25 1,222 74-1,-272-74 17,-24 25-17,98-50 1,100 50 0,-224 0-1,75-25 1,-50 0-1,-49 0 1,74 0 0,50 25-1,-125-25 1,26 0 0,-1-25-1,-49 25 1,24 0-1,26-25 1,-50 25 15,-1 0-15,1 0 0,25 0-1,-25 0 16,-25 50 126,0-26-110,0 1-32,0 0 1,0 0-1,0 0 1,0-1 0,0 1-1,-75-25 79</inkml:trace>
  <inkml:trace contextRef="#ctx0" brushRef="#br0" timeOffset="94214.7">8979 13370 0,'0'25'31,"0"-1"0,0 1-31,0 0 16,0 0 15,0 0-31,0-1 32,0 26-17,0-25 1,25-25 124,0 0-140,0 0 16,24 0-16,26 0 16,-50 0-1,49 0-15,0 0 32,-24 0-17,49 0 1,25 0-1,-74 0 1,24 0 0,1 0-1,-1 0 1,0 0 0,1 0-1,-25 0 1,-1 0-1,26 0 1,-51 0 15,1 0-31,0 0 32,0 0-17,0 0 1,-1 0-1,1 0 1,0 0 15,0 0-31,0 0 32,-1-25-1,1 0 0,0 25 32,-25-25-32,0 1 31,0-1-46,0 0 0,0-25-1,0 26 1,0-1 15,0 0-15,0 0-1,0 0 1,0 1 15</inkml:trace>
  <inkml:trace contextRef="#ctx0" brushRef="#br0" timeOffset="98087.01">14362 11956 0,'0'-25'16,"25"25"62,0 0-62,24 0-1,-24 0 16,0 0 1,0 0-1,-25 25-15,0 0-1,0-1 16,0 26 1,0-25-17,0 0 1,0-1 0,0 1 15,0 0 0,0 0-15,0 0-1,0 0 17,0-1-17,0 26 1,0-25-1,0 0 1,0-1 0,0 1-1,0 25 17,0-25-1,0-1-16,0 1 1,0 0 484,-25-25 63,25 25-407,0 0-141,0-1 1,0 1 47,0 0 15,0 0-47,0 0 0,0-1 0,0 1-15,0 0 31,0 0-16,0 0 16,0-1-16,0 1-15,0 0 0,0 0 15,0 0 0,0-1-15,0 1 15,0 0-31,0 0 31,-25-25-15,25 25-1,0-1 17</inkml:trace>
  <inkml:trace contextRef="#ctx0" brushRef="#br0" timeOffset="138644.32">24333 11807 0,'25'0'93,"0"-25"-46,0 25 0,0 0-31,-1 0-1,-24 25 48,25-25-47,-25 25-1,0 0 1,0-1-1,0 1 1,0 0 0,0 0-1,0 0 1,0-1 0,0 26-1,0-25 1,25 24-1,-25-24 1,0 0 0,25-25-1,-25 25 1,25-25 46,-1 25-30,1-25 15,-50 0 93,25 25-93,-24-1-47,24 1 31,-25-25-31,25 25 16,-25 0-16,25 0 31,0-1-15,0 1-1,0 50 1,0-1 0,0-49-1,0 24-15,0-24 16,0 50 0,0-26 15,25-24-16,-25 25 1,25-1 0,-25-24-1,0 0 1,0 0 0,-25-25 46,0 0-62,0 49 16,-74-49-1,49 0 1,-49 99 0,74-99-1,50 25 63</inkml:trace>
  <inkml:trace contextRef="#ctx0" brushRef="#br0" timeOffset="148682.7">4068 14858 0,'0'25'47,"0"0"-31,0-1-1,0 1 16,0 0 1,0 0-17,0 0 1,0-1 0,0 1-1,0 0 1,0 0-16,0 24 31,0-24-15,0 0 15,0 0 0</inkml:trace>
  <inkml:trace contextRef="#ctx0" brushRef="#br0" timeOffset="150266.87">11286 14932 0,'0'25'94,"0"0"-79,0 0 17,0 24-1,0-24-31,0 0 15,0 25 1,0-26 0,0 1-1,0 0 1,0 0-16,0 0 47,0-1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53:02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9847 0,'50'0'78,"-1"0"-78,1 0 16,-25 0-16,24 0 16,1 0-1,24 0 1,26 0-1,-51 0 1,100 0 0,-25-24-1,-25 24 1,-24 0-16,24 0 16,149 0-1,-74 0 1,-100 0-1,50 0 1,99 0 0,-173 0-1,74 0 17,-50 0-17,-49 0 1,25 0-1,-25 0 1</inkml:trace>
  <inkml:trace contextRef="#ctx0" brushRef="#br0" timeOffset="1349.64">4688 9823 0,'50'0'16,"-26"0"0,1 0-1,50-50-15,-26 50 16,-24 0-1,99 0 1,-49 0 0,-26 0-1,75 0 1,0 0 0,-49 0 15,73-50-16,26 75 1,-99-25 0,-1 0-16,0 0 15,26-25 1,-51 25 0,26 0 15,-1 0-16,-49 0 1,24 0 0,-24 0-1,0 0 1</inkml:trace>
  <inkml:trace contextRef="#ctx0" brushRef="#br0" timeOffset="3685.25">2604 8830 0,'0'-49'15,"0"24"1,50-25 15,-25 50-15,0-49-1,24 24 1,1 0 0,99 0-1,24 1 1,-98 24 0,24-25-1,50-25 1,-124 50-1,74 0 1,0 0 0,-49 0-1,24 0 1,25 0 0,-74 0-1,74 0 1,1 0 15,-51 0-15,1 0-16,-1 0 15,51 50 1,-76-50 0,26 0-1,-25 49 1,74 26-1,-74-1 17,0-49-17,24-25 1,-24 50 0,-25-26-1,0 1 1,50 25 15,-26-50 0,-24 25-15</inkml:trace>
  <inkml:trace contextRef="#ctx0" brushRef="#br0" timeOffset="4477.57">3349 7615 0,'24'0'47,"1"0"-47,25 0 16,-1 0 0,-24 0-16,50 0 15,49 0 1,0 0-1,-99 0 17,74 0-17,-74 0 1,-1 0 0,1 0-1,0 0 48</inkml:trace>
  <inkml:trace contextRef="#ctx0" brushRef="#br0" timeOffset="5189.85">3473 7367 0,'24'0'78,"1"0"-62,0 0-16,49 0 16,-49 0-1,50-50-15,24 50 16,-25 0-1,26 0 1,-51 0 15,-24 0-15,0 0 0</inkml:trace>
  <inkml:trace contextRef="#ctx0" brushRef="#br0" timeOffset="5983.45">3969 6995 0,'0'0'0,"0"25"0,-25 0 15,25 49 1,-25-49-1,0-25 1,1 124 0,-26-50-1,-49 50 1,74 75 0,-25-100-1,25-25 1,1-24-1,-1-1 1,25-24 15,0 0-15,0 0 31,-25-25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53:31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11683 0,'0'-25'93,"0"0"-77,0-24-16,0 24 16,0 0-1,0-49-15,0 24 16,0 25 0,0-74-1,0 25 1,0 49-1,0 0 1,0 0 0,0 50 46,0 25-46,0 74-1,0-50 1,0 25 0,0 50-16,0-25 15,0 0 1,0-25 0,0-74-1,0 25 1,-50-50 93,25 25-109,1-25 16,-26 0-1,25 0 1,0 0 0,1 0-16,-1 0 15,74 0 110,-24 0-109,0 0 0,0 0-1,24 0-15,-24 0 31,0 0-15,0 0 47</inkml:trace>
  <inkml:trace contextRef="#ctx0" brushRef="#br0" timeOffset="1002.1">4465 11658 0,'0'0'0,"-25"0"0,25 25 47,0 25-31,0-26-1,-25 26 1,25 0-1,0-1 1,0-24 0,0 0-1,0 0 1,25-1 0,0 1-1,0-25-15,24 0 47,-24 0-31,0 0-16,0 0 15,24-49 1,-24-1 0,-25 0-1,25 1 1,-25-75-1,0 74 1,0-24 0,0 24-1,0 25 1,-25 25 0,-25 0-1,1 0 1,-1 0 15,-24 0-15,49 25-1,0 0-15,0-25 32,25 25-17,0 0 1</inkml:trace>
  <inkml:trace contextRef="#ctx0" brushRef="#br0" timeOffset="2021.34">4787 11708 0,'0'0'0,"-25"49"32,25 1-32,0-25 15,0 49 1,0 25-1,0-74 1,50 0 15,-25 0 1,0 0-17,0-25-15,-1 0 31,1 0-31,0 0 32,0 0-17,0 0 1,-1 0 0,-24-25-1,50-50 1,-25 1-1,-25 49-15,0-24 16,0-75 0,0 99-1,0-25 1,0 25 0,0 1-1,-25-1 1,0 0-1,-49 25 17,74-50-17,-25 50 1,-25 0 0,50 25 15,0 0 0</inkml:trace>
  <inkml:trace contextRef="#ctx0" brushRef="#br0" timeOffset="2592.32">5432 12005 0</inkml:trace>
  <inkml:trace contextRef="#ctx0" brushRef="#br0" timeOffset="3705.09">5680 11782 0,'0'25'47,"0"0"-32,0 0 1,0 49 0,0-49-1,0 0-15,0 24 16,25-49 0,-25 25-1,25 25-15,0-50 16,-1 0-1,26 0 1,0 0 15,-25 0-15,-25-25 0,24 25-1,-24-25 1,25 25-1,-25-74 1,0 24 15,0 0-15,0 1 0,-25-1-1,1 25 1,-1 25-1,-25-24 1,25-1 0,0 25-1,1 0 17,-1 0-1,25 25-16,0-1 17</inkml:trace>
  <inkml:trace contextRef="#ctx0" brushRef="#br0" timeOffset="4686.35">6127 11733 0,'0'0'0,"0"49"31,0-24-16,-25 0 1,25 24-16,0 1 16,0 24 15,0-24-15,0-25-1,0 0 1,25-25 15,0 24-15,-1-24-1,26 0 1,-25 0 0,24 0-1,1-24 32,-50-1-47,0 0 16,0-25 15,0 1-15,0-1-1,0 1 1,-25-1-1,25 25 1,0 0 0,-25 25-1,1-24 1,-1 24 0,0 0-1,-25 0 16,26 24 1,24 1-1</inkml:trace>
  <inkml:trace contextRef="#ctx0" brushRef="#br0" timeOffset="5823.2">6499 11807 0,'0'0'0,"0"25"32,0 0-17,0 24 1,0 1-1,0-25 1,0-1 0,0 1-1,0 0 1,0 0 0,49 24 15,-24-24-16,0-25 1,0 0 0,0 0-1,-1 0 1,26 0 0,-50-25-1,25 25 1,0-49-1,24 24 1,-49 0-16,0 0 31,0-49-15,0-25 0,0 49-1,0 25 1,0 1-1,-25 24 1,-49-75 0,49 75-1,0 0 17,-49 0-17,24-49 1,26 49-1,-26 0 1,25 0 0</inkml:trace>
  <inkml:trace contextRef="#ctx0" brushRef="#br0" timeOffset="6748.99">6970 12005 0,'0'25'31,"0"0"-15,0 0 0,0 0-16,0 24 31,-25 26-31,25-26 15,-24-49 1,-1 25 0,0 0 15,0-25-15,0 0 15</inkml:trace>
  <inkml:trace contextRef="#ctx0" brushRef="#br0" timeOffset="7833.11">7193 11857 0,'0'49'31,"0"-24"-16,0 0 1,0 0 0,0 24 15,0-24-15,50 25-1,0-50 16,-26 0-15,-24 24 0,50-24-1,-25 0 1,0 0 0,-1 0 15,1-24-16,-25-1 1,25 0 0,-25-25-1,0 1 1,0-1 0,0 25 15,0 1-16,-50 24-15,26-25 32,-1 25-17,0-25 1,0 25 0,25-25-1,-25 25 16,1 0-15,24 25 0,0 0-1,-25-25 1,25 25 0</inkml:trace>
  <inkml:trace contextRef="#ctx0" brushRef="#br0" timeOffset="8944.93">7689 11857 0,'-24'0'15,"-1"24"1,25 1 15,0 0-15,0 0-1,0 0 1,0-1 0,0 1-1,25 25 1,-25-25-1,24-25 1,1 0 15,-25 24-15,25-24 0,0 0-1,0 0 1,-1 0-1,1-24 1,0-1 0,-25 0 15,0 0-15,0 0-1,0 1 1,0-1-1,0 0 17,-25 0 15,0 25-32,1 0 1,-1 0-1,-25 0 1,25 0 0,1 0-1,-1 0 1</inkml:trace>
  <inkml:trace contextRef="#ctx0" brushRef="#br0" timeOffset="10813.38">1290 13295 0,'25'-24'31,"-1"24"-15,1 0-1,0 0 1,0 0-16,0 0 31,-1-25-15,1 25 0,0 0-1,-50 0 79,0 0-78,1 0-16,-1 0 15,-25 0 1,25 0-1,1 0 1,-1 25 0,0-1-1,25 1 1,-25 0 0,0 49-1,25-49 1,-24 25-1,24-1 17,0-24-17,0 50 1,0-26 0,24-24-1,1-25 1,0 0-1,0 25 1,49-25 0,-24 0-1,-25 0 1,-1 0 15,-24-25 16</inkml:trace>
  <inkml:trace contextRef="#ctx0" brushRef="#br0" timeOffset="11239.72">1290 13618 0,'25'0'16,"-1"0"0,1 0-1,25 0-15,-25 0 16,-1-25 0</inkml:trace>
  <inkml:trace contextRef="#ctx0" brushRef="#br0" timeOffset="12339.09">1662 13419 0,'0'25'16,"0"0"15,0 0-31,0 0 15,0-1-15,0 1 16,0 25 0,0-25-1,0 24 1,0-24 0,0 0-1,0-50 63,0 0-62,0-74 0,0 49-1,25 1 16,-25 24-15,25 25 0,-25-25-16,0 50 93,0 0-77,24-25 0,-24 25-16,0 24 15,25-49 1,0 25-16,0-25 31,0 25-15,-1-25-1,1 0 17,25-50 15,-50 25-32,0 1 1,0-26-1,0 25 17</inkml:trace>
  <inkml:trace contextRef="#ctx0" brushRef="#br0" timeOffset="12875">2084 13320 0,'0'0'0,"0"25"16,0 0 0,0 24-1,49 1 1,-49 0-1,0-1 1,0 1 0,0-25-1,0-1 17,0 1-17,0 0 1</inkml:trace>
  <inkml:trace contextRef="#ctx0" brushRef="#br0" timeOffset="13623">1984 13295 0,'25'0'31,"0"0"-31,0 0 31,0 0-31,-1 0 16,26-24 0,-25 24-1,0 0 17,-25-25-17,24 25 1</inkml:trace>
  <inkml:trace contextRef="#ctx0" brushRef="#br0" timeOffset="14143.54">2555 13742 0,'0'0'0</inkml:trace>
  <inkml:trace contextRef="#ctx0" brushRef="#br0" timeOffset="14507.03">2555 13246 0</inkml:trace>
  <inkml:trace contextRef="#ctx0" brushRef="#br0" timeOffset="15933.72">3696 13171 0,'25'0'62,"0"0"-46,-1 0 0,1 0-1,0 0 1,0 0 0,0 0 15,-1 0-31,-24 25 31,0 0-15,25-25-1,0 99 1,-25-49 0,0 24-1,0 1 1,0 24-1,0-25 1,0 1 0,0-51-1,0 1 17</inkml:trace>
  <inkml:trace contextRef="#ctx0" brushRef="#br0" timeOffset="16458.89">3845 13568 0,'0'0'0,"25"0"16,-1 0-1,1 0-15,25-25 31,-1 25-15,-24 0 0</inkml:trace>
  <inkml:trace contextRef="#ctx0" brushRef="#br0" timeOffset="17618.13">4217 13469 0,'0'0'0,"0"25"15,0 0 1,0-1 31,0 1-31,0 0-1,0 0-15,0 0 31,0 24-15,25-49 0,-1 25-1,1-25 1,0 0 0,0 0 15,0 0-16,-1 0 17,26 0-17,-50-25 1,25 25 0,-25-25-1,0 1 16,0-1-31,0 0 32,0-25-1,-25 50-15,0-49-1,-24 24 16,24 0-15,0 0 15,-25-24-31,26 49 32,-1 0-17,25-25 1,-25 25-1,0 0 1</inkml:trace>
  <inkml:trace contextRef="#ctx0" brushRef="#br0" timeOffset="18389.66">4614 13667 0</inkml:trace>
  <inkml:trace contextRef="#ctx0" brushRef="#br0" timeOffset="19787.34">4862 13494 0,'0'25'125,"0"-1"-125,0 1 32,0 0-32,0 0 31,25 0 0,24-1-15,1 1-1,-25-25 1,-1 25-16,1-25 16,0 0-1,0 0 16,0 0-31,-25-50 47,0 26-15,0-1-1,0 0-16,-25 0-15,0 0 32,25 1-32,-25-1 15,0 25 1,1 0 0,-1 0 15,25-25-31,-25 25 31,0 0 16,0 0-31,25 25-1,0 0 1,0-1-1</inkml:trace>
  <inkml:trace contextRef="#ctx0" brushRef="#br0" timeOffset="20847">5259 13519 0,'-25'0'31,"25"24"0,0 1-15,0 0 15,0 0-15,0 24-1,0-24-15,0 25 31,0 24-31,25-49 16,-1 25 15,1-50-15,0 0 0,0 0-1,0 0 1,-1 0-1,1 0 1,-25-25 0,0 0-1,0-25 1,0-24 0,0 24-1,0 1 1,0-26-1,0 26 1,-25 24 0,25 0-1,-24 25 1,-1-25 0,0 25-1,0 0 16,25 25 32,0 0-47</inkml:trace>
  <inkml:trace contextRef="#ctx0" brushRef="#br0" timeOffset="21756.83">5556 13469 0,'0'25'31,"0"0"-15,0-1 0,0 1-16,0 25 31,0-25-31,0-1 31,0 26-31,25-25 16,0 0-1,-25-1 1,25-24 0,-1 0 15,1 0-15,-25-24-1,25-1 1,-25 0-1,0 0 1,50-24 0,-50-75-1,0 99 1,0-74 0,0 74 15,0 0 0,-50 0-31,25 25 31,0 25-15,1-25 0,24 25 15</inkml:trace>
  <inkml:trace contextRef="#ctx0" brushRef="#br0" timeOffset="22347.55">5904 13717 0,'0'0'0,"0"25"0,0 24 31,0-24-16,0 0 1,0 25 0,-25-50-1,0 24 1,0 1 0</inkml:trace>
  <inkml:trace contextRef="#ctx0" brushRef="#br0" timeOffset="23341.22">6102 13494 0,'0'0'0,"0"25"16,0-1 31,0 1-32,0 0 1,0 0-1,0 0-15,0-1 16,25 1 0,-25 0-1,49 25 1,-24-50 15,0 0-15,0 0-1,0 0 1,-1-25 0,1 25-1,0-25 1,-25-25 0,0 26-1,0-1 1,0 0-1,0-25 1,0 26 0,-50-26-1,26 50 1,24-25 15,-25 25-15,0 0-1,0 0 1,0 0 31,25 25-47</inkml:trace>
  <inkml:trace contextRef="#ctx0" brushRef="#br0" timeOffset="24291.97">6499 13519 0,'0'0'0,"0"24"15,0 1 17,0 0-17,0 0 1,0 0-1,0-1 1,0 26 0,25-50-1,-1 0 1,1 0 15,0 0-15,0 0-1,0 0 17,24-25-17,-49 0 1,0 1 0,0-1-1,0 0 1,0-25-1,0 26 1,0-1 0,-25 25 15,1 0-15,-1 0-1,0 0 1,0 0-1</inkml:trace>
  <inkml:trace contextRef="#ctx0" brushRef="#br0" timeOffset="26626.42">1463 15751 0,'0'-25'47,"0"0"15,-49 25-15,24 0-31,0 25-1,0 0 1,1-25 0,24 25-16,-25 0 15,25-1 1,0 1 15,0 0 0,25 25-15,-1-1 0,1-49-1,50 50 1,-26-25 15,1-1-15,-25-24-1,-1 50 1,-24-25-16,25 0 16,0-1-1,-25 26 1,0-25 15,0 0-15,-25-1-1,-24-24 1,24 25 0,-25-25-1,25 0 16,-24 0-15,24 0 0,0 0-1,0-25 1,25 1 0,0-1-1,0 0 1</inkml:trace>
  <inkml:trace contextRef="#ctx0" brushRef="#br0" timeOffset="27470.48">1811 16247 0</inkml:trace>
  <inkml:trace contextRef="#ctx0" brushRef="#br0" timeOffset="28113.76">1935 15726 0,'0'50'62,"0"-25"-46,0-1-16,0 1 15,0 25 1,0 24 0,25 25-1,-1-99 1,-24 50-1,0 0 17,0-26-17</inkml:trace>
  <inkml:trace contextRef="#ctx0" brushRef="#br0" timeOffset="28986.3">1984 15577 0,'0'25'0,"0"0"47,25-25-31,0 25 0,0-25-1,0 25-15,-1-25 16,-24 24-1,25 1 1,0 0 0,0 0-1,-25 24 17,0-24-32,0 0 15,0 25 1,0 24-1,0-49 1,0 49 15,0 1-15,0-51 0,0 1-1,0 25 1,0-25-1,-25-25 1,0 0 0,0 0-1,1 0 1</inkml:trace>
  <inkml:trace contextRef="#ctx0" brushRef="#br0" timeOffset="29689.35">2704 16073 0,'25'0'31,"24"0"-31,1 0 31,-25 0-31,24 0 16,-24 0 31</inkml:trace>
  <inkml:trace contextRef="#ctx0" brushRef="#br0" timeOffset="30144.63">2729 15850 0,'0'0'0,"24"0"15,1 0-15,0 0 32,25 0-32,-26 0 31,1 0-16</inkml:trace>
  <inkml:trace contextRef="#ctx0" brushRef="#br0" timeOffset="31679.81">3671 15429 0,'0'-25'31,"25"25"-15,0 0-1,0 0 1,-1 0-1,26 0 1,-25 49 15,0-49-15,-25 25 0,0 0-1,0 0 1,0 0-1,0-1 1,0 1 0,0 0-1,0 0 1,-25 0 15,0-25-15,0 0-1,0 0 1,1 0 0,48 0 109,1 0-110,0 0 1,0 24 15,24 1-31,-49 0 31,25 0-15,-25 0 0,0 24-16,0-24 15,0 0 1,0 24 0,-25-49 15,25 25-31,-24-25 15,-1 25 17,0-25-17,0 0 1,0 0 0,-24 25-1,49-50 32,0 0-31</inkml:trace>
  <inkml:trace contextRef="#ctx0" brushRef="#br0" timeOffset="32620.56">4142 15701 0,'-24'0'31,"24"25"-31,0 0 32,0 0-1,0 0-16,0-1 1,0 1 0,0 0-1,24-25 1,1 25 0,0-25-1,0 0 1,0 0 15,-1 0-15,1-50 15,-25 25-15,0 1 15,0-1-16,0 0-15,25 0 16,-25-49 0,-25 49-1,25 0 1,-25 25 0,1 0 15,-1 0-16,0 25 1,0-25 0,0 0 15</inkml:trace>
  <inkml:trace contextRef="#ctx0" brushRef="#br0" timeOffset="33046.49">4465 15875 0</inkml:trace>
  <inkml:trace contextRef="#ctx0" brushRef="#br0" timeOffset="34007.36">4713 15726 0,'-25'25'16,"25"0"15,0 0-15,0-1 15,0 1-16,0 0 1,25-25-16,-25 25 16,25 0-1,-1-25 1,1 0 15,25 0 0,-25 0-15,0 0 15,-1 0-31,-24-50 16,0 25 0,0-24-1,0-1 1,0 0-1,0 26 17,-24-26-17,-1 50 17,0 0-1,0 0-16,0 0 1,25 25 0,0 0-1,-25-25 1,1 0 0,24 24-1,0 1 1</inkml:trace>
  <inkml:trace contextRef="#ctx0" brushRef="#br0" timeOffset="35225.47">5035 15677 0,'0'24'16,"0"1"-1,0 0 17,0 0-32,0 0 15,0-1 1,0 1-1,0 0 17,25-25-32,25 25 31,-25 0-15,-1-25 46,1-25-31,-25 0-31,0 0 32,0 0-17,0-24 16,0 24 1,-25 25-32,25-50 15,-24 50 1,-1-24 15,0 24-15,0 0 15,25 24 16,0 1-16</inkml:trace>
  <inkml:trace contextRef="#ctx0" brushRef="#br0" timeOffset="36135.14">5333 15726 0,'0'25'31,"0"0"0,0 0-31,0-1 16,0 1 15,25-25-15,-25 25-1,25-25 1,-1 0-1,1 25 17,0-25-32,0 0 31,0 0-15,-25-25 15,0 0 0,24 0-15,-24-24-1,0 24 1,0 0 0,0 0-1,0 1 1,-24 24-1,-1 0 17,0 0-17,0 0 17</inkml:trace>
  <inkml:trace contextRef="#ctx0" brushRef="#br0" timeOffset="36767.36">5705 16024 0,'0'0'0,"0"25"31,0-1-15,0 1 0,0 0 15,-25-25-15,25 25-1,-49 0 1,24-25-1,0 0-15</inkml:trace>
  <inkml:trace contextRef="#ctx0" brushRef="#br0" timeOffset="37858.75">5854 15627 0,'0'0'0,"0"25"0,0 0 16,0-1-1,0 1 17,0 0-17,0 0 1,25 24 0,0-49-1,-1 25 1,1-25-1,25 0 17,-25 0-1,-1 0 0,1-25-15,-25 1-1,25 24 1,-25-25 0,0 0-1,0 0 1,0 0 0,0 1-1,0-1 1,-25 0-1,25 0 1,-25 25 15,1 0 1,24-25-1,-50 25-31,25 0 15,0 0 1,1 0 0,-1 0 15,25 25-15</inkml:trace>
  <inkml:trace contextRef="#ctx0" brushRef="#br0" timeOffset="38948.67">6226 15602 0,'0'0'0,"0"25"47,0 0-16,0 24-15,0-24 30,25-25-14,0 25-32,-1-25 31,1 0 0,0 0 0,0 0-15,0 0 47,-25-25-63,0 0 31,0 1-31,0-1 31,0 0-15,0 0-1,0 0 17,-25 25-17,0 0 1,0-24 15,0-1 16</inkml:trace>
  <inkml:trace contextRef="#ctx0" brushRef="#br0" timeOffset="41096.56">6573 15701 0,'25'0'47,"0"0"-47,0 0 16,-1 0-16,51 0 15,-50 0 1,74 0-1,-25 0 1,26-24-16,-51-1 16,199-25-1,-74-24 17,-25-75-17,99 50 1,49-100-1,-173 26 1,149-1 0,99-49-1,-223 124 1,198-100 0,-74-198-1,-174 298 1,274-248-1,-125 148 1,-124 100 0,-25 25-16,99-50 15,75-149 1,74-74 15,-198 222-15,50-73-1,73-25 1,-147 74 0,98 99-1,50-247 1,-174 222 0,99-247-1,100 198 1,-149 49-1,74-73 1,-49-26 0,-100 149-1,25-99 1,-24 50 15,-75 99 47,0 123 219,-50-98-281,25 0-16,25-26 15,-49 1 1,49 0 0,-25-25-1,25 25 17,-25 0-17,0-25 16,25 24-15,-25-24 15</inkml:trace>
  <inkml:trace contextRef="#ctx0" brushRef="#br0" timeOffset="43008.35">13965 10220 0,'0'-25'79,"25"25"-1,0 0-47,-1-25 31,-48 25 251,-26 0-282,25 0-15,0 0-16</inkml:trace>
  <inkml:trace contextRef="#ctx0" brushRef="#br0" timeOffset="45345.48">13692 11633 0,'0'50'16,"0"0"15,0-26-16,0 1 1,0 25-16,0-1 16,0 26-1,0-26-15,0-24 16,0 99 0,0-24-1,0-76 1,0 1-1,0 0 17</inkml:trace>
  <inkml:trace contextRef="#ctx0" brushRef="#br0" timeOffset="46197.09">13717 11683 0,'0'0'0,"0"-25"15,25 25 1,0 0 0,-1-25-16,1 25 31,25-24-15,-25-26-1,24 50 1,-24 0-16,0 0 15,0 0 17,-25 25-32,0 24 31,24 26-15,-24-50-1,0 74 1,0-25-1,0-49 1,-24 0 15,-26 0-15,0-1 0,1-24-1,-1 25 1,25-25-1,1 0 1,-1 0 0</inkml:trace>
  <inkml:trace contextRef="#ctx0" brushRef="#br0" timeOffset="47049.2">14139 11981 0,'0'49'63,"0"-24"-48,24 0 1,-24 0 0,0 24-16,25-24 15,0 0 1,-25 0-16,50 49 31,-26-74-15,-24-25 93,0 1-93,25-1-1,-25 0 1,25 0-16,0-49 16,0 49-1,-25-25 1,25 25 0,-1 25 46</inkml:trace>
  <inkml:trace contextRef="#ctx0" brushRef="#br0" timeOffset="47624.14">14660 12129 0,'24'0'31,"1"0"-15,0 0-1,0 0-15,0 0 32,-1 0-17,1 0 1,0 0-16</inkml:trace>
  <inkml:trace contextRef="#ctx0" brushRef="#br0" timeOffset="48221.97">14684 11956 0,'25'0'47,"25"0"-31,-25 0-16,-1 0 15,1-25 1,25 25 0,-1 0-1</inkml:trace>
  <inkml:trace contextRef="#ctx0" brushRef="#br0" timeOffset="49812.05">15329 11857 0,'0'-25'31,"0"0"32,25 25-47,0-25-16,0 25 15,0 0-15,-1-25 16,1 25-1,0 0 1,0 0 0,0 0 15,-25 25-15,0 0-1,0 0 1,0 0-1,0-1 1,0 1 15,0 0-31,0 0 16,0 24 15,-25-49 0,0 0-31,0 0 16,-24 25 0,73-25 109,1 0-125,0 0 31,0 0 0,-25 25-15,25 0 15,-25 24-15,0-24-1,24 25 1,-24 0 15,0-26-15,-24 1-1,-1-25 1,0 0 0,25 25-1,-50-25 1,1 0 0,24 0-1,0 0-15,0 0 31,25-25 32</inkml:trace>
  <inkml:trace contextRef="#ctx0" brushRef="#br0" timeOffset="50842.03">15825 11906 0,'-24'75'32,"24"-51"14,0 1-46,0 0 32,0 0-32,0 0 31,0-1-15,24-24-16,1 0 31,0 0-16,-25 25 1,25 0 0,0-25-1,-1 0 1,1 0 15,0-25 16,-25 0-47,0-24 31,0 24-15,0 0 0,0 0-1,0 1 16,0-1-15,-25 25 0,0-25 15,1 25-31,-1 0 16,0 0 15,0 0-16,25 25 79</inkml:trace>
  <inkml:trace contextRef="#ctx0" brushRef="#br0" timeOffset="51337">16148 12129 0</inkml:trace>
  <inkml:trace contextRef="#ctx0" brushRef="#br0" timeOffset="52435.57">16297 11931 0,'0'25'16,"0"0"15,0-1 0,0 26-15,0-25 15,0 0 0,24-25-31,1 24 16,0 1 15,0-25-15,0 0 15,0 0-15,-25 25-1,24-25-15,1 0 31,0 0 1,0-25-1,-25 0-15,0 1-1,0-1 1,0-25-1,0 25 32,-25 25-47,0 0 32,0-24-1,1 24 0,-1 0-15,0 0-1,0 0 17,25 24 30,-25-24-46</inkml:trace>
  <inkml:trace contextRef="#ctx0" brushRef="#br0" timeOffset="53477.38">16594 12005 0,'0'25'78,"0"0"-78,0 0 47,0 0-16,25-1 0,-25 1 1,50-25-17,-25 0 32,-1 0-31,1 0 46,0 0-46,-25-25 0,0 1-1,0-1 1,0-25-1,0 25 17,0 1 15,-25 24-47,-24 0 15,-1-75 1,25 75 15,0 0-15,1 0-1,24 25 32</inkml:trace>
  <inkml:trace contextRef="#ctx0" brushRef="#br0" timeOffset="54566.22">16917 11981 0,'0'0'0,"0"24"47,0 1-47,0 0 47,25 0-32,-1 0-15,1-25 31,0 0-31,0 24 16,24-24 15,-24 0 1,0 0-17,0 0 16,-25-24 16,0-1 16,0-25-32,0 1-15,-25 49-16,-25 0 31,26 0-31,-1-50 16,0 50-1,0 0 1,-24 0-1,24 0 1,0 0 0,0 0-1</inkml:trace>
  <inkml:trace contextRef="#ctx0" brushRef="#br0" timeOffset="57328.36">3398 14287 0,'25'0'62,"0"0"-62,24 0 16,1 0-1,49 0-15,25 0 16,-24 0 0,-1 0-16,-25 0 15,25 0-15,1 25 32,247-25-17,-124 0 1,-124 0-1,174 50 1,74-50 0,-223 0-1,149 0 1,-25 0 0,-124 0-1,50 0 1,-25-25-1,-100 25 1,1 0 0,0 0-1,-26 0 17</inkml:trace>
  <inkml:trace contextRef="#ctx0" brushRef="#br0" timeOffset="58378.46">8930 11733 0,'24'0'47,"26"0"-31,25 0-1,-51 0-15,1 0 16,0 0 0,25 0-16,-26 0 31,1 0-16,25 0 1,-25 0 0,-1 0-1,1 0 1</inkml:trace>
  <inkml:trace contextRef="#ctx0" brushRef="#br0" timeOffset="61706.87">16446 11460 0,'-25'-25'0,"0"25"16,25-25-1,0 0-15,-25-99 31,25 50 1,-25 49-32,0-49 15,1 24 1,-26 0 0,50 26-1,0-1 1,-25 0-1,25 0 64</inkml:trace>
  <inkml:trace contextRef="#ctx0" brushRef="#br0" timeOffset="62994.42">16098 10864 0,'25'0'31,"0"0"-15,0 0 0,49 0-1,-49 0 1,24-74-16,-24 74 15,0-25 1,0 25 15,-25-25 79,-25 25 15,0 0-125,0-24 31,1 24-15,-1 0 15,0 0-31,25 24 281,0 1-265,-74 25-16,74-25 31,0-1-31,-25-24 16,25 25-16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55:56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9500 14610 0,'0'25'32,"0"0"-1,25 49-31,0-49 16,-25 0-1,49 74 1,75 25-1,-124-75 1,50 26 0,24 49-1,-49-99 1,74 198 0,26-49-1,-125-100 16,49-24-15,-24-1 0,25-49-1,-50-25 48,0 1-48,0-51 1,0-24-16,0 0 16,0-25-1,0 74 1,0-49-16,0 24 16,0-148-1,0 74 16,0 125-15,24-51 0,-24 50-1,0-24 1,0 24 0</inkml:trace>
  <inkml:trace contextRef="#ctx0" brushRef="#br0" timeOffset="1495.32">10492 14833 0,'0'0'0,"0"25"16,0 0-16,25-25 16,-25 25-1,0-1 1,0 1-1,0 149 1,0 24 0,0-148-1,0 74 1,0 0 0,0-99-1,25 24 1,-25 1-1,0-75 110,0 0-109,0-24-16,0-1 16,-25 1-1,0-51-15,25 1 16,0-25 0,0 25-1,0 24 1,0 51-1,0-26 17,0 25-17,0 0 1,0-24 0,0 24-1,25 25-15,-25-25 16,25 25-1,-25-49 1,25 24 0,24 0-1,-24 0 1,0 25 0,0 0-1,24 0 16,-24 0-15,0 0 0,0 25-1,0-25 1,-25 50 0,0-1-1,0 1 16,-50-25-15,50-1 0,-50 1-1,-24-25 1,49 25 0,0-25-16,1 0 15,-26 0 1,0 25 15,50 0-15,0-50 77</inkml:trace>
  <inkml:trace contextRef="#ctx0" brushRef="#br0" timeOffset="2218.84">11261 14833 0,'0'25'16,"0"0"0,0 0-16,0 99 15,-49 0 1,49 99-1,0-124 17,-25-74-17,25 49 1,0-49 0,25-25 93,0 0-109,-1 0 16,1 0-1,74 50-15,-49-50 16,-25 0-16,0 0 15,49 0 1,-24 0 15,-26 0-31,1 0 16,25 0 0</inkml:trace>
  <inkml:trace contextRef="#ctx0" brushRef="#br0" timeOffset="2862.53">12303 15379 0,'25'0'47,"49"0"-31,-49 0 0,149 0-1,-50 0 1,-25 0-1,25 0 1,0-25 0,-99-25-1</inkml:trace>
  <inkml:trace contextRef="#ctx0" brushRef="#br0" timeOffset="3475.37">12452 15131 0,'0'0'0,"50"0"16,24 0-16,-24 0 15,74 0 1,-25-50 0,25 50-1,-50 0 1,-49 0-1,25 0 1,-50-25 62,-25 25-78</inkml:trace>
  <inkml:trace contextRef="#ctx0" brushRef="#br0" timeOffset="4715.04">14188 14808 0,'-49'50'16,"49"0"-16,0-26 15,0 1 1,0 74-16,0-49 16,0 148-1,0-123 1,0 74-1,24-75 1,26-24 15,0-1-15,-1-24 0,-24-25 15,50 0-16,-51 0 1,100-74 0,-24 24-1,-76 50 1,1-49-16,-25 24 16,50-74-1,-25-1 1,-25 75-1,0-49 1,0-25 0,-50-50 31,-24 99-32,24 1 1,0 24-1,26 0 1,-76-49 0,100 49-1,-24 0 1,-26 25 0,25-25-1,0 25 16,0 0-15,25 50-16,-49 0 16,-1-26-1,-24 76 17,49-100-32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1:21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19199 10864 0,'25'0'31,"-25"25"-15,0 0 15,0 25-31,0-26 16,0 51-1,0-1-15,0 1 16,49 74 0,-49-50-1,0 0 16,0-49-31,0 49 16,25 50 0,-25-50-1,0-50 1,25-24 0,0-25 62,-1 0-47,1 0-15,25 25-1,-1-25 1,-24 0-1,25 0 1,24 0 0,75 0-1,-25 0 1,75 0 0,98 25-1,-74-25 1,50 0-1,25 0 1,-25 99 0,0-149-16,-100 50 15,75 0 1,323 75 0,-323-125-1,74 50 16,224 50-15,-347-50 0,148-25-1,50 75 1,-100-174 0,-123 124-1,-50 0 1,-25 0-1,-74 0 1,0 0 0</inkml:trace>
  <inkml:trace contextRef="#ctx0" brushRef="#br0" timeOffset="1990.35">1736 13419 0,'25'0'31,"0"0"-31,0 0 16,0 0-16,74-24 15,99-1 1,149 25-1,-223 0 1,249 0 0,-51-50-1,-148 50 1,99 0 0,49 50-1,0 49 16,-98-99-15,-51 25 0,-73 0-1,197-25 1,-49 24 0,-173-24-1,49 50 1,24-50-1,1-25 1,124 75 0,-124-50-1,-99 25 1,24-25 0,-49 0-1,24 0 16,-24-25 1,0 25-17,0-25 17,0 25-1,-25-25-16,0-49 1,0 49 0,0-173-1,0 73 1,0 101 0,-25-150-1,0 100 1,25 24-1,0-49 17,0 49-17,0 25 32,0 1-31,0-1-1,0 0 1,0-49 0,0 24-16,0-24 31,0 49-31,-25-124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2:09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9252 0,'0'-25'63,"-25"25"-32,25 50 78,0-25-93,0 0-16,0-1 16,0 1-1,0 25-15,0-1 16,0-24-1,0 25 1,0 49 0,0-49-1,0 49 1,0-74 0,0 24-1,0-24 1,0 25-1,0-26 17,0 26-17,0-25 1,0 0 0,0 0-1,0-1 1,0 1 15,25-25 0,24 25 1,-24 0-17,25-25 1,-25 0-16,74 0 15,-74 0 1,24 0 0,1 0-1,99 0 1,-100 0 0,100 0-1,0 0 1,-75 0-1,75 25 1,0-25 0,-124 0-1,74 0 1,-49 0 0,49 0-1,-50 0 1,51 0-1,24 0 17,-50 0-17,50 0 1,-25 0 0,-74 0-1,174 0 1,-51 0-1,-98 0 1,99 0 0,-100 0-1,51 24 1,49-24 0,-50 0-1,-25 0 1,25 0-1,1 0 1,24 25 15,-25-25-15,25 0 0,-75 0-1,26 0 1,-1 0-1,-24 0 1,-25 0 0,124-25-1,-25 25 1,-50 0 0,0 0-1,1 0 1,-50 0-1,24 0 1,26-24 15,-26 24-15,1 0 0,24 0-1,-24-25 1,-25 25 15,-1 0-15,26 0-1,-25 0 1,0-50 0,0 50-16,-1 0 31,1 0-16,0 0 1,0 0 47,-25-25-1,0 1-31,0-26-31,0 0 16,0 25 15,25 25-31,-25-49 16,0 24-1,0 0 1,0 0 0,0-24 15,0-1-15,0 1-16,0 24 15,0-25 1,0 25-1,0 1 1,0-1 0,0-25-1,0 25 1,0-49 0,24 24-1,-24 26 1,0-1 15,-24 0 47,-1 25-47,-25 0-31,1 0 16,-1 0 0,0 0-16,1 0 15,-75 0 1,49 25 0,-74-25-1,100 0 1,-1 0-16,25 0 15,-99 0 1,-49-25 0,-1 25 15,0 0-15,-24 0-1,124 0 1,-274 50-1,224-50 1,50 0 0,-100 0-1,-99-25 1,174 25 0,-50 0-1,25 0 1,50-25-1,-100-25 1,1 50 0,123 0-1,-74 0 17,50 0-17,-26-24 1,76 24-1,-76-25 1,1 25 0,50 0-1,-51 0 1,26 0 0,49 0-1,-99 0 1,50 25-1,24-25 1,-49 0 0,24 24 15,26-24-15,-26 0-1,1 0 1,0 25-1,24-25 1,0 0 0,26 0-1</inkml:trace>
  <inkml:trace contextRef="#ctx0" brushRef="#br0" timeOffset="8225.76">20241 10195 0,'24'0'141,"1"0"-125,0-25-1,49 0-15,-49 25 16,25 0 0,-1-25-16,175 1 15,-100 24-15,25-25 16,74 0 15,99 0-15,-173-25-1,198 26 1,125-26 0,-299 50-1,175-25 1,48 50-1,-222-25 1,24-50 0,-49 50-1,-74 0 1,148 0 0,-74 25-1,-100 0 1,75 0 15,-99-25-15,50 0-1,-51 0 1,51 25 0,-26 49-1,-24-74 1,-25 25 15,0 0 47,0 0-78,0 24 16,0 1-16,0-1 15,0 1 1,0 24 0,50 50-1,-50-24 1,99 222 0,-49-198-1,-50-50 1,0 75-16,0-25 15,0 298 1,0-348 0,0 26-16,0 173 15,-25 148 1,25-49 0,-25-223-1,-24 50 1,24 24 15,25-74-15,0-1-1,49 175 1,-49-249 0,50 150-1,-50 197 1,50-272-1,-75-124 360,0-25-375,0 49 16,0-49 0,-24 0-16,-1 0 15,0 0 1,-49 75 0,50-75-1,-75 0 1,0 0-1,49 25 1,-49-25 0,0 49-1,75-49 1,-26 0-16,1 0 16,-100 75-1,25-75 1,100 0-1,-75 25 17,0-25-17,49 0 1,-24 0 0,0 0-1,-25 0 1,49-25-1,-49 25 1,25 25 0,0-25-1,-50 0 1,99 0 0,-74-50-1,0 25 1,75 25-1,-75-25 1,0 25 15,99 0-15,-74 0 0,-25 0-1,74-25 1,0 25-16,26 0 15,-100 0 1,49 0 0,26 0-1,-26 50 1,26-50 296,24 0-296,0 0 0,0 0-16,-24 0 15,24 0 1,-25 0 0,-24 0-16,49 0 31,0 0-31,-25 0 15,26 0 1,-1 0 0,-50 0-1,51 0 1,-1 0 0,25-25-1,-25 25 1,0 0 31,0 0-32,1 0 1,-1 0 15,0 0-15,0 0-1,0 0 17,1 0-17,-1 0 17,25-25-32,0 1 46,0-1-14,0 0-17,0 0 1,0-24 0,-25-26-1,25 26 1,0-26-1,0-49 1,0 75 0,-50-75-1,50-75 1,0 100 0,0 49-16,0-49 15,-24-124 1,24-75-1,0 199 1,0-50 0,0 50 15,0 25-15,24-100-1,26-49 1,-50 123-1,25-73 1,-25 74 0,25 24-1,-25-74 1,0 50 0,0 74-1,0-74 1,0-25-1,0 74 1,0-123 0,0-1 15,0 125-15,24-1-16,-24-24 15,0-75 1,0 74-1,0 1 1,0 24 0,0-24-1,0 49 1,0-25 0,0-74 15,0 75 0,0-125 0</inkml:trace>
  <inkml:trace contextRef="#ctx0" brushRef="#br0" timeOffset="9356.6">25400 14337 0,'-25'0'31,"25"50"-15,-49 24 0,-1 1-16,-74 272 31,74-248-31,-74 149 31,124-198-15,-99 99-1,99-125 1</inkml:trace>
  <inkml:trace contextRef="#ctx0" brushRef="#br0" timeOffset="11495.68">24829 11857 0,'0'-25'31,"0"-25"-16,25 50-15,-25-25 16,0 1 0,25-1-16,0-74 31,74-1-15,-74 51-1,0-75 1,99 25-1,49-1 1,-123 51 0,49-1-1,0 25 1,-74 25 0,25-25-1,-25 25 1,-1-49-1,1 49 1</inkml:trace>
  <inkml:trace contextRef="#ctx0" brushRef="#br0" timeOffset="12978.54">25747 10815 0,'0'25'94,"0"-1"-63,0 1 0,0 25-31,0-25 16,0-1 0,0 1-1,0 0-15,0 0 32,25-25 264,0 0-264,0 0-17,-1 0-15,26-25 32,-25 25-32,0 0 15,0 0 16,-1-25-15,1 25 0,-25-25 46,0 1-31,0-1-31,0 0 32,0 0-17,-25 25 1,1 0 0,-1-49-1,0 24 1,0 25 15,0-25-15,25 0-1,-25 25 1,25 25 93</inkml:trace>
  <inkml:trace contextRef="#ctx0" brushRef="#br0" timeOffset="13841.94">26987 10914 0,'25'0'31,"0"0"-15,25 0-16,-1 0 16,51 0-1,24-25 1,-75 25 0,1-49 15</inkml:trace>
  <inkml:trace contextRef="#ctx0" brushRef="#br0" timeOffset="14402.81">27062 10592 0,'0'0'0,"25"0"15,0 0-15,-1 0 16,51 0-16,-1 0 15,25-25 17,-49 25-17,-25-25 1,0 25 0</inkml:trace>
  <inkml:trace contextRef="#ctx0" brushRef="#br0" timeOffset="38407.18">16545 10889 0,'0'25'234,"0"0"-218,0 0 15,0 24-15,0-24 0,0 25 15,0-26-16,0 26 17,0-25-17,0 0 1,0 0 0,0-1-1,0 26 16,0-25-15,0 24-16,0-24 16,0 0-1,0 0 1,0 24-16,0-24 31,0 0-15,0 0-1,0 24 17,0-24-17,0 50 1,0-26 0,0-24-1,0 0 1,0 24-1,0 1 1,0-25 0,0 0 15,0-1-15,0 1-16,0 0 31,0 25-16,0-1 1,0-24 0,0 25-1,0-25 1,0-1-16,0 26 16,0-25-1,0 0 1,0 24 15,0 1-15,0-25-1,0 49 1,0-49 0,0 49-1,0-24 1,0-25 15,0-1-15,0 1-1,0 0 1,0 0 0,25 24-16,-25-24 15,0 74 1,0-49-1,0-25 1,24 74 0,-24-74-1,0 49 17,25 1-17,-25-50 16,0 24-15,0 1 0,0-25-1,0-1 1,0 26 0,0 0 15,0-26 453,0 1-421,0 25-63,0-25 31,0 24 0,0-24 0,0 0-15,0 0 0,0-1 15,0 1 47</inkml:trace>
  <inkml:trace contextRef="#ctx0" brushRef="#br0" timeOffset="40071.43">16446 13841 0,'0'25'78,"0"0"-31,24-25-32,-24 24 1,0 1 0,25-25-1,-25 25 1,25-25 0,-25 25-1,0 0 1,0-1-1,25 1 1,-25 0 0,25 0-1,-25 0 17,0-1 14,24 1-30,-24 0 47,25-25 77,-25-25-77,0 0-32,25 25 0,-25-24-15,25-1 31,-25 0-32,0 0 1,25 25 0,-1-25 15,-24 1-16,25 24-15,-25-25 16,25 0 0,0 0-1,-25 0 1,25 25 15,-25-24-31,24 24 31,-24-25-15</inkml:trace>
  <inkml:trace contextRef="#ctx0" brushRef="#br0" timeOffset="72931.92">16991 10443 0,'0'0'0,"-49"0"16,24 49-16,0-49 16,25 25-1,-25 0-15,0 0 16,-24 24-1,24 26 1,-25-1 0,26-49-1,-1 25 1,25-26 0,-25 26 15,25 0-16,0-1 1,-50 50 0,26 1-1,24-51 1,0 1 0,0 0-1,0-26 1,0 26-1,24 49 1,-24-74 0,0 74-1,25-24 1,-25-51 0,25 1-1,-25 25 1,50-1-1,-26 1 1,26 49 0,-25-74-1,24 0 1,-49 0 0,50 49-1,-25-49 1,49 25-1,-49-50 1,0 49 0,24-49-1,1 0 1,0 50 15,-1-25-15,75-25-1,-25 0 1,-74 0 0,50 49-1,-26-49 1,1 25 0,-25 0-1,74 24 1,-25-49-1,-24 0 1,49 0 0,25 25-1,-99-25 1,25 25 0,-26-25 15,1 0-16,50 0 1,-1 0 0,-24 0-1,24 0 1,1 25 0,-26-25-1,1 0 1,24 0-1,-49 0 1,124-50 0,-100 25-1,1 25 1,-25-24-16,24 24 16,1-25-1,0 25 16,-26-25-15,76 25 0,-26-50-1,-49 50 1,24 0 0,26-74-1,-25 49 1,-1 0-1,1-24 1,-50 24 0,25-25-1,49 1 1,-24-1 0,-26 0 15,1-24-16,-25 49 1,25-49 0,25-50-1,-50 49 1,24-24 0,-24 0-1,0 0 1,0 74-1,0-25 1,-49-24 0,49-25 15,-75-25-15,75 99-1,-24-50 1,-26 26 15,50 24-15,-50 0-1,1-74 1,49 74 0,-25 0-16,-25-24 31,50 24-16,-49 0 1,-1-24 0,-24 49-1,49-50-15,0 50 16,-49-50 0,-1 1-1,26 24 16,-26 0-15,-24-74 0,49 99-1,-24 0 1,-25-25 0,49 25-1,-74-49 1,50 49-1,-1 0 1,-49 0 0,25 0-1,25 0 1,-26-50 0,-48 50-1,73 0 1,-24 25 15,-25-25-15,99 0-1,-24 0-15,24 0 16,-99 74 0,99-74-1,-50 0-15,26 0 16,-26 50-1,1-1 1,49-49 0,-24 50-1,-1-50 1,25 25 15,-24-25 0</inkml:trace>
  <inkml:trace contextRef="#ctx0" brushRef="#br0" timeOffset="84101.49">12427 12278 0,'0'0'0,"-49"0"31,49 25-15,-25-25 0,0 25-1,-25 25 1,-49 24 0,49-74-1,1 74-15,24 1 16,-74 24-1,49-74 1,25 0 0,-74 99-1,74-50 1,1-49 0,-51 99-1,50-50 1,25 1-1,-24 24 17,24-49-17,0-1 1,24 125 0,1-75-1,-25-25 1,0 1-1,50-26 1,-25-24 0,49 50-1,75 73 1,-100-73 0,150 99-1,-50-50 1,24-25-1,-148-74 17,99 24-17,50 1 1,-125-50 0,75 74-1,-24-24 1,-51-25-1,26-25 1,49 49 0,-99-49-1,99 25 1,49-25 0,-98 0-1,49 0 1,24 50-1,-98-50 17,49 0-17,50 0 1,-124 0 0,25 0-16,-1 0 15,26 0 1,-1-50-1,-49 50 1,74 0 0,-25-50-1,-24 50 1,74 0 0,-50-74-1,1 74 16,-50 0-31,99-74 32,-50 74-17,-24 0 1,49 0 0,-74 0-1,74-50 1,-25-24-1,-49 49 17,0 0-17,0 0 1,0 0-16,-25 1 16,49-26 15,26-74-31,-51 124 15,-24-75 1,25 26 15,-25 24-15,25-49 0,0-1-1,-25 50 1,0-24 15,0-1-15,0 1-1,0 24 1,0-25 0,0 25 15,0 1-31,-25-26 15,-49-99 1,49 25 15,0 50-15,0 24-16,25 25 16,-49-24-1,24-26 1,0 50-1,25-74 1,-74 25 0,49 74-1,0-75 1,-25 1 0,-24 0 15,24 49-16,1 25 17,24-25-32,0 0 15,-25 25 1,26-49 0,-26 49-1,-74-75 1,99 75-1,-74 0 1,0-49 0,24 24-1,-24 0 1,-25 0 0,50 25-1,-50 0-15,49 0 16,-98 0-1,73-25 1,51 25 15,-50-49-15,-1 49 0,51 0-1,-100 0 1,75 0-1,24 0 1,-49 0 0,-25-25-1,99 25 1,-50 0 0,51 25-1,-1-25 1,0 0-1,0 0 1,0 25 15,1-25-31</inkml:trace>
  <inkml:trace contextRef="#ctx0" brushRef="#br0" timeOffset="149941.75">20340 10244 0,'0'0'0,"0"25"16,0 0-1,-25-25 1,25 50-16,0-26 31,0 26-15,0-25-1,0 0 32,0-1-47,0 1 47,0 25-16,-25-50-15,25 25 0,0-1 280</inkml:trace>
  <inkml:trace contextRef="#ctx0" brushRef="#br0" timeOffset="172560.49">11683 2952 0,'-25'0'16,"0"0"0,1 0-1,-1 0 1,-25 25 0,-49-1-1,74 1 1,-74 74-1,49-49 1,26-25 0,24 24-1,24-24 32,1 25-31,99 24-1,-74-74 1,-1 50-16,-24 24 16,74 50-1,-74-49 1,0-50 0,-25-1-1,0 1 1,0 0-1,-25 0 1,-24 24 0,-51 1 15,51-50 0,24 0-15,0 0-1,0 0 1,1 0 0,-1 0-1,25-25 17</inkml:trace>
  <inkml:trace contextRef="#ctx0" brushRef="#br0" timeOffset="173709.56">11733 3522 0,'0'25'16,"0"0"0,0 0-1,24-1 1,1 51 0,-25-25-1,0-1-15,25 1 31,-25-25-15,0-50 109,0 0-125,0-25 16,0 26-1,0-26 1,0 25 0,0-25-16,0 26 15,25-26 1,0 25-1,-1-49 1,1 74 0,-25-25-16,25 25 47,0 0-16,0 25 0,-1 0-15,1-1-1,0 51 1,-25-50 0,25-25-1,-25 49 1,0-24-1,49 74 1,-49-49 0,0 0-1,0-26 1,0 1 0</inkml:trace>
  <inkml:trace contextRef="#ctx0" brushRef="#br0" timeOffset="174215.6">11857 3746 0,'49'0'31,"-24"0"-31,0 0 16,0 0 0,-1-25-1</inkml:trace>
  <inkml:trace contextRef="#ctx0" brushRef="#br0" timeOffset="175115.47">12452 3621 0,'-25'0'0,"0"0"15,-24 0 1,24 0 31,25 50-47,-50-50 15,50 25 1,-24 0 0,24 24-1,-25-24 1,25 0-1,0 0 1,0 0 15,0-1-31,0 1 32,0 0-32,49 0 15,-24 0-15,0-1 31,74-24-15,-49 0 0,-1 0-1,-24 0 1,0 0 0,0 0-1,0 0 16,-25-24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5:55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7665 0,'-50'0'187,"1"24"-171,24-24 0,0 25-16,0 0 15,1 0 1,-1 0-1,25-1 1,0 1 0,0 0-16,0 0 15,0 0 1,25-25 0,-25 24-1,49 1 16,-49 0-15,50-25 0,-25 50-1,-25-25 1,0-1 31,-25-24 0,25 25-47,-50-25 15,1 25 1,24 0 0,-25-25-1,25 0 1,50 0 109</inkml:trace>
  <inkml:trace contextRef="#ctx0" brushRef="#br0" timeOffset="643.55">13816 7615 0,'0'25'16,"0"0"-1,-25-1 1,25 1 0,0 25-1,-24-50 1,24 99 0,-25-25-1,-25 1 1,25 24-1,-24-24 1,49-26 0,-25-24-1</inkml:trace>
  <inkml:trace contextRef="#ctx0" brushRef="#br0" timeOffset="1841.73">14635 7838 0,'-25'0'31,"-25"0"-15,26 0 0,-26 0-1,25 0 1,0 25 0,1-25-1,-51 50 1,25-26-1,50 1 1,-24 50 0,-1-75-1,25 25 1,25-1 46,-25 1-62,99 25 16,-99-25 15,74-1-15,-49-24 0,25 25-1,-25-25 1,-1 0-1,1 0 1,-25-25 31</inkml:trace>
  <inkml:trace contextRef="#ctx0" brushRef="#br0" timeOffset="2267.08">14486 8062 0,'0'0'0,"25"0"0,0 0 31,-1 0-15</inkml:trace>
  <inkml:trace contextRef="#ctx0" brushRef="#br0" timeOffset="3664.02">14908 7913 0,'0'24'47,"0"1"-32,0 25 1,0-25 0,0 24-1,0-24 16,0-50 79,0 1-95,0-1 1,0 0-16,0 0 16,0-25-16,0 26 31,0-1-15,0 50 77,24-25-77,1 24 0,-25 26-16,0-25 15,25 0 1,0-25 15,0 0-15,-1 25 15,1-25 31,0-25-15,-25 0-31,0 0 0,25-25-1,-25 26 1</inkml:trace>
  <inkml:trace contextRef="#ctx0" brushRef="#br0" timeOffset="4258.93">15255 7838 0,'0'25'32,"0"0"-32,0 0 15,0 49 1,0-49-1,25 49 1,-1-49 0,-24 50-16,0-51 47</inkml:trace>
  <inkml:trace contextRef="#ctx0" brushRef="#br0" timeOffset="4811.91">15180 7813 0,'25'0'32,"0"0"-17,25 0 17,-1-49-17,-24 49 1,-25-25-1,25 25 1</inkml:trace>
  <inkml:trace contextRef="#ctx0" brushRef="#br0" timeOffset="6406.79">15503 7888 0,'0'25'47,"0"-1"-31,0 1 0,0 0-16,0 25 15,0 24 1,0-49-1,0 0 1,0 0 0,0-50 140,0-74-156,-25 24 16,-24-99-1,73-74-15,-24 174 16,25 49-1,-25 0 1,25 25 15,0 0 1,0 0-17,-1 0 16,1 25-31,0-25 16,0 0 0,24 50-1,-24-50 1,0 49 0,0-24-1,0 0 1,-25 0-1,0 0 1,0 24 0,0 1-1,-50-25 17,25 24-32,-24-49 31,24 50-16,0-50-15,0 0 16,0 0 31,25 25 47,25-25-79,25 74 1,-25-24-16,24-1 16,26 51 15,-26 24-16,1-75 1,-50-24 0,0-75 46,-99 1-46</inkml:trace>
  <inkml:trace contextRef="#ctx0" brushRef="#br0" timeOffset="7476.48">15900 7913 0,'0'0'0,"0"24"15,0 1 1,0 50 0,0 24-1,0-74 1,0 24 0,25 51-1,-25-125 79,0 0-78,0 0-16,0 0 15,0 1 1,0-26-1,0 0 1,49 1-16,-49-1 16,25 50-1,0-25 1,0 25 15,-1 0 0,-24 25-15,50 50 0,-50-26-1,25-24 1,-25 0 0,0 0-1,0 24 1,25-24-16,-25 0 15,0 0 48</inkml:trace>
  <inkml:trace contextRef="#ctx0" brushRef="#br0" timeOffset="7863.8">16073 8210 0,'0'0'0,"25"0"16,0 0 0,0 0-1,0 0 1,-1 0 0,1 0-16,0-24 15</inkml:trace>
  <inkml:trace contextRef="#ctx0" brushRef="#br0" timeOffset="8773.04">16470 8037 0,'-24'0'47,"-1"0"-32,0 0 1,0 0 15,25 25-15,0-1-1,0 1 1,0 0 0,0 0-1,0 0 16,0-1-31,0 1 16,0 0 0,25-25-1,0 0 1,0 0 0,-1 0 46,1 0-62,0-25 31,-25 0-31,0 1 16,25-1 0,-25-50-1,0 51 1,0-1-16,25-25 15,-25-24 1,0 24 0</inkml:trace>
  <inkml:trace contextRef="#ctx0" brushRef="#br0" timeOffset="9753.86">16669 8012 0,'0'0'0,"0"50"32,25-1-32,-25 26 15,0-51 32,0-48 62,0-1-109,0-25 16,0 25 0,0-24-16,0-26 15,24 26 1,-24 24 0,25 0-1,-25 0 1,25 25 15,0 0 16,0 75-16,-25-26-15,24-24-1,1 0-15,-25 25 16,0-26 0,25 76-1,-25-76 1,25-24 0,-25 25-16</inkml:trace>
  <inkml:trace contextRef="#ctx0" brushRef="#br0" timeOffset="10180.51">16842 8086 0,'0'0'0,"25"0"15,25 0 1</inkml:trace>
  <inkml:trace contextRef="#ctx0" brushRef="#br0" timeOffset="13635.65">13047 9178 0,'25'0'78,"0"0"-46,0 0-17,-1 0 16,1 0-15,0 0 31,-50 0 78,0 0-125,1 0 16,-1 0-1,0 0-15,25 25 16,-25-25-1,0 49 1,1-49 0,24 25-1,0 0 1,-25 49 15,25-49-15,0 0-1,0 0 1,0 49 0,0-49-1,25-25 1,-1 0 15,1 0-31,0 0 16,0 0-1,0 0 1,-1 0 0,26 0-1,-50-25 17</inkml:trace>
  <inkml:trace contextRef="#ctx0" brushRef="#br0" timeOffset="14525.52">13469 9103 0,'0'25'62,"-25"0"-62,0 0 16,25 24-1,-24-49 1,24 25-16,0 0 16,0 25-1,-75 49 1,75-25-1,0-49-15,0 0 16,0 49 0,-25-24-1,25-25 1,0-1 15,-49-24 125</inkml:trace>
  <inkml:trace contextRef="#ctx0" brushRef="#br0" timeOffset="15645.71">14213 9351 0,'-25'0'31,"0"0"0,1 0-31,-1 0 31,0 0-31,0 25 16,25 0 0,-49 0-1,49 0 1,0 24 0,0-24-1,0 49 16,0-49-15,0 0 0,49-25 46,-24 0-46,0 0 15,0 0-31</inkml:trace>
  <inkml:trace contextRef="#ctx0" brushRef="#br0" timeOffset="16062.2">14114 9550 0,'0'0'16,"49"-25"-1,-24 25-15,0 0 16,-25-25 31</inkml:trace>
  <inkml:trace contextRef="#ctx0" brushRef="#br0" timeOffset="17161.2">14362 9525 0,'0'0'0,"0"25"16,0 0 0,0 24-1,0-24 1,0 0-1,-25-25 17,25-25 61,0 0-77,0 0 15,0 1-15,0-1 31,0 50 31,0-1-62,25-24-1,-25 25 1,25 0-1,0-25 1,-1 0 15,1 0-31,-25 25 16,25-25 0,0 0 30,0-25-30,-25 0 15,24 0-15,-24 1 0,0-1-1</inkml:trace>
  <inkml:trace contextRef="#ctx0" brushRef="#br0" timeOffset="17834.62">14709 9376 0,'0'0'0,"0"25"0,0 0 16,0 24 15,25-24-15,-25 50-16,0-51 15,0 76 1,0-76 0,0 1-1,0 25 1</inkml:trace>
  <inkml:trace contextRef="#ctx0" brushRef="#br0" timeOffset="18500.12">14635 9426 0,'25'0'47,"-1"-50"-47,1 50 15,0-25 1,0 25-16,0 0 31</inkml:trace>
  <inkml:trace contextRef="#ctx0" brushRef="#br0" timeOffset="20360.14">14957 9451 0,'0'0'0,"0"24"109,0 1-93,0 0-1,0 0 1,0 24 0,0-24-1,0 0-15,25 0 16,-25 0 0,0-50 140,0-25-125,0 25-31,-25-49 16,25 24-1,0-24 1,0 49 0,0 0-1,25 25 48,0-49-63,0 49 15,-1 0 17,1 0-32,-25 49 31,25-24-16,-25 0 17,0 0-32,0 0 31,0-1 0,0 1-31,0 0 31,0 0 16,0-50 47,0 50 31,25 24-94,0-24-15,-1 25 0,1-50 15</inkml:trace>
  <inkml:trace contextRef="#ctx0" brushRef="#br0" timeOffset="21460.13">15354 9351 0,'0'50'31,"0"-25"-15,0 0-1,0-1 1,0 51 0,0-26-1,0 1 1,0 0 0,0-26-1,0-73 79,0 24-78,0 0-1,0 0 1,0-49-16,0 49 15,0-24-15,0 24 16,0-25 0,50 25 15,-25 25 0,-1 0-15,-24 25 46,0 0-46,0 0-16,0 0 16,50-1-1,-50 26 1,0 0-1,0 24 1,0-49 0,0 0 31</inkml:trace>
  <inkml:trace contextRef="#ctx0" brushRef="#br0" timeOffset="21993.96">15429 9649 0,'24'0'62,"1"0"-46,0-50 15,0 50-15,0 0 15</inkml:trace>
  <inkml:trace contextRef="#ctx0" brushRef="#br0" timeOffset="23122.22">15751 9525 0,'-25'0'63,"0"0"-48,1 0 1,-1 0 15,25 25 16,0 0-47,0-1 47,0 1-31,0 0-1,0 0 1,0 24-1,0-24 17,25-25-1,-1 0-31,1 0 31,-25-25 32,25 25-48,-25-24-15,0-1 16,0 0 0,0 0-1,0-49 1,0 49-1,0 0-15,0-49 16,0 49 0,0-49-1,0 49 17,0 0-1,0 0-16</inkml:trace>
  <inkml:trace contextRef="#ctx0" brushRef="#br0" timeOffset="24439.86">15925 9401 0,'0'0'0,"0"50"16,0-26-1,0 1 1,0 0-1,0 25 1,0-26 0,0 1-1,0 25 1,0-75 125,0 0-126,0 0 1,0 1-1,0-26 1,0 25 0,0-24-1,24 24-15,-24 0 16,25 0 0,0 0-1,-25 1 16,25-26-15,-25 25 0,25 25 77,-25 25-77,24 0-16,-24 0 31,0-1-15,25 26 0,0 0-1,-25-26-15,0 26 31,0 0-15,0 49 0,25-99-1</inkml:trace>
  <inkml:trace contextRef="#ctx0" brushRef="#br0" timeOffset="25083.22">15999 9599 0,'25'0'32,"0"0"-32,-1 0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6:52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 7615 0,'-25'0'94,"0"25"-79,0-25 16,25 25-15,-25-25 0,1 24-1,-1 26-15,-50 0 32,75-1-17,-49 1 1,-26 24-1,51-49 1,-1 0-16,25 25 16,-50 74-1,1-75 17,49 26-17,-25-51 1,-25 51-16,25-26 15,1 26 1,-1-1 0,0-49-1,25 74 17,-25 0-17,0 25 1,25-24-1,0-1 1,0-49 0,0 24-1,0 50 1,0-50 0,0 100-1,0-75 1,0-49-1,0-1 1,0 51 0,0-26 15,25 1-15,-25 49-1,25-25 1,-25-50-1,0 1 1,50 0 0,-26 24-1,-24-24 1,50 49 0,-25-74-1,-25 99 1,25 24-1,24-148 1,-24 0 0,25 0-1,-50 25 423,24 25-423,1-50 1,-25 49-16,0-24 16,25 0-1,-25 25 1,25-25 0,-25 24-1,0-24 1,25 25-1,-25-26 1,24 1 0,1 25-1,0-1 1,-25-24 0,0 25-1,25-50 1,0 74-1,-1-49 1,1 0 0,-25 0-1,25-1 1,0 1 15,-25 0-15,25-25-1,-25 50 1,24-50 0,-24 24 15,0 1 63</inkml:trace>
  <inkml:trace contextRef="#ctx0" brushRef="#br0" timeOffset="9865.04">7615 8806 0,'25'0'15,"-25"-25"17,-25 25 46,-25 0-63,1 0 1,24 0-16,0 0 16,0 0-1,25 49 17,0-24-17,0 25 16,0-25-15,0 24 0,0-24-1,0 25 1,0-1 0,0-24-1,50-25 1,-25 0 15,0 0-15,-1 0-1,1 0 1</inkml:trace>
  <inkml:trace contextRef="#ctx0" brushRef="#br0" timeOffset="10260.92">7516 9029 0,'0'0'0,"25"0"31,-1 0-31,1 0 47</inkml:trace>
  <inkml:trace contextRef="#ctx0" brushRef="#br0" timeOffset="11576.41">7789 8954 0,'0'0'0,"0"25"16,0 0 15,0 25-15,0-25-1,0 24 1,0-24 0,0-50 93,0 0-93,0 1 15,0-1-16,0 0 1,0 50 78,24 24-79,1-49 1,-25 25-16,25-25 16,0 0 15,0 0 0,-1 0-15,1 0 15,0-25-15,0 1-1,-25-1 1,25 50 109,-25 24-125,0-24 31,25 0-15,-25 0 109</inkml:trace>
  <inkml:trace contextRef="#ctx0" brushRef="#br0" timeOffset="12241.82">8186 9079 0,'0'49'47,"0"-24"-32,0 0 1,0 24 0,0 1-1,0 0 1,0-26 0,0 26-1</inkml:trace>
  <inkml:trace contextRef="#ctx0" brushRef="#br0" timeOffset="13043.86">8186 9054 0,'24'0'15,"-24"-25"1,0 0 0,25 25-1,25-25 1,-1 25 15,-24 0 16,-25 25 15,0 0-46,0 0-16,0 0 16,0-1-1,0 1 1,-25-25 0,1 0 15,-1 0 0,0 0 32</inkml:trace>
  <inkml:trace contextRef="#ctx0" brushRef="#br0" timeOffset="14350.79">8483 8979 0,'0'25'31,"0"0"-15,0 0-16,0 0 16,0-1-1,0 1 1,0 25 0,0-75 109,0 0-110,0 0 1,0-24-1,0 24 1,0 0 0,50 0 15,-1 0-15,-24 1-1,0-1 1,0 25-1,0 0 1,-1 25 47,-24 24-48,0-24-15,0 0 16,0 0-1,-49 24-15,24-24 16,0-25 15,0 0 1,50 0 124,0 0-141,0 0 1,-25 25 0,25-25-16,-1 0 31,-24 25-15</inkml:trace>
  <inkml:trace contextRef="#ctx0" brushRef="#br0" timeOffset="15112.87">8954 8930 0,'0'0'0,"-49"24"15,24-24 1,0 50 15,25-25-15,0 0-1,0 0 1,0 24 0,0 26-1,0-51 1,0 1-1,25-25 17,0 0-17,0 0 1,-1 0 0,1 0-1,0 0 1</inkml:trace>
  <inkml:trace contextRef="#ctx0" brushRef="#br0" timeOffset="15574.54">8905 9203 0,'25'0'16,"-1"-50"-16,1 50 31,0 0-15,-25-25-1</inkml:trace>
  <inkml:trace contextRef="#ctx0" brushRef="#br0" timeOffset="16717.61">9054 8731 0,'0'-25'203,"25"1"-203,24-26 32,-49 25-1</inkml:trace>
  <inkml:trace contextRef="#ctx0" brushRef="#br0" timeOffset="18064.33">9302 8806 0,'0'0'0,"0"-25"32,0 0-17,-25 25 1,0 25 31,0-25-32,25 25 1,0-1 15,0 1-15,0 0 15,0 0-15,0 24-1,25-49 1,25 25 0,-25-25-1,-1 0 16,-24 25-15,0 0 15,0 0 1,0 0-17,0-1 16,-49 26-15,24-50 0,0 0 15</inkml:trace>
  <inkml:trace contextRef="#ctx0" brushRef="#br0" timeOffset="18618.54">9723 8706 0,'0'0'0,"0"25"16,0 0-1,0 25 1,0-1 0,0 50-1,0-24 17,0-50-32,-24 49 15,24-49 16,0 0-15</inkml:trace>
  <inkml:trace contextRef="#ctx0" brushRef="#br0" timeOffset="19125.83">9649 8781 0,'0'0'0,"74"0"0,-24-50 16,49 25-1,-74 1 16,0 24-15,0 0 0,-1 0-1</inkml:trace>
  <inkml:trace contextRef="#ctx0" brushRef="#br0" timeOffset="19678.4">9971 8905 0,'0'25'15,"0"-1"1,0 1-1,0 25-15,0-25 32,0 0-17,0-1 1</inkml:trace>
  <inkml:trace contextRef="#ctx0" brushRef="#br0" timeOffset="20124.9">10021 8756 0</inkml:trace>
  <inkml:trace contextRef="#ctx0" brushRef="#br0" timeOffset="21647.88">10195 8806 0,'0'24'0,"0"26"32,0-25-1,0 0-31,0-1 16,0 26-16,0-25 31,0 0-31,0 0 31,0-50 94,0 0-125,0-25 31,0 25-31,0 1 16,0-26 0,25 50-1,-25-50 1,24 1-1,1 24 1,-25 50 78,0 0-63,25-25-31,-25 24 16,50 26 15,-26-25-15,1-25 46,0 0-46,0 0-1,-25-25 1,25 0 0,-25 0-1,24 25 1,1-24-16,-25-1 31,25 25-31,-25-25 16,25 25 31,-25 25-32,0 0 1,0-1-1,0 1 1,0 0 0,0 0-1,0 0 1,0 49 0,0-49 15,0-50 47</inkml:trace>
  <inkml:trace contextRef="#ctx0" brushRef="#br0" timeOffset="22649.63">10765 8756 0,'0'50'16,"0"-26"0,0 26-1,0-25 1,0 0-1,0-1 1,25 1 0,-25 25-1,25-50 1,0 0 0,-1 25-1,1 0 1,0-25-1,0 0 17,-25-25-17,0 0 1,0 0 15,0-25 0,0 26-15,0-1 0,0 0-1,-25 0 1,0 25 0,-24-25-1,24 25 1,0-24-1,0 24 17,0 24-1</inkml:trace>
  <inkml:trace contextRef="#ctx0" brushRef="#br0" timeOffset="41550.46">1786 15106 0,'-25'0'156,"0"0"-125,1 0 1,-26 0-1,25 0-16,0 0-15,0 0 16,1 0 0,-1 0-1,0 0 17,0 0-17,25 25 48,0 0-1,-25-1-46,25 51-1,0-26-15,0 26 16,0-1 0,0 26-16,0-51 15,0 26-15,0-1 32,0 149-17,0-74 1,0-75-1,0 1 1,-24 99 0,24-50-1,0 0 1,0 49 0,0-123-1,0 24 1,0-24-1,0-25 1,0 49 0,0-49-1,24-25 126,26-25-125,-50 0-1,25 0 1,49 25-16,-49-24 15,50 24 1,-1 0 0,-49-25-1,24 25 1,-24 0 156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8:08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 11063 0,'0'0'0</inkml:trace>
  <inkml:trace contextRef="#ctx0" brushRef="#br0" timeOffset="178.95">2257 10666 0,'0'0'15,"0"-50"1,0 26-16</inkml:trace>
  <inkml:trace contextRef="#ctx0" brushRef="#br0" timeOffset="374.83">2257 10592 0</inkml:trace>
  <inkml:trace contextRef="#ctx0" brushRef="#br0" timeOffset="543.36">2257 10418 0,'0'-25'0</inkml:trace>
  <inkml:trace contextRef="#ctx0" brushRef="#br0" timeOffset="731.86">2307 10096 0</inkml:trace>
  <inkml:trace contextRef="#ctx0" brushRef="#br0" timeOffset="916.44">2307 10096 0</inkml:trace>
  <inkml:trace contextRef="#ctx0" brushRef="#br0" timeOffset="2166.34">1587 8607 0,'25'25'31,"0"-25"-31,0 50 16,0-50-1,-25 24-15,25 1 16,-25 0 0,24 0-1,1 0 1,0 24-16,0-24 15,24 25 1,-24-26 0,25 1-1,-25 25 1,24 0 0,-24-50-1,25 99 16,-1-74-15,-24-1 0,0 1-1,24 50 1,26 24 0,-50-74-1,24 24 1,-24-24-1,0-25 1,0 50 0,-1-26-1,-24 26 17,25-50-1</inkml:trace>
  <inkml:trace contextRef="#ctx0" brushRef="#br0" timeOffset="3226.33">2530 8533 0,'0'25'16,"-25"-1"0,-24 1-16,24 0 15,-25 0 1,25 0 0,1 24-16,-26 1 31,0-25 0,1-25-31,24 49 16,-25 1-1,1 24 1,24-49 0,-49 0-1,24 49 1,50-49-1,-50 0 1,1 25 0,24-1 15,0 1-15,-24-25 15,49-1-16,-25-24 1,25 50 0,-25-25-16,0-25 15,0 25 1,0 49 0,1-74-1,24 25 1,-25 0-1</inkml:trace>
  <inkml:trace contextRef="#ctx0" brushRef="#br0" timeOffset="13487.42">4043 9723 0,'25'0'62,"0"0"-46,0 0-16,24 0 16,-24 0-1,0 0 1,49 0 0,-49 0-1,49 0 1,26 0-1,-51 0 1,26 0 0,-1-24-1,-49 24 1,0 0 0,-1 0-1,1 0 32</inkml:trace>
  <inkml:trace contextRef="#ctx0" brushRef="#br0" timeOffset="14674.31">7119 9674 0,'0'0'0,"25"0"15,0 0 1,24 0-16,26 0 16,73 0-1,-98 0 1,124-75-1,-50 75 1,-50 0 0,0 0 15,-24 0-15,-25 0-1,25 0-15,-26 0 16,1 0-1,0 0 1,-75 25 31</inkml:trace>
  <inkml:trace contextRef="#ctx0" brushRef="#br0" timeOffset="15554.74">10517 9575 0,'0'0'0,"75"0"0,-26 0 15,50-50 1,50 50 0,-50 0-1,50 0-15,-25 0 16,124-25 0,-74 75-1,-124-25 1,-1-25-1,-24 0 1,-174 0 62</inkml:trace>
  <inkml:trace contextRef="#ctx0" brushRef="#br0" timeOffset="16388.41">13494 9699 0,'0'0'0,"74"0"0,-49-25 16,25 25-1,-26 0-15,26 0 16,24 0 0,75 0-1,-25 0 1,-25 0 15,50 0-15,-99 0-1,49 0 1</inkml:trace>
  <inkml:trace contextRef="#ctx0" brushRef="#br0" timeOffset="17319.08">17016 9451 0,'0'0'15,"50"0"1,-26 0 0,26 0-1,24 24-15,-49 1 16,25-25 0,-25 0-1,-1 0 1,1 0-1,0 0-15,0 0 16,49 0 0,-24-25-1,-25 25 1,49 0 15,-49 0-15</inkml:trace>
  <inkml:trace contextRef="#ctx0" brushRef="#br0" timeOffset="22053.72">1836 12725 0,'-25'0'0,"25"25"32,-25-25-32,0 24 31,25 1-15,0 0-16,0 25 31,0-26-16,-25 26 1,25 0 0,0-1-1,0-24 1,0 0 0,0 0-1,0-1 1,0 1-1,25 0 17,-25 25-17,25-25 1,0 24 0,0 1-1,-1-25 1,1-1-1,0 1 1,0-25-16,0 0 16,74 75-1,0-75 1,-74 24 0,49 1-1,-24-25 1,-1 0 15,1 0-15,0 0-1,-26 0 1,51 0 0,-26 0-1,1 0 1,25 0-1,24-49 1,-74-1 0,24 0-1,1 26 1,-25 24 0,-1-50-1,51-49 1,-75 74 15,25-25-15,24-49-1,-49 74 1,0-24-16,50-26 16,-50 26-1,0-1 1,-25-24-1,-25 49 1,1-50 0,-1 75-1,1-49 1,-1-1 0,25 50-1,-49-124 1,-1 75-1,-49 49 32,50-25-31,24 25 0,-24-50-1,24 50 1,1 0-1,-1 0 1,-24 0 0,24 0-1,25 0-15,-24 0 16,24 0 0,-50 25-1,26 25 1,-1-50-1,25 49 17,-24 1-17,-1-25 1,-24 49 0,74-49-1,-25 0 1,0 24-1,0-49 1,25 25 0,-25 0-1,25 0 1,0-1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39:11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10170 3473 0,'0'24'31,"0"26"-15,0 74-16,0-99 16,0 0-1,0 49 1,0-24 0,0-25-1,0 24-15,0 26 31,0 49-15,0-100 0,0 1-1,0 25 1,0-1 0,0-24-1,0 25 1,0-25 15,-25-25-15</inkml:trace>
  <inkml:trace contextRef="#ctx0" brushRef="#br0" timeOffset="764.24">10170 3299 0,'0'0'16,"25"-25"-1,0 25-15,-25-25 16,99 25 0,-74 0 15,-1 0-31,26 25 15,-25-25 17,24 50-32,-24-25 31,25 24-15,-50 1-1,25 49 1,-25-74-1,0 0-15,0 74 16,0 0 0,-100 0-1,26 1 1,-100 98 0,50-99-1,100-99 1,-26 25 15,25-25-15</inkml:trace>
  <inkml:trace contextRef="#ctx0" brushRef="#br0" timeOffset="1801.1">10616 4118 0,'-24'0'31,"24"24"0,-25-24-15,25 25-16,0 25 31,0-25-15,0 24-1,0 1 16,0-25-15,25-25-16,-25 24 16,24-24-1,26 0 17,-25 0-1,0 0-16,-1 0 17,-24-24-17,25-1 1,-25 0 0,0-25-1,0 26 1,0-1-1,0 0 1,-25 25 31,1 0-47,-1 0 31,0 0 0,25 25 48</inkml:trace>
  <inkml:trace contextRef="#ctx0" brushRef="#br0" timeOffset="2722.87">11013 4043 0,'-25'0'31,"1"0"-15,24 25 31,0 0-47,-25-25 16,25 25-1,0-1 16,25-24 1,-25 50-17,24-50-15,1 0 16,-25 25 0,25-25-1,-25 25 1,0-1-1,25-24-15,-25 25 32,0 0-17,0 0 1,-25 0 15,0-1-15,0-24-1,1 0 1,-1 0 0,0 0-1,0 0 1,25-24 46</inkml:trace>
  <inkml:trace contextRef="#ctx0" brushRef="#br0" timeOffset="3356.4">11336 3894 0,'0'50'46,"0"-25"-14,0 0-32,0-1 15,0 1 1,0 0-16,0 0 16,0 0-1,0 49 1,0-49 15,0 24 0,0-24-15,0 0 0,25-25 30</inkml:trace>
  <inkml:trace contextRef="#ctx0" brushRef="#br0" timeOffset="3970.31">11237 3870 0,'24'0'15,"26"0"1,-50-25 0,50 0-1,-26 25 1,26 0-1,-25 0 1,24-25 0</inkml:trace>
  <inkml:trace contextRef="#ctx0" brushRef="#br0" timeOffset="5663.33">10120 4291 0,'0'50'172,"0"-25"-156,0-1 15,0 26-15,0-25 15,0 0-15,0-1 31,0 1-47,0 0 31,0 0 16,0 0-47</inkml:trace>
  <inkml:trace contextRef="#ctx0" brushRef="#br0" timeOffset="29815.39">20637 7516 0,'25'0'156,"0"25"-140,-25-1 15,25-24-31,-25 50 15,0-25 1,25-25 0,0 49-1,-25-24 1,24 0 0,-24 0-1,0 0 1,0 24-1,0-24 1,25 49-16,0-49 31,-25 50-15,0-50 0,0 24-1,0 1 1,0 24-1,0-24 17,0 24-32,0-24 31,0-1-15,0 26-1,0-26 1,0 1-1,0-25 1,0 0 0,-25 24-1,0 1 1,25-1 0,0-24-16,0 0 15,-24 0 1,24 0-1,-25-25 1,25 24 15,-25-24-15,0 50 0,0-50 15</inkml:trace>
  <inkml:trace contextRef="#ctx0" brushRef="#br0" timeOffset="90217.9">1116 1215 0,'0'25'47,"0"0"-32,0 25 1,0 24 0,0 50-1,0-50 1,0 125 0,0-75-1,0 0 1,0 74-1,0 26 1,0-150 0,0 224 15,0-50-15,0-99-1,0-75-15,0-24 16,0 173-1,0-25 1,0-98 0,0 172-1,0-172 1,25-26 0,0 100-1,-25-50 1,0-75-1,0 50 17,0-74-1,0 0-15,49-25 124,1 0-124,0 0-16,-1 0 15,1 0-15,74-25 16,50 25 0,-100-49 15,25 73-31,-24-24 16,24 0-1,25 0 1,-50 0-1,75 0 1,25 0 0,-100-49-1,75 49 1,0 0 0,-100 0-1,100 0 1,-25 0-1,-74 0 1,74 0 0,-75 0 15,1 0-15,-25 0-1,24 0 1,-24 0 15,25 49-15,-50-98 93,0 24-46,0-25-48,0 26-15,0-51 16,0 26-1,0 24-15,0-174 16,0 51 0,0-249-1,-25 297 1,25-272 0,0 174-1,0 148 1,0-74-16,0 100 15,-25-100 1,25-50 15,0 50-15,0-99 0,-25-1-1,1 125 1,-1 0-1,25-75 1,0 125 0,0-1-1,0 0 1,0 26 15,0-26-15,-25 25-1,25-49 1,-25-1 0,25 51 15,0-26 0,0 25-15,-25 25 31,25-25-16,-24 25 0,-1 0-15,0 0-1,0 0 1,0 0 0,1 0-1,24-24-15,-25 24 32,-25 0-17,-99-50 1,75 50-1,-75 0 1,50 0 0,25 0-1,-150 0 1,26 0 0,148 0-1,-74 0 1,0 0-1,25 0 1,49 25-16,1 0 16,-1-25-1,-49 0 17,24 0-1,-24 24-16,50-24 1,-26 0 0,26 0-1,24 0 1,0 0 15,25 25-15</inkml:trace>
  <inkml:trace contextRef="#ctx0" brushRef="#br0" timeOffset="92039.48">1364 1538 0,'0'25'172,"0"-1"-141,0 1-15,0 0-1,0 0 1,0 0-1,0 0 1,0-1 0,0 1 15,0 0-31,0 0 47</inkml:trace>
  <inkml:trace contextRef="#ctx0" brushRef="#br0" timeOffset="93625.49">1587 1339 0,'25'0'15,"0"0"16,0 0-15,0 0 0,0 0-1,-1 0 1,1 0 0,0 0 15,0 0-16,0 0 1,-1 0 0,1 0-1,50 0 1,-26 0 0,-24 0-1,0 0 1,24 0-1,-24 0 1,0 0 15,0 0-31,0 0 16,49 0 0,-49 0-1,0 0 16,-1 0-31,26 0 32,-25 0-17,0 0 1,74 0 0,-74 0-1,-1 0-15,51 0 31,-50 0-15,0 0 0,-1 0-1,1 0 1,0 0 0,25 0 15,-26 0-16,1 0 1</inkml:trace>
  <inkml:trace contextRef="#ctx0" brushRef="#br0" timeOffset="95188.86">1414 2009 0,'25'0'15,"-1"0"17,-24 25-32,25-25 15,-25 25 48,-25 0-48,25-1 1,-24 1-16,24 0 31,0 0-15,0 0-1,0-1 17,0 1-1,0 0-15,24-25 15,1 0-16,0 0 48</inkml:trace>
  <inkml:trace contextRef="#ctx0" brushRef="#br0" timeOffset="96198.79">1389 2456 0,'25'0'62,"0"0"-30,-25 24-1,0 1 0,0 0-15,0 0-1,0 0 1,0-1 15,24-24 94,-24 25-94,25-25-31,-25 25 16,0 0 0,0 0-1,-25-25 17,1 0-1</inkml:trace>
  <inkml:trace contextRef="#ctx0" brushRef="#br0" timeOffset="97515.83">1389 2927 0,'0'50'31,"0"-26"0,0 1-15,0 0-16,0 0 15,0 0 1,0-1 0,25-24 140,0 0-140,-1 0 15,1 0 16,-25-24-32,25-1 1,0 25 0,-25-25-1,0 75 110,0-1-109,0-24-1,0 0-15,0 0 16,-25 24 0,25-24-16,0 0 15,0 24-15,0-24 47</inkml:trace>
  <inkml:trace contextRef="#ctx0" brushRef="#br0" timeOffset="99011.74">1960 1811 0,'24'0'0,"1"0"31,0 0-15,0 0 15,24 0-15</inkml:trace>
  <inkml:trace contextRef="#ctx0" brushRef="#br0" timeOffset="101002.62">1910 1712 0,'0'24'47,"0"1"0,0 0-32,25 0 32,0-25-16,-1 0-15,1 0 62,0 0 94,-25-25-94,0 0-62,0 0 46,0 1 1,0-1-48,0 0 48,-25 25-32,0 0 0,1 0-15,-1 0 31,25 25 31,0 0-62</inkml:trace>
  <inkml:trace contextRef="#ctx0" brushRef="#br0" timeOffset="101615.52">2133 1836 0,'0'24'0,"0"1"31,0 0-15,-25-25 30</inkml:trace>
  <inkml:trace contextRef="#ctx0" brushRef="#br0" timeOffset="102448.68">2232 1736 0,'0'25'62,"0"0"-46,0 0 31,0 0-16,25-25 0,0 0 1,0 0-17,0 0 16,-25-25-15,0 0 0,24 25-1,-24-25 1,0 0 0,-24 25 30,-1 0-14,0 0-1,25 25-15,0 0 15</inkml:trace>
  <inkml:trace contextRef="#ctx0" brushRef="#br0" timeOffset="104893.37">2456 1712 0,'0'24'15,"0"26"48,0-25-48,0 0 17,24-25-32,1 0 46,0 0 1,-25-25 16,0 0-1,-25 25 157,25-25-94,0 0-125,-25 1 94,1 24 46,48 0 220,-24-25-345,25 25 1,0 0 0,-25-50-1,25 25 17,-25 0 46,0 1-16,0-1-46,-25 25 31,0 0-16,25 25 16,-25-25-32,25 24 32,-24 1-15,24 0 14,0 0 64,24-25-95,1 0 32</inkml:trace>
  <inkml:trace contextRef="#ctx0" brushRef="#br0" timeOffset="105656.11">2654 1563 0,'50'0'125,"-50"24"-109,25-24 15,-25 25-16,0 25 32,0-25-31,0 0 0,0 24-1,0 26 1,0-51 15</inkml:trace>
  <inkml:trace contextRef="#ctx0" brushRef="#br0" timeOffset="106061.52">2729 1786 0,'0'-25'47,"24"25"0</inkml:trace>
  <inkml:trace contextRef="#ctx0" brushRef="#br0" timeOffset="107022.44">2902 1637 0,'25'0'0,"25"0"31,-26 0 16,-24 50 15,0-25-31,0-1 188,0 1-203,0 25-1,-24-50 48,-1 0-47,0 0-1,0 0 1</inkml:trace>
  <inkml:trace contextRef="#ctx0" brushRef="#br0" timeOffset="108311.24">1836 2257 0,'0'25'16,"0"0"0,0 0-1,24-25 48,1 0-32,25 0-31,-25 0 16,-1 0-1,1 0 1,-25-25 93,0 0-93,-49 25-1,49-25 1,-25 25 15,0 0 32</inkml:trace>
  <inkml:trace contextRef="#ctx0" brushRef="#br0" timeOffset="108884.66">2133 2431 0,'0'25'0,"0"-1"62,0 1-15,-25-25-47</inkml:trace>
  <inkml:trace contextRef="#ctx0" brushRef="#br0" timeOffset="109657.11">2232 2282 0,'0'25'16,"0"0"0,0-1 30,0 1-30,25-25 0,0 0-1,0 0 1,0 0 0,-1 0 15,-24-25-16,0 1 1,0-1 15,0 0-15,-24 25 31,-1 0-32,0 0 17,25 25-17</inkml:trace>
  <inkml:trace contextRef="#ctx0" brushRef="#br0" timeOffset="111143.56">2530 2183 0,'25'0'94,"-50"0"31,0 0-109,0 0-1,25 25 17,0-1 30,0 1-46,25-25 46,0 0-30,-25-25 14,0 1-14,0 48 77,0 1-109,0 0 31,25 0-15,-25 0 0,0-1-16,0 1 15,0 0 16,25-25-15,-25 25 15,0 0 1,-25-25-17,0 0 32</inkml:trace>
  <inkml:trace contextRef="#ctx0" brushRef="#br0" timeOffset="112089.54">2729 2208 0,'24'0'31,"1"-25"-16,0 25-15,25 0 32,-50 25-17,0-1 17,0 1-1,0 0-16,0 0 1,0 0 140,24-25-140,-24 24 0,0 1-16,0 0 15,0 25-15,0 24 16,0-49-1,0 49 1,0-49 0,-24-25 15,-1-25-15,25 0-1,0 1 1</inkml:trace>
  <inkml:trace contextRef="#ctx0" brushRef="#br0" timeOffset="113310.88">3150 2183 0,'-25'0'31,"1"0"-15,-1 0 0,0 0 62,0 0-16,25 25-15,0-1 0,0 1 0,0 0-16,0 0 47,0 0-62,25-25 93,0 0-93,0 0 15,-25 24-31,24-24 16,1 25-1,-25 25 1,0-25 0,0-1-1,0 1 32</inkml:trace>
  <inkml:trace contextRef="#ctx0" brushRef="#br0" timeOffset="129453.57">14015 6598 0,'0'0'0,"0"-25"15,0 0 1,0-24-1,0-1 1,24 1 0,-24 24-16,0-50 15,0 1 1,0 0 0,0 49 15,0 0 0,0 0-15,0 0-1,25 1 1,0 24 62,0-25-78,0 25 16,24-25-1,-24 25-15,0 0 16,49 0 0,-24-25-1,99 25 16,-25 0-15,-50 0 0,1 0-16,-26 0 15,150 50 1,-51-50 0,-73 25-1,99-25 1,24 49-1,-49-24 1,74 25 0,-25-26-1,-49 51 1,124-75 0,25 25-1,-174-25 16,223 24-15,25-24 0,-248-24-1,25 24 1,25-25 0,-75-25-1,50 25 1,-50 1-1,-49 24 1,24-50 0,-24 50-1,49-25 1,99 25 15,-49 0-15,-50 0 15,0 0-15,-24 25-1,-26-25 1,150 25 0,-125-25-1,-49 0 1,124 124-1,-124-124 345,24 0-360,-24 0 15,25 0-15,-1 0 16,1-25 0,-25 25-1,0 0 1,-1-25 0,1 25-1,0-49 1,0 49-1,0 0 1,-25 24 187,0 26-187,0-25 15,0 24-31,0-24 16,0 0 15,0 0 0,0 0 16</inkml:trace>
  <inkml:trace contextRef="#ctx0" brushRef="#br0" timeOffset="174711.04">6623 8483 0,'-25'0'63,"0"-49"-48,-24 24 1,-1 0-1,-24-25-15,49 1 16,-99-26 0,74 51-16,1-1 31,-1-25-15,-74-24-1,99 49 1,0 25-1,-24-50 1,49 25 78</inkml:trace>
  <inkml:trace contextRef="#ctx0" brushRef="#br0" timeOffset="176109.61">6921 14536 0,'-25'0'78,"-25"-25"-47,-24 0-31,24 0 16,-49-24-16,24 49 15,1 0 1,-224-100 0,150 26 15,98 74-31,-49-75 31,124 100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42:24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 3746 0,'25'24'31,"-1"1"-15,1-25-1,0 0 1,0 25 0,0-25-1,-1 0-15,26 25 16,173 49 0,-148-74-1,24 25 1,50 25-1,49-1 1,-148-49 0,74 0 15,49 0-15,-98 0-1,99 0 1,-26 0-1,-73 0 1,49-25 0,-25 1-1,25 48 1,-25-24 0,25 25-1,-24-25 16,-76-25-31,100 25 16,-74 0 0,99 25 15,-50-25-15,-49 0-1,24 0 1,-24 0-1,-26 0 17,1 0 265,50 0-297,-26 0 15,50-49-15,-24 24 16,49-25-1,-74 50-15,-1 0 16,75-74 0,-74 74-1,-25 0 1,24 0 0,26 25-1,49-25 1,-100 24-1,76-24 1,-1 0 0,-74 0-1,49 0 1,125 25 0,-125-25-1,75 0 1,24 0-1,-98 0 1,123 25 0,25-25-1,-123 0 17,98-25-17,-24 0 1,24 75-1,-99-50-15,75 0 16,0 0 0,-25 0-1,-75 0 1,149 50 0,-24-75-1,-150 25 1,50 0-1,1 0 1,-26 0 0,25 0-1,1 0 17,-51 0-17,1 25 1,24-25-1,-49 0 1,0 0 0,74 0-1,-49 49 1,49-49 0,25 0-1,-99 50 1,74-75-1,-25 0 1,-24 25 0,-1-25 15,1 25 0,25-74-15,-51 74-1,1 0 1,0 0 0,0-25-1,99 0 1,-75 25 0,75-49-1,-24 49 1,-76 0-1,26-25 1,-25 25 0,0 0-1,24-50 1,75 100 15,-74-50-15,-1 0-1,26 0 1,-75 50 0,50-26-16</inkml:trace>
  <inkml:trace contextRef="#ctx0" brushRef="#br0" timeOffset="14413.49">19000 5060 0,'0'25'0,"0"0"47,0 0-31,0-1-1,0 1 1,0 0-16,0 0 31,0 0-15,0 24 0,0 1-1,0-25 1,0-1-1,0 1 1,0 25 0,0-25 15,0-1-15</inkml:trace>
  <inkml:trace contextRef="#ctx0" brushRef="#br0" timeOffset="15275.02">19075 4936 0,'25'0'31,"-1"0"-15,-24 25 0,25-25-1,-25 25 1,25-25-1,-25 49 1,0-24 15,0 0-15,0 0 15,0 0-15,0-1-1,-25-24 32,25 25-31,-25 0 0,1-25-1,24 25 1,-25 0-1,0-25 1</inkml:trace>
  <inkml:trace contextRef="#ctx0" brushRef="#br0" timeOffset="16760.78">19298 5159 0,'0'50'31,"0"-25"-15,0 0-1,0 24-15,25 1 16,-25-25 0,0-1-1,0-48 95,0-26-79,0 25-31,0 0 31,0 1-31,0-1 16,0 0 15,25 25-31,-25-25 31,24 25 0,26 50 16,-25-50-31,-25 25 0,0-1-16,25-24 15,-1 25 1,1-50 62,-25 1-62,25 24-1,-25-25 1,0 0 31,25 25-32,-25-25 1,25 25 0,0 0 62,-25 25-47,0 0-15,24 0-1,1-1 1,-25 26-16,0-25 31,25 0-31,-25 24 16</inkml:trace>
  <inkml:trace contextRef="#ctx0" brushRef="#br0" timeOffset="17473.14">19893 5110 0,'0'0'0,"0"25"47,0 24-31,0-24-1,25-25-15,-25 25 16,0 0 0,0 24-16,25-24 15,-25 0 17,0 0-17,0-1 1</inkml:trace>
  <inkml:trace contextRef="#ctx0" brushRef="#br0" timeOffset="18433.38">19819 5135 0,'0'-25'31,"25"25"-15,0 0-1,-1 0 1,1 0-1,0 0 1,-25-25 0,25 25-1,0 0 1,-1 0 15,1 0-31</inkml:trace>
  <inkml:trace contextRef="#ctx0" brushRef="#br0" timeOffset="23453.11">23217 5358 0,'-25'0'125,"1"0"-94,-1 0 0,0 0-15,0 0 0,0 0-1,1 0 17,-1 0 14,0 25 1,25-1-15,0 1-17,0 0 1,0 0 15,0 0-15,0-1-16,0 1 31,0 0 0,25-25 141,0 0-141,-1 0-15,1 0 0,0 25-1,-25 0 16,50-1-15,-50 1 0,0 0-1,24-25 1,-24 25 0,0 0-1,0-1 1,0 26-1,0-25 1,0 0 0,0 0 15,0-1-15,0 1-1,0 0 1,-49-25-1,24 0 17,0 0-17,0 0 1,1 0 0,-1 0 15,25-25-31</inkml:trace>
  <inkml:trace contextRef="#ctx0" brushRef="#br0" timeOffset="24256.8">23292 5928 0,'0'25'31,"0"0"-31,0 0 16,0 0-1,0 24 1,0-24 15,24-25-15,-24 25-1,0 0 1</inkml:trace>
  <inkml:trace contextRef="#ctx0" brushRef="#br0" timeOffset="25494.93">23440 5556 0,'25'0'31,"25"0"16,-25 0-31,-1 0 15,1 0-31,0 0 47,-25 25-16,0 0 0,0 0-31,0-1 16,-25 1-1,25 0 1,0 0 0,0 0-1,-25-25 1,25 24 0,-24-24-1,24 25 1,0 0 15,-25-25-15,25 25 31,0 0-16,25-25-16,-1 0 1,1 0 0,0 0 15,0 0-31,0 0 31,-1 0 0,1 0 16,-25-25-31,25 25 0,-25-50 62</inkml:trace>
  <inkml:trace contextRef="#ctx0" brushRef="#br0" timeOffset="26792.3">24160 5705 0,'25'0'31,"-1"0"-15,1 0 0,0 0-1,0 0 16</inkml:trace>
  <inkml:trace contextRef="#ctx0" brushRef="#br0" timeOffset="27247.78">24259 5507 0</inkml:trace>
  <inkml:trace contextRef="#ctx0" brushRef="#br0" timeOffset="27673.75">24234 5978 0,'-25'0'16,"1"0"15</inkml:trace>
  <inkml:trace contextRef="#ctx0" brushRef="#br0" timeOffset="28643.77">24482 5581 0,'0'50'47,"0"-26"-16,0 1-15,0 50-1,0-51 1,0 1 0,0 50-1,0-50 32</inkml:trace>
  <inkml:trace contextRef="#ctx0" brushRef="#br0" timeOffset="29624.78">24631 5730 0,'0'49'31,"0"-24"16,0 0-16,0 0-15,0 0-1,0 0 1,25-25-1,-25 24 1,25-24 0,-1 0 15,1 0 0,-25-24-31,0-1 31,0 0-15,0 0 0,0 0-1,0 0 1,0 1 0,0-1-1,0-25 1,-25 50 15,1 0 16,-1 0-16,25 25-15,0 0 15</inkml:trace>
  <inkml:trace contextRef="#ctx0" brushRef="#br0" timeOffset="30634.37">24854 5730 0,'0'25'31,"0"-1"-16,0 1 17,0 0-17,0 25 1,0-25 15,0-1-31,0 1 31,25-25 32,0-25-1,-25 1-30,25 24-32,-25-25 15,0 0-15,0 0 32,0 0-32,0-24 31,0-1-16,-25 25 17,0 25 30</inkml:trace>
  <inkml:trace contextRef="#ctx0" brushRef="#br0" timeOffset="31594.42">25301 5829 0,'25'0'94,"-1"0"-78,26-25-1,-25 25 1,0 0 31</inkml:trace>
  <inkml:trace contextRef="#ctx0" brushRef="#br0" timeOffset="32060.88">25326 5705 0,'24'0'31,"1"0"-15,0 0-1,0 0 1,-25-25 62</inkml:trace>
  <inkml:trace contextRef="#ctx0" brushRef="#br0" timeOffset="33249.12">25747 5606 0,'0'25'16,"0"24"31,0-24-32,0 49 1,0-49 0,0 25-16,0-25 15,0 0 17,0-1-17,25-24 1,0 0-1,0 0 1,-1 0 0,1 0-1,0-24 1,0-1 0,-25 0-1,0 0 1,25 0-1,-25 0 1,0 1 0,0-26-1,0 0 17,0 1-17,-25 49 1,0 0-1,0 0 17,0 0-1,1 0-15,-1 0-1</inkml:trace>
  <inkml:trace contextRef="#ctx0" brushRef="#br0" timeOffset="33892.37">26119 5928 0,'0'0'0,"0"25"16,0 0 0,0 0 15,-24 0-31,24-1 31,-25 26-15,0-25-1</inkml:trace>
  <inkml:trace contextRef="#ctx0" brushRef="#br0" timeOffset="34971.32">26169 5705 0,'0'0'0,"25"25"31,0 0-15,-25-1 15,0 1-31,24-25 15,-24 50 1,25-50 0,0 0 31,0 0-32,0 0 16,-25-25 1,0 0-17,0 0 1,24 25 0,-24-49-1,0-1 1,0 1-1,0-1 1,0 25 0,-24 25 15,-1 0 0,0 0-15,0 0-1,25 25 48,0 0-32</inkml:trace>
  <inkml:trace contextRef="#ctx0" brushRef="#br0" timeOffset="36476.69">26665 5482 0,'-25'0'78,"0"0"-47,1 0-15,-1 0-1,25 25 126,0-1-94,0 1-16,0 0-15,0 0-1,0 0 1,0-1-1,0 1 1,0 0 15,0-50 110,25 25-125,-1 0 30,1 0-14,0 25-17,0-25 1,-25 50-16,25-26 31,-25 1-15,0 0-1,0 0 1,0 0 0,0 0-1,-25-1 1,0 1 0,0-25-1,0 0 16,1 0-15,-1 0 0</inkml:trace>
  <inkml:trace contextRef="#ctx0" brushRef="#br0" timeOffset="38169.42">26888 5531 0,'25'0'46,"25"0"-30,-26 0 0,1 25 15,0-25-31,0 25 16,0-25-1,-25 25 1,0 0 15,0 24-15,0-24-1,0 25 1,0-26-16,0 26 16,0 0-1,0-25 1,-25-1-1,0-24 17,25 25-1,-25 0 0,25 0 0,25-25 63,0 0-78,0 0-1,0 0 1,-1 0 0,1 0 15,25 0 31,-25 0-30</inkml:trace>
  <inkml:trace contextRef="#ctx0" brushRef="#br0" timeOffset="53799.57">9103 2257 0,'25'0'110,"-25"25"-95,0 0 1,0 0-16,0-1 16,0 1-1,0 0 17,0 0-32,0 0 15,0-1 1,0 1 15,0 0-15,0 0-16,0 0 15,0-1 48,25-24-32,0 25-31,0-25 16,-1 25-1,51-25 1,-50 25 0,99 0 15,-25-25-16,-25 0 1,50 0 0,-25 0-1,-49 0 1,0 0 0,74 0-1,-75 0 1,26-25-16,-50 25 15,74 0 1,-25 0 0,-49 0-1,99 0 1,25-25 15,-100 25-15,51 0-1,-1 0 1,-50 0 0,51 0-1,73 25 1,-123-25 0,74 0-1,-25 25 1,-74-25-1,124 0 1,-25 0 0,-75 0-1,26 49 17,-1-49-32,-24 0 31,-1 0-31,1 0 15,74 0 1,50-24 0,-125 24-1,75-25 1,124-99 0,-148 74-1,24 25 1,49 0-1,-123 25 1,173 0 0,-99 0-1,-49 0 1,-1 0 0,-24-24 15,-26 24-16,26 0 1,24 0 0,50 0-1,-49 0 1,24 0 0,-49 0-1,-1-25 1,1 25-1,0 0 1,24-25 0,0 25-1,-49 0 1,0 0 15,25 0 0,-50-25 141,0-24-156,0-1-16,0 25 16,0-24-1,0 24 1,-25-25-1,25 25 1,-25 25 15,25-24-15,0-1 15,-99 25 47</inkml:trace>
  <inkml:trace contextRef="#ctx0" brushRef="#br0" timeOffset="55000.62">11807 2778 0,'0'25'63,"0"0"-63,0 0 31,0 24-31,0-24 16,0 25-1,0-26 1,0 1 0,0 0-1,0 0 17,0 0-1,0-50 94,0 0-110,-25 0 17</inkml:trace>
  <inkml:trace contextRef="#ctx0" brushRef="#br0" timeOffset="55921.16">11782 2679 0,'25'0'62,"0"0"-30,0 0-17,-1 0 1,-24-25 0,25 25-1,0 0 1,0 0-1,0 0 17,-25 25 15,0 0-16,0 0-16,0-1 17,0 1-1,0 0 0,0 0 0,-25-25 1,0 0-17,0 25 1,0-25 31</inkml:trace>
  <inkml:trace contextRef="#ctx0" brushRef="#br0" timeOffset="57000.77">12129 2877 0,'0'50'141,"0"-25"-94,0 24-47,25-49 15,-25 50 1,25 0-16,-25-26 16,25 1-1,0 0-15,-25 0 16,25-25-1,-25 25 17,24-25 46,-24-50-63,0 25 1,25 0 0,-25 1-1,0-1-15,25 0 16,-25 0 0,25 25-1,-25-49 1,25 24 15,-25 0-15,24-25-16</inkml:trace>
  <inkml:trace contextRef="#ctx0" brushRef="#br0" timeOffset="59069.72">25574 2654 0,'0'0'0,"24"0"0,26-25 15,0 0 1,24 25-16,0 0 16,26 0-1,24 0-15,99-49 32,-49 74-17,-125-25 1,150 0-1,-175 0 1</inkml:trace>
  <inkml:trace contextRef="#ctx0" brushRef="#br0" timeOffset="61209.11">25921 2927 0,'25'0'94,"0"0"-32,-1 0-31,1 25 63,-25 0-94,25-1 31,-25-48 141,0-1-156,25-25 15,0 50-15,-1-25-1,1 1 1,0 24 31,0 0-16,0 0-31,-1 0 31,-24 24 1,25 1-1,-25 0-31,25 0 15,-25 24 1,0-24 15,0 0 32</inkml:trace>
  <inkml:trace contextRef="#ctx0" brushRef="#br0" timeOffset="64702.65">3795 8111 0</inkml:trace>
  <inkml:trace contextRef="#ctx0" brushRef="#br0" timeOffset="65107.3">3795 8111 0,'0'-25'141</inkml:trace>
  <inkml:trace contextRef="#ctx0" brushRef="#br0" timeOffset="78171.13">25772 1712 0,'-25'0'62,"0"49"-46,1-24 0,24 0-1,0 0 1,0 49 0,0-49-16,0 49 31,0-24-16,-50 49 1,50-74 0,0 0-1,0 24 1,0 50 0,0-74-1,50 50 1,-26-26-1,26-24 1,0 25 0,24-26-1,-24 26 1,24-50 0,25 50 15,-49-25-16,24-25-15,-49 0 16,99 0 0,0 0-1,-74 0 1,-1 0 0,1-50-1,-25 25 1,0-49-1,-25 24 1,24 0 0,-24 1-1,0-75 17,0 74-17,-49 1 1,-75-26-1,49 50 1,-197-123 0,24 123-1,123-25 1,26 50-16,74 0 16,-99 0-1,75-25 1,24 25-16,0 0 15,-24 0 1,24 50 0,0 0 15,0-50-15,25 24-1</inkml:trace>
  <inkml:trace contextRef="#ctx0" brushRef="#br0" timeOffset="91296.13">20563 7615 0,'0'25'15,"0"0"32,0-1-15,0 1-17,0 0-15,0 0 16,0 24 15,0 51 0,0-51-31,0 1 16,0 74 0,0-99-1,0 49 1,0-49-1,0 0 1,0 0 0,0 49 15,0-49-15,0 24-1,0-24 1,0 0-1,0 25 1,0-1 0,0-24 15</inkml:trace>
  <inkml:trace contextRef="#ctx0" brushRef="#br0" timeOffset="95324.79">20414 7565 0,'0'0'0,"-25"0"31,1 0-16,-1 0 1,0 0-16,0 0 16,-24 0-1,24 0 1,0 0 0,-25 0-1,1 0 1,-26 0-1,51 0 1,-51 0 0,1 0-1,49 0 1,-74 0 0,0 0-1,74 0 1,-75 0-1,51 0 1,-1 0 0,-24 0-1,-1 0 17,1 0-17,-50 0 1,25 0-1,74 0 1,-99 0 0,99 0-1,-248-24 1,224 24 296,24 0-280,-50 0-32,1 0 15,-50 49-15,50-49 16,-1 0 0,1 25-1,-1-25 1,1 0-16,-25 50 15,-25-50 1,0 0 0,49 0-1,-24 0 1,25 0 0,24 0-1,25 0 1,0 0 46,1 0 110,-1 24-141,0-24 48,0 0-17,25 25 32,0 0-63,0 0 0,0 0-15,0-1 0,0 1-1,0 0 1,0 0-1,0 0 1,0-1-16,0 1 16,-25 50-1,25-1 1,0 1 15,-24-51-15,24 1-1,0 0 1,0 25 0,0-26-1,0 26 1,0 0 0,-25-50 15,25 24-16,0 1 1,0 0 0,0 0 15,0 0 16,25-25 0,24 0-32,-24 0-15,49 0 16,26 0 0,-1 0 15,-50 0-16,100-25 1,-25 25 0,-49 0-1,49-25 1,-25 25 0,0 0-1,100-25 1,-75 25-1,-50 0 1,0 0 0,1 0-1,-1-49 1,1 49-16,-50 0 31,99 0-15,0 0-1,-100 0 1,51 0 0,49-50-1,-50 50 1,25 0 0,1 0-1,-76 0 1,51 0-1,-25 0 1,-26 0 0,1 0-1,25 0 1,-1 0 0,1 0 15,24 0-16,-24-25 1,-25 25 0,0 0-1,-1 0 1,1 0 15,0 0 0,0 0 1,24-25-17,-24 25 1,0-24 15,0 24 0</inkml:trace>
  <inkml:trace contextRef="#ctx0" brushRef="#br0" timeOffset="98355.4">17537 8731 0,'0'25'110,"0"0"-95,0 0-15,0-1 16,0 1 0,0 50-16,0-26 15,0-24 1,0 25 0,0-1-16,0-24 15,0 50 1,0-51-1,0 1 1,0 50 0,0-51-1,0 1 17,0 0-17,0 0 32,25-25-31,0 0-1,24 25 1,1-1 0,-25-24-1,74 50 1,0-50-1,-25 25 1,26-25 0,73-50-1,-24 50 1,-99 0-16,24 0 16,25 0-1,50-49 16,-74 24-15,73 25 0,-24-25-1,-24 25 1,48-25 0,-24 25-1,-49 0 1,74 0-1,-25 0 1,-50 0 0,100 0-1,-25 0 1,-100 0 0,125 0 15,-100 25-31,25-25 31,1 0-15,-26 0-1,1 0 1,-1 25 15,-49-25-15,0 0-1,24 0 1,1 0 0,-25 0-1,-1 0 1,1 0 0,0 0 15,-25-25-16,25 0 48,-25 0 46,25 25-93,-25-24 0,0-26-1,24 0-15,-24 1 16,0 24-1,0-25-15,0 1 32,0 24-17,0 0 1,0-25 0,0-24 15,0 24 0,0 26-31,0-1 31,0 0 16,0 0 31,-24 25 0,-1-25-46,0 25-32,-25 0 31,26 0-31,-1 0 16,-25 0-1,1 0 1,-1 0-1,-124-24 1,-49 48 15,173-24-15,-49 0 0,-25-24-1,75 24 1,24 0-1</inkml:trace>
  <inkml:trace contextRef="#ctx0" brushRef="#br0" timeOffset="134242.04">8458 11336 0,'25'0'47,"-25"-25"-32,25 25-15,-25-25 32,25 25-32,0-25 15,-1 25 1,1-24-1,0-1-15,0-25 16,99 0 0,-50 26-1,-24-1 1,-25 25 0,24-25-1,-24 25 1,74-74-1,-24 74 1,-1 0 15,1 0-15,49-25 0,-75 25-1,50-50 1,1 50-1,-26 0 1,-49 0-16,49 0 16,1 25-1,24 0 1,-49-25 15,-1 25-31,-24-1 16,25-24-1,-26 25 17,26 25-17,-25-1 17,0-24-17,-1 0 1,-24 0-1,25-25 1,0 25 31,-25 0-31,0-1 15,0 1 188</inkml:trace>
  <inkml:trace contextRef="#ctx0" brushRef="#br0" timeOffset="136341.82">9128 12824 0,'0'25'15,"0"0"-15,25-25 16,-25 24-1,25-24 1,-25 25 15,25-25-31,-25 25 32,49 0-17,-24 24 1,-25-24-1,25-25 1,0 25 0,-1-25-1,-24 50 1,50-50 0,-25 0-1,0 24 1,24 1-1,-24-25 1,0 0-16,49 0 31,-49 0 1,25 0-17,-26 0 1,26 0-1,-25 0 17,0 0-32,-1 0 15,1 0 1,25 0 0,-25 0-1,24 0 1,-24 0 15,0 0-31,0 0 16,24 0-1,1 0 17,0 0-17,-26 0 1,1 0-1,0 0 1,0 0 0,0 0-1,-1 0 1,1-25 0,25 25-1,-25 0 1,24 0-1,-24 0 1,25 0 0,-50-24-16,24-1 15,1 25 17,0 0-17,0-25 1,0-25 15,-1 50-15,1-24-1,0 24 17</inkml:trace>
  <inkml:trace contextRef="#ctx0" brushRef="#br0" timeOffset="164148.75">25524 11187 0,'25'0'31,"0"0"-15,-1 0-1,1-25 1,0 25 15,0 0-15,0 25 15,-1 0-15,1-25-1,-25 25 1,25-1-1,-25 26-15,25-50 16,-25 25 0,0 0-1,25-25-15,-1 49 32,1 1-17,0-25 16,25 49-15,-1 0 0,-24 26-1,0-51 1,25 1 0,-50-25-1,24-1 1,-24 26-1,0 24 1,0-49-16,0 74 16,0 1-1,0-26 1,0-49 0,0 25 15,0-26-16,0 51 17,-24-50-17,-1-1-15,25 1 16,-25 0 0,0 25-1,0-50 1,1 49-1,-1 1 1,0-25 0,0 24-1,-25-24 1,26 25 0,-1-26 15,-50 26-16,51-25 1,-1 0 0,0-1-1,0-24 1,25 25 0</inkml:trace>
  <inkml:trace contextRef="#ctx0" brushRef="#br0" timeOffset="165723.84">26789 12204 0,'25'0'63,"0"0"-48,-1 0 1,1 0-16,25 0 16,24 0-1,26-25 1,-76 25-1,26 0-15,0-25 16,-26 25 15</inkml:trace>
  <inkml:trace contextRef="#ctx0" brushRef="#br0" timeOffset="166109.7">27037 11832 0</inkml:trace>
  <inkml:trace contextRef="#ctx0" brushRef="#br0" timeOffset="166534.57">27062 12526 0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5T16:46:4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14610 0,'0'50'125,"0"49"-109,0-25 0,0 50-1,0 50-15,0-50 32,0 0-17,25 149 1,24 74-1,-24-273 1,0 50-16,-25 50 16,0 297-1,25-322 1,0-74 0,-25 148-1,49-25 1,-49-98-1,0 24 1,0-25 15,0-74-15,25-25 234,25 0-234,74 0-16,0 0 15,24 0 1,-24 0-16,25 0 15,99 0 1,298 24 0,-372-48-1,495 24 1,1 0 0,-124 0-1,372 322 1,297-223-1,-917-49 1,868 74 0,-373-124-1,-197 0 1,-51 99 15,323-99-15,-744 25-1,1 0-15,23 49 16,26-123 265,74-1-281,298 0 16,-199-24 0,273-25-16,-99-25 15,25-50 1,272 372-16,-198-421 15,298 372 1,25-273 0,-298 223-1,446-74 17,-347 273-17,-496-174 1,273 0-1,99-149 1,-521 25 0,199 25-1,-75-25 1,-123 0 0,-51 0 234,75 0-235,-25 0-15,100-124 16,-100 49-1,149 26-15,-99-26 16,273-198 0,-249 249-1,26 24 1,49-50 0,-75 0 15,-148 26-16,50-1 1,-26 25 0,-24 0 31,0-25-32,0 25 1,-1 0 15,-24-25 0,0 0-15,0 1 31,0-26-32,0 0 1,0-24 0,0-273-1,-24 247 1,-26-296 0,-24-125-1,24 322 1,-148-743-1,173 594 1,0 224 0,-74-297-1,99 321 1,-25 26 31,25 49-32,0 0 1,0 1 0,0-1-1,-25 25 48,0 0-32,1 0-15,-26 0-16,25 0 15,-99 0 1,-25 0-16,-372 0 16,199-25-1,-571 25 16,-50 0-15,398 0 0,222 0-16,-74 0 15,-223 0 1,372 25 0,-25-25-16,0 149 15,50-149 313,25 24-312,24-24-16,-347-24 16,-124-51-1,174 75-15,-744-198 31,743 49-15,-991-25 0,1041 150-1,-248-125-15,50 99 16,-273-74 0,348-25-1,396 149 1,-50 0-1,1 50 1,173-50 265,-24 0-265,-100 0-16,-75 149 16,1-149-16,-273 149 15,-149-25 1,-124-50-1,-24 174 1,544-248 0,-395 198-1,197-148 1,348-25 0,-447-75-1,174 25 1,273 25-1,-224-49 1,75 74 0,149-25-1,-50 49 1,-24-24 0,73 0-1,76-25-15,-100 49 31,0-49-15,24 0 0,26 50-1,-75 24 1,-25-24 0,75-50-1,-50 0 1,25 0-1,50 0 1,-100 25 0,75-25-1,50 0 1,-26-25 0,1 25-1,24 0 1,25-25 15,50 50 157,-25 0-173,25-25 1,-25 25-16,0 0 31,0 24-15,0-24-1,0 0 1,0 0 0,0-1-1,25-24 16,-25 25-15,0 25 31,0-25-31</inkml:trace>
  <inkml:trace contextRef="#ctx0" brushRef="#br0" timeOffset="6973.5">3125 8706 0,'25'0'94,"0"0"-63,25 0 0,-26 0-15,1 0-1,0 0 1,0 0-16,0 0 31,-1 0-15,1 0-1,0 0 1,0 0 0,0 0-1,-1 0 1,1 0 0,25 0-1,24 0 1,1 0-1,-26 0 1,-24 0 0,74 0-1,1-24 1,-76 24 0,76 0-1,-51 0 16,1 0-15,-25 0-16,24-25 16,26 25-1,-26-25 1,1 25 0,-25 0-1,24 0 1,1 0-1,-25 0 1,-1 0 15,1 0 16</inkml:trace>
  <inkml:trace contextRef="#ctx0" brushRef="#br0" timeOffset="9558.12">6350 8657 0,'25'0'47,"0"0"-32,-1 0 1,1 0 0,0 0-1,25 0 1,24-50-1,0 50 1,-49 0 0,25 0-1,24 0 1,-49 0 0,25 0-1,24 0 1,-49 0-1,0 0 17,24 0-17,-24 0 1,0 0-16,0 0 16,0 0-1,49 0 1,-49 0-1,0 0 1,49 0 0,-49 0 15,0 0-15,-1 0 15,1 0 0,0 0 47,49 0-78,-49 0 16,50 0-16,49 75 15,-75-26 1,75 26 0,-99-75-1,0 0-15,-25 24 32,-25-48 14</inkml:trace>
  <inkml:trace contextRef="#ctx0" brushRef="#br0" timeOffset="10736.17">9327 8558 0,'0'0'0,"24"0"15,1 0-15,0 0 16,49-25 0,-49 25-1,0 0-15,0 0 16,24 0-1,-24 0 17,0 0-32,0-25 15,74 0 1,-49 25 0,-1 0-1,26-25 1,-1 1-1,1 24 17,-26-25-17,1 25 1,-1 0 0,1 0-1,-25 0 1,0-25-1</inkml:trace>
  <inkml:trace contextRef="#ctx0" brushRef="#br0" timeOffset="11572.63">12502 8508 0,'0'0'0,"24"0"0,51 0 16,-50 0-1,24-25-15,1 25 16,49-25 0,-25 1 15,-24 24-15,49-50-1,0 50 1,-74 0-1,25 0-15,0 0 16,-1 0 0,1 0-1,-25 0 1,-1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customXml" Target="../ink/ink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3568" y="547383"/>
            <a:ext cx="9140178" cy="164630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 DE AMORTIZAÇÃO PRICE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70" y="2684078"/>
            <a:ext cx="6901357" cy="3640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847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743" y="116531"/>
            <a:ext cx="9407570" cy="5191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pessoa realiza um empréstimo em um banco no valor de R$ 2000,00 e deve ser quitado em 6 prestações postecipadas, com uma taxa de 5,2%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investir em um aplicativo com finalidade de melhorar o processo de compra de drivers. Calcular o valor das prestações.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D08FC0-80E0-474C-A8E1-034A8F1F7F3C}"/>
                  </a:ext>
                </a:extLst>
              </p:cNvPr>
              <p:cNvSpPr txBox="1"/>
              <p:nvPr/>
            </p:nvSpPr>
            <p:spPr>
              <a:xfrm>
                <a:off x="255104" y="2720280"/>
                <a:ext cx="304468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𝑷𝑽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D08FC0-80E0-474C-A8E1-034A8F1F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4" y="2720280"/>
                <a:ext cx="304468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F184A9-FFF9-442B-8A6A-5E41ADA2EDAF}"/>
                  </a:ext>
                </a:extLst>
              </p:cNvPr>
              <p:cNvSpPr txBox="1"/>
              <p:nvPr/>
            </p:nvSpPr>
            <p:spPr>
              <a:xfrm>
                <a:off x="4104861" y="2712339"/>
                <a:ext cx="4522304" cy="724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𝟎𝟓𝟐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𝟎𝟓𝟐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𝟎𝟓𝟐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F184A9-FFF9-442B-8A6A-5E41ADA2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61" y="2712339"/>
                <a:ext cx="4522304" cy="724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85F1B8-BC61-49A7-8A1E-F7FACA14EA9C}"/>
                  </a:ext>
                </a:extLst>
              </p:cNvPr>
              <p:cNvSpPr txBox="1"/>
              <p:nvPr/>
            </p:nvSpPr>
            <p:spPr>
              <a:xfrm>
                <a:off x="39757" y="4014095"/>
                <a:ext cx="4522304" cy="724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𝟑𝟖𝟔𝟕𝟎𝟑𝟏𝟕𝟑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𝟎𝟓𝟐</m:t>
                              </m:r>
                            </m:num>
                            <m:den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𝟑𝟖𝟔𝟕𝟎𝟑𝟏𝟕𝟑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85F1B8-BC61-49A7-8A1E-F7FACA14E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" y="4014095"/>
                <a:ext cx="4522304" cy="724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C894702-1F7F-4911-83CC-1CEC7D9F35A0}"/>
                  </a:ext>
                </a:extLst>
              </p:cNvPr>
              <p:cNvSpPr txBox="1"/>
              <p:nvPr/>
            </p:nvSpPr>
            <p:spPr>
              <a:xfrm>
                <a:off x="5711686" y="4014095"/>
                <a:ext cx="364839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𝟎𝟕𝟐𝟏𝟎𝟖𝟓𝟔𝟒</m:t>
                              </m:r>
                            </m:num>
                            <m:den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𝟑𝟖𝟔𝟕𝟎𝟑𝟏𝟕𝟑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C894702-1F7F-4911-83CC-1CEC7D9F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86" y="4014095"/>
                <a:ext cx="3648397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C31594E-7304-4C0A-B644-1829B6249725}"/>
                  </a:ext>
                </a:extLst>
              </p:cNvPr>
              <p:cNvSpPr txBox="1"/>
              <p:nvPr/>
            </p:nvSpPr>
            <p:spPr>
              <a:xfrm>
                <a:off x="456464" y="5531179"/>
                <a:ext cx="36483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𝟏𝟖𝟔𝟒𝟕𝟎𝟎𝟔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C31594E-7304-4C0A-B644-1829B624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4" y="5531179"/>
                <a:ext cx="36483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50CCF3-405C-4E40-9453-C65D8590B06D}"/>
                  </a:ext>
                </a:extLst>
              </p:cNvPr>
              <p:cNvSpPr txBox="1"/>
              <p:nvPr/>
            </p:nvSpPr>
            <p:spPr>
              <a:xfrm>
                <a:off x="4854347" y="5531179"/>
                <a:ext cx="39929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$ </m:t>
                      </m:r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𝟑𝟕𝟐</m:t>
                      </m:r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𝟗𝟒</m:t>
                      </m:r>
                    </m:oMath>
                  </m:oMathPara>
                </a14:m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50CCF3-405C-4E40-9453-C65D8590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347" y="5531179"/>
                <a:ext cx="39929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E70817C-5337-4769-A155-720B7AD6988B}"/>
                  </a:ext>
                </a:extLst>
              </p14:cNvPr>
              <p14:cNvContentPartPr/>
              <p14:nvPr/>
            </p14:nvContentPartPr>
            <p14:xfrm>
              <a:off x="98280" y="616320"/>
              <a:ext cx="9715680" cy="4125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E70817C-5337-4769-A155-720B7AD698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20" y="606960"/>
                <a:ext cx="9734400" cy="41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550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PARCELAS ANTECIPADAS ( COM ENTRADA)</a:t>
            </a:r>
          </a:p>
          <a:p>
            <a:pPr>
              <a:buFont typeface="Wingdings" pitchFamily="2" charset="2"/>
              <a:buChar char="Ø"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OBS: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caracterizar uma parcela antecipada, o valor pago na entrada deve ser igual ao das demais prestações.</a:t>
            </a: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2" y="2577505"/>
            <a:ext cx="8513929" cy="18730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01958F3-778F-4C00-8210-9FD0383F54B2}"/>
                  </a:ext>
                </a:extLst>
              </p14:cNvPr>
              <p14:cNvContentPartPr/>
              <p14:nvPr/>
            </p14:nvContentPartPr>
            <p14:xfrm>
              <a:off x="580320" y="3018240"/>
              <a:ext cx="8679960" cy="3715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01958F3-778F-4C00-8210-9FD0383F54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960" y="3008880"/>
                <a:ext cx="869868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1035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5244"/>
                <a:ext cx="8596668" cy="5191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sz="2800" b="0" i="1" dirty="0">
                  <a:solidFill>
                    <a:schemeClr val="tx1"/>
                  </a:solidFill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800" i="1" dirty="0">
                  <a:solidFill>
                    <a:schemeClr val="tx1"/>
                  </a:solidFill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𝑷𝑽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×(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5244"/>
                <a:ext cx="8596668" cy="519161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6E33D50-6186-47DB-9B2A-7E8C7F5B4CA8}"/>
                  </a:ext>
                </a:extLst>
              </p14:cNvPr>
              <p14:cNvContentPartPr/>
              <p14:nvPr/>
            </p14:nvContentPartPr>
            <p14:xfrm>
              <a:off x="6804360" y="1455480"/>
              <a:ext cx="1393560" cy="42242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6E33D50-6186-47DB-9B2A-7E8C7F5B4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5000" y="1446120"/>
                <a:ext cx="1412280" cy="42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17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743" y="103280"/>
            <a:ext cx="9275048" cy="2242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pessoa realiza um empréstimo em um banco no valor de R$ 1800,00 e deve ser quitado em 12 prestações antecipada, com uma taxa de 2,5%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investir em um aplicativo com finalidade de melhorar o processo de compra de drivers. Calcular o valor das prestações.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31DAB38-60F7-479F-816A-09EF06E36BA4}"/>
                  </a:ext>
                </a:extLst>
              </p:cNvPr>
              <p:cNvSpPr txBox="1"/>
              <p:nvPr/>
            </p:nvSpPr>
            <p:spPr>
              <a:xfrm>
                <a:off x="0" y="2735925"/>
                <a:ext cx="3932583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𝑷𝑽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31DAB38-60F7-479F-816A-09EF06E3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35925"/>
                <a:ext cx="3932583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981C3FB-E4BF-4AA5-B373-DE4255B43321}"/>
                  </a:ext>
                </a:extLst>
              </p:cNvPr>
              <p:cNvSpPr txBox="1"/>
              <p:nvPr/>
            </p:nvSpPr>
            <p:spPr>
              <a:xfrm>
                <a:off x="4104859" y="2720280"/>
                <a:ext cx="6056243" cy="724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𝟎𝟐𝟓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𝟎𝟐𝟓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𝟎𝟐𝟓</m:t>
                                  </m:r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𝟎𝟐𝟓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981C3FB-E4BF-4AA5-B373-DE4255B4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59" y="2720280"/>
                <a:ext cx="6056243" cy="724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73658C7-6075-4D18-B5DF-BE2EA63592B6}"/>
                  </a:ext>
                </a:extLst>
              </p:cNvPr>
              <p:cNvSpPr txBox="1"/>
              <p:nvPr/>
            </p:nvSpPr>
            <p:spPr>
              <a:xfrm>
                <a:off x="1" y="4150182"/>
                <a:ext cx="5353878" cy="724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𝟑𝟒𝟒𝟖𝟖𝟖𝟐𝟒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𝟎𝟐𝟓</m:t>
                              </m:r>
                            </m:num>
                            <m:den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𝟑𝟒𝟒𝟖𝟖𝟖𝟐𝟒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𝟎𝟐𝟓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73658C7-6075-4D18-B5DF-BE2EA635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150182"/>
                <a:ext cx="5353878" cy="724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63CD76-0210-463D-BC4D-7395CBC5A163}"/>
                  </a:ext>
                </a:extLst>
              </p:cNvPr>
              <p:cNvSpPr txBox="1"/>
              <p:nvPr/>
            </p:nvSpPr>
            <p:spPr>
              <a:xfrm>
                <a:off x="5473149" y="4150182"/>
                <a:ext cx="4797286" cy="642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𝟎𝟑𝟑𝟔𝟐𝟐𝟐𝟐</m:t>
                              </m:r>
                            </m:num>
                            <m:den>
                              <m: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𝟑𝟒𝟒𝟖𝟖𝟖𝟐𝟒</m:t>
                              </m:r>
                            </m:den>
                          </m:f>
                        </m:e>
                      </m:d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𝟗𝟕𝟓𝟔𝟎𝟗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63CD76-0210-463D-BC4D-7395CBC5A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149" y="4150182"/>
                <a:ext cx="4797286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A4C4CE-D552-4925-9D24-BC90591D4C99}"/>
                  </a:ext>
                </a:extLst>
              </p:cNvPr>
              <p:cNvSpPr txBox="1"/>
              <p:nvPr/>
            </p:nvSpPr>
            <p:spPr>
              <a:xfrm>
                <a:off x="278297" y="5455521"/>
                <a:ext cx="45454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𝟎𝟗𝟕𝟒𝟖𝟕𝟐𝟗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𝟗𝟕𝟓𝟔𝟎𝟗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A4C4CE-D552-4925-9D24-BC90591D4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7" y="5455521"/>
                <a:ext cx="45454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6C5BAC4-EB07-4C63-AB95-F37BB7B6E50E}"/>
                  </a:ext>
                </a:extLst>
              </p:cNvPr>
              <p:cNvSpPr txBox="1"/>
              <p:nvPr/>
            </p:nvSpPr>
            <p:spPr>
              <a:xfrm>
                <a:off x="5095464" y="5455521"/>
                <a:ext cx="45454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$ 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𝟏𝟕𝟏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𝟗𝟕</m:t>
                      </m:r>
                    </m:oMath>
                  </m:oMathPara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6C5BAC4-EB07-4C63-AB95-F37BB7B6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64" y="5455521"/>
                <a:ext cx="45454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45738FF-BE80-405C-BF62-808C08B0BB65}"/>
                  </a:ext>
                </a:extLst>
              </p14:cNvPr>
              <p14:cNvContentPartPr/>
              <p14:nvPr/>
            </p14:nvContentPartPr>
            <p14:xfrm>
              <a:off x="151920" y="919800"/>
              <a:ext cx="9644400" cy="4590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45738FF-BE80-405C-BF62-808C08B0BB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560" y="910440"/>
                <a:ext cx="966312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25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DIFERENCIADA</a:t>
            </a:r>
          </a:p>
          <a:p>
            <a:pPr marL="0" indent="0">
              <a:buNone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4" y="3217394"/>
            <a:ext cx="10018216" cy="14910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6ABD70B-C4AF-43F6-8930-23B2FB514C5D}"/>
                  </a:ext>
                </a:extLst>
              </p14:cNvPr>
              <p14:cNvContentPartPr/>
              <p14:nvPr/>
            </p14:nvContentPartPr>
            <p14:xfrm>
              <a:off x="267840" y="2518200"/>
              <a:ext cx="2063160" cy="1027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6ABD70B-C4AF-43F6-8930-23B2FB514C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480" y="2508840"/>
                <a:ext cx="208188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10227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DIFERENCIADA</a:t>
            </a:r>
          </a:p>
          <a:p>
            <a:pPr marL="0" indent="0">
              <a:buNone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valor da entrada for diferente das demais prestações,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RETIRA-SE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valor da entrada e o saldo devedor é financiado pela modalidade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POSTECIPADA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E5E6939-17FB-473A-884A-938908D19D7F}"/>
                  </a:ext>
                </a:extLst>
              </p14:cNvPr>
              <p14:cNvContentPartPr/>
              <p14:nvPr/>
            </p14:nvContentPartPr>
            <p14:xfrm>
              <a:off x="428760" y="3625560"/>
              <a:ext cx="5751000" cy="2259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E5E6939-17FB-473A-884A-938908D19D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616200"/>
                <a:ext cx="5769720" cy="22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89435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3568" y="547383"/>
            <a:ext cx="9140178" cy="164630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TAXA INTERNA DE RETORNO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70" y="2684078"/>
            <a:ext cx="6901357" cy="3640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07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INTERNA DE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taxa interna de retorno é a taxa à qual o fluxo de caixa descontado de um projeto é igual ao Valor de Investimento, ou seja, o Custo do projeto. Nesse caso, necessariamente o VPL de um projeto descontado à TIR é zero. Podemos afirmar então que a TIR é o maior custo de oportunidade que um projeto pode suportar.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1C82A50-CF90-4DD8-86A4-BFCB7B370A73}"/>
                  </a:ext>
                </a:extLst>
              </p14:cNvPr>
              <p14:cNvContentPartPr/>
              <p14:nvPr/>
            </p14:nvContentPartPr>
            <p14:xfrm>
              <a:off x="3420000" y="5259600"/>
              <a:ext cx="1902600" cy="4467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1C82A50-CF90-4DD8-86A4-BFCB7B370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640" y="5250240"/>
                <a:ext cx="192132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807419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INTERNA DE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Hamilton deseja realizar um investimento de R$ 60.000,00 para abrir uma loja no centro da cidade. No 1º mês a expectativa de lucro é de R$ 26.000,00, no 2º mês R$ 25.000,00 e no 3º mês R$ 22.000,00. Sabe-se que foi adotada uma taxa de 2% a.m. Calcule a VPL e TIR.</a:t>
            </a:r>
          </a:p>
        </p:txBody>
      </p:sp>
    </p:spTree>
    <p:extLst>
      <p:ext uri="{BB962C8B-B14F-4D97-AF65-F5344CB8AC3E}">
        <p14:creationId xmlns:p14="http://schemas.microsoft.com/office/powerpoint/2010/main" val="236717129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3" y="1197058"/>
            <a:ext cx="7206018" cy="5397558"/>
          </a:xfrm>
        </p:spPr>
      </p:pic>
    </p:spTree>
    <p:extLst>
      <p:ext uri="{BB962C8B-B14F-4D97-AF65-F5344CB8AC3E}">
        <p14:creationId xmlns:p14="http://schemas.microsoft.com/office/powerpoint/2010/main" val="24557862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AMORTIZAÇÃO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realizamos um empréstimo em instituições financeiras ou bancos, nossa dívida é amortizada em cada parcela além do acréscimo de juros.</a:t>
            </a:r>
          </a:p>
          <a:p>
            <a:pPr marL="0" indent="0" algn="just">
              <a:buNone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mercado financeiro existem vários sistemas para amortizar uma dívida. Alguns dos sistemas são: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93" y="4328967"/>
            <a:ext cx="2078085" cy="2406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921226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AMORTIZAÇÃO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 (SAF ou PRICE);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AMERICANO (SAA);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CONSTANTE (SAC);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MISTO (SAM);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ALEMÃO e outros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mais utilizado é o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83" y="2176672"/>
            <a:ext cx="3340077" cy="1872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B340264-39A3-4B78-92E1-41116705A129}"/>
                  </a:ext>
                </a:extLst>
              </p14:cNvPr>
              <p14:cNvContentPartPr/>
              <p14:nvPr/>
            </p14:nvContentPartPr>
            <p14:xfrm>
              <a:off x="4732560" y="1535760"/>
              <a:ext cx="3822480" cy="39474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B340264-39A3-4B78-92E1-41116705A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3200" y="1526400"/>
                <a:ext cx="384120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77784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de Amortização Francês foi apresentado pelo filósofo, teólogo e especialista em finanças Richard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1771, e o conceito era aplicado para cálculo de pensões e aposentadorias.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tem como característica as parcelas serem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dos sistemas utilizados pelos bancos para financiamento de casas, empréstimos e etc.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B2ADA41-202D-473D-AAD1-5BA762D1F8CE}"/>
                  </a:ext>
                </a:extLst>
              </p14:cNvPr>
              <p14:cNvContentPartPr/>
              <p14:nvPr/>
            </p14:nvContentPartPr>
            <p14:xfrm>
              <a:off x="624960" y="3911040"/>
              <a:ext cx="8573040" cy="10008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B2ADA41-202D-473D-AAD1-5BA762D1F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3901680"/>
                <a:ext cx="859176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2485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1273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SAF, o valor amortizado em cada prestação aumenta e os juros diminuem, conforme mostra o exemplo: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34265"/>
              </p:ext>
            </p:extLst>
          </p:nvPr>
        </p:nvGraphicFramePr>
        <p:xfrm>
          <a:off x="783585" y="2864964"/>
          <a:ext cx="8172450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Planilha" r:id="rId3" imgW="3809867" imgH="1343222" progId="Excel.Sheet.12">
                  <p:embed/>
                </p:oleObj>
              </mc:Choice>
              <mc:Fallback>
                <p:oleObj name="Planilha" r:id="rId3" imgW="3809867" imgH="1343222" progId="Excel.Sheet.12">
                  <p:embed/>
                  <p:pic>
                    <p:nvPicPr>
                      <p:cNvPr id="0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85" y="2864964"/>
                        <a:ext cx="8172450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3D3FE62-01CF-4298-9788-481F2AB251E8}"/>
                  </a:ext>
                </a:extLst>
              </p14:cNvPr>
              <p14:cNvContentPartPr/>
              <p14:nvPr/>
            </p14:nvContentPartPr>
            <p14:xfrm>
              <a:off x="2241360" y="1062720"/>
              <a:ext cx="7653240" cy="45007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3D3FE62-01CF-4298-9788-481F2AB251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2000" y="1053360"/>
                <a:ext cx="7671960" cy="45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8221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41" y="3943350"/>
            <a:ext cx="4667250" cy="2381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três situações de cálculo para o Sistema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Parcelas Postecipadas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Parcelas Antecipadas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Diferenciada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42F4F2A-0D1A-439B-A6F4-836DB761905C}"/>
                  </a:ext>
                </a:extLst>
              </p14:cNvPr>
              <p14:cNvContentPartPr/>
              <p14:nvPr/>
            </p14:nvContentPartPr>
            <p14:xfrm>
              <a:off x="4670280" y="2678760"/>
              <a:ext cx="1420200" cy="8488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42F4F2A-0D1A-439B-A6F4-836DB76190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0920" y="2669400"/>
                <a:ext cx="1438920" cy="8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27090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termos utilizados para cálculo são: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Preço à vista, Saldo Devedor, Valor Financiado e Valor Atual.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PMT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Valor das Prestações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Taxa de Juros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Número de Prestações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24" y="3637043"/>
            <a:ext cx="3007057" cy="2687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0EAE15E-1F48-4EFC-B898-B4B92D507A73}"/>
                  </a:ext>
                </a:extLst>
              </p14:cNvPr>
              <p14:cNvContentPartPr/>
              <p14:nvPr/>
            </p14:nvContentPartPr>
            <p14:xfrm>
              <a:off x="303480" y="2741400"/>
              <a:ext cx="3634920" cy="3438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0EAE15E-1F48-4EFC-B898-B4B92D507A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20" y="2732040"/>
                <a:ext cx="365364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7880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5244"/>
            <a:ext cx="8596668" cy="5191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PARCELAS POSTECIPADAS ( SEM ENTRADA)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1" y="2888466"/>
            <a:ext cx="9139059" cy="2120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ED163B8-5655-45E9-A7B2-9B9EA1AE517F}"/>
                  </a:ext>
                </a:extLst>
              </p14:cNvPr>
              <p14:cNvContentPartPr/>
              <p14:nvPr/>
            </p14:nvContentPartPr>
            <p14:xfrm>
              <a:off x="553680" y="3071880"/>
              <a:ext cx="5804640" cy="18129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ED163B8-5655-45E9-A7B2-9B9EA1AE5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20" y="3062520"/>
                <a:ext cx="5823360" cy="18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3820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316" y="222466"/>
            <a:ext cx="8596668" cy="88300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FRANCÊS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5244"/>
                <a:ext cx="8596668" cy="5191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sz="2800" b="0" i="1" dirty="0">
                  <a:solidFill>
                    <a:schemeClr val="tx1"/>
                  </a:solidFill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800" i="1" dirty="0">
                  <a:solidFill>
                    <a:schemeClr val="tx1"/>
                  </a:solidFill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𝑷𝑽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pt-BR" sz="32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𝑷𝑴𝑻</m:t>
                      </m:r>
                      <m:r>
                        <a:rPr lang="pt-BR" sz="32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pt-BR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5244"/>
                <a:ext cx="8596668" cy="519161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8C07186-9F94-4D18-9DE0-CFAD8A83924F}"/>
                  </a:ext>
                </a:extLst>
              </p14:cNvPr>
              <p14:cNvContentPartPr/>
              <p14:nvPr/>
            </p14:nvContentPartPr>
            <p14:xfrm>
              <a:off x="401760" y="366120"/>
              <a:ext cx="7099560" cy="4867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8C07186-9F94-4D18-9DE0-CFAD8A839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0" y="356760"/>
                <a:ext cx="7118280" cy="48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07358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ad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F0BABD8E64B0418F0240AFE24CF836" ma:contentTypeVersion="7" ma:contentTypeDescription="Crie um novo documento." ma:contentTypeScope="" ma:versionID="55c75fdb476b56045b803b6e48bf7b36">
  <xsd:schema xmlns:xsd="http://www.w3.org/2001/XMLSchema" xmlns:xs="http://www.w3.org/2001/XMLSchema" xmlns:p="http://schemas.microsoft.com/office/2006/metadata/properties" xmlns:ns2="40cf4d7f-363b-4026-a5c5-f5af4c702650" targetNamespace="http://schemas.microsoft.com/office/2006/metadata/properties" ma:root="true" ma:fieldsID="74aebd1966894b21b198ddbdfef30f67" ns2:_="">
    <xsd:import namespace="40cf4d7f-363b-4026-a5c5-f5af4c7026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f4d7f-363b-4026-a5c5-f5af4c702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430B7-3F52-4DF3-9B79-899E919ED88D}"/>
</file>

<file path=customXml/itemProps2.xml><?xml version="1.0" encoding="utf-8"?>
<ds:datastoreItem xmlns:ds="http://schemas.openxmlformats.org/officeDocument/2006/customXml" ds:itemID="{CD397F71-A8AF-4207-A53E-2F62B4C28C3D}"/>
</file>

<file path=customXml/itemProps3.xml><?xml version="1.0" encoding="utf-8"?>
<ds:datastoreItem xmlns:ds="http://schemas.openxmlformats.org/officeDocument/2006/customXml" ds:itemID="{0FAC36C6-68F1-4FB3-BE7E-3BE8CD9820E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5154</TotalTime>
  <Words>673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Times New Roman</vt:lpstr>
      <vt:lpstr>Trebuchet MS</vt:lpstr>
      <vt:lpstr>Wingdings</vt:lpstr>
      <vt:lpstr>Wingdings 3</vt:lpstr>
      <vt:lpstr>Facetado</vt:lpstr>
      <vt:lpstr>Planilha</vt:lpstr>
      <vt:lpstr>SISTEMA DE AMORTIZAÇÃO PRICE</vt:lpstr>
      <vt:lpstr>SISTEMA DE AMORTIZAÇÃO</vt:lpstr>
      <vt:lpstr>SISTEMA DE AMORTIZAÇÃO</vt:lpstr>
      <vt:lpstr>SISTEMA FRANCÊS</vt:lpstr>
      <vt:lpstr>SISTEMA FRANCÊS</vt:lpstr>
      <vt:lpstr>SISTEMA FRANCÊS</vt:lpstr>
      <vt:lpstr>SISTEMA FRANCÊS</vt:lpstr>
      <vt:lpstr>SISTEMA FRANCÊS</vt:lpstr>
      <vt:lpstr>SISTEMA FRANCÊS</vt:lpstr>
      <vt:lpstr>Apresentação do PowerPoint</vt:lpstr>
      <vt:lpstr>SISTEMA FRANCÊS</vt:lpstr>
      <vt:lpstr>SISTEMA FRANCÊS</vt:lpstr>
      <vt:lpstr>Apresentação do PowerPoint</vt:lpstr>
      <vt:lpstr>SISTEMA FRANCÊS</vt:lpstr>
      <vt:lpstr>SISTEMA FRANCÊS</vt:lpstr>
      <vt:lpstr>TAXA INTERNA DE RETORNO</vt:lpstr>
      <vt:lpstr>TAXA INTERNA DE RETORNO</vt:lpstr>
      <vt:lpstr>TAXA INTERNA DE RETORNO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DE FÍSICA I  Tio Douglas Schmidt Tio Lucas Rodrigo</dc:title>
  <dc:creator>Lucas</dc:creator>
  <cp:lastModifiedBy>LUCAS SILVA</cp:lastModifiedBy>
  <cp:revision>315</cp:revision>
  <dcterms:created xsi:type="dcterms:W3CDTF">2014-08-19T18:51:12Z</dcterms:created>
  <dcterms:modified xsi:type="dcterms:W3CDTF">2020-11-25T17:06:24Z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0x01010070F0BABD8E64B0418F0240AFE24CF836</vt:lpwstr>
  </property>
</Properties>
</file>