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4" r:id="rId2"/>
    <p:sldId id="282" r:id="rId3"/>
    <p:sldId id="287" r:id="rId4"/>
    <p:sldId id="286" r:id="rId5"/>
    <p:sldId id="293" r:id="rId6"/>
    <p:sldId id="292" r:id="rId7"/>
    <p:sldId id="295" r:id="rId8"/>
    <p:sldId id="296" r:id="rId9"/>
    <p:sldId id="313" r:id="rId10"/>
    <p:sldId id="291" r:id="rId11"/>
    <p:sldId id="314" r:id="rId12"/>
    <p:sldId id="317" r:id="rId13"/>
    <p:sldId id="304" r:id="rId14"/>
    <p:sldId id="31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03E407-AA6F-4E78-83E2-2BD2D7872BC5}" v="529" dt="2020-11-18T14:34:57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25:52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12799 0,'224'521'140,"-224"-496"-140,49 25 16,-24 49 0,0-74-1,0-1 1,-25 1 0,0 0-1,25-25 16,-1-25 1,-24 0-17,0-24 1,25-1 0,-25 1-16,25-1 15,-25-74 1,0 49-1,0 1 1,25-50 0,-25 99-1,49-49 1,-49 49 0,0 0-1,25 0 1,-25 50 93</inkml:trace>
  <inkml:trace contextRef="#ctx0" brushRef="#br0" timeOffset="1592.23">6573 12824 0,'0'25'31,"-25"24"-31,25-24 16,0 0-1,0 0 1,0 24-16,0-24 15,0 99 1,0-74 0,0 24-1,0 1 1,0-1 0,0-24-1,0-1 1,0 1-1,0-25 17,0-50 61,0 0-77,0-24 0,0-26-16,0 1 15,0-75 1,0 99-16,0-24 16,0 24-1,0 1-15,0 24 16,0 0-1,0 0 1,0 0 15,0 1-15,0-1 15,50 0-15,-50-25-1,25 26 1,0-1 0,-1-25-1,-24 25 1,25 25 0,0 0 30,0 25-30,-25 0 0,0 0-1,25 24-15,-25-24 32,0 25-17,0-25 1,0-1-1,0 51 1,0 24 0,-25 25-1,0-25 1,25-74 0,-25-25-1,25 25 1,-25-25 15,1 0-15,-1-25 62</inkml:trace>
  <inkml:trace contextRef="#ctx0" brushRef="#br0" timeOffset="2492.69">7144 12849 0,'0'25'62,"0"-1"-46,0 1 0,0 25-16,0 24 15,0-24 1,-25 74-1,25-50 1,-25-24 0,25 99-1,0-124 1,-25 24 0,25 1-1,0-25 1,0-1-16,0 1 15,0 50 1,25-75 62,0 0-78,0 0 16,24 0-1,-24 0 1,0 0-16,25-25 16,-1 25-1,26-50 1,-51 50 0,1 0-1</inkml:trace>
  <inkml:trace contextRef="#ctx0" brushRef="#br0" timeOffset="5038.78">5606 14337 0,'0'25'31,"0"0"-15,0 0-16,0 24 16,-25 75-1,25 99 16,0-148-15,0 74 0,-50 24-1,50-98 1,0-51 0,0 26-1,0-75 32,0 0-31,-24-24-1,24-75 1,0 74 0,0-99-1,0 25 16,0 50-15,0 24-16,0 26 16,0-125-1,49 50 1,-49 74 0,25-50-1,25 26 1,-26 49 15,1 0 0,25 24-15,-50 1 0,25 25-16,-25 0 31,49 74-16,1-50 1,-50-24 0,25 24-1,-25-49 1,0 0 0,-25-1-1,-25 76 1,1-100-1,-26 74 1,50-24 0,-24-50-1,24 0 17</inkml:trace>
  <inkml:trace contextRef="#ctx0" brushRef="#br0" timeOffset="6018.65">5879 14932 0,'0'25'15,"0"0"17,0 25-32,0-1 15,0 50 1,0-49 0,0 49-1,0-49 16,0-25-15,0 0 0,0-50 31,0 0-32,0-50-15,0 51 16,0-26-1,0 0 1,0 1 0,25-50-1,24-1 1,-49 51 0,25 49-1,0 0-15,0-25 16,-1 25 31,-24 25-32,25 24 1,0 51 0,-25-76-1,25 76 1,-25-76-1,0 51 1,0-1 0,0-49-1,0 0 32</inkml:trace>
  <inkml:trace contextRef="#ctx0" brushRef="#br0" timeOffset="6429.56">5904 15230 0,'49'0'15,"-24"0"-15,0 0 16,0 0 0,-1 0-1,26 0 1,-25 0 15</inkml:trace>
  <inkml:trace contextRef="#ctx0" brushRef="#br0" timeOffset="7464.34">6251 14709 0,'0'25'31,"25"0"-15,-1-25-16,1 49 31,50 26-15,-26-26-1,-49 1 1,25-25-16,-25 0 16,25-25-1,0-25 63,-1-25-78,-24 25 16,25 1 0,0-26-16,-25 25 15,25-49 1,-25 24-1,25 25 17,-1-24-17,-24 74 79,-24-1-94,-1 51 16,-25-26-1,25 51-15,-49 48 16,49-24-16,-24-24 16,49-51-1,0 51 1,0-26-1,-25-49 17,25 0 15</inkml:trace>
  <inkml:trace contextRef="#ctx0" brushRef="#br0" timeOffset="8654.08">6821 14610 0,'0'50'47,"0"-1"-47,0 26 15,-25-1 1,25-49-16,0 74 16,0-74-1,0 24 1,0 1-1,0 0 1,0-26 15,0-73 219,0 24-234,25 0 0,0 0-1,25 1 16,-25 24-31,-1 0 16,1 0 0,0 0 15,-25 49 0,25 1-15,-25-25-1,0-1 1,0 76 0,-25-26-1,0-74 1,0 25 0,-24-25-1,49 25 1,-25-25-1,-25 0 1,25 0 15,1-25 16</inkml:trace>
  <inkml:trace contextRef="#ctx0" brushRef="#br0" timeOffset="9375.39">7045 15453 0,'24'0'15,"1"-49"17,25-1-17,-50 0 1,0-24-16,0 49 15,0-24 1,0-26-16,49 1 16,-24 24 15,0 1-15,0 24-1,0 25 1,-1 0-1,-24 25 1,25 24 0,-25-24-1,75 223 1,-51-25 0,-24-148-1,0-26 1,0-24-1,0 25 17</inkml:trace>
  <inkml:trace contextRef="#ctx0" brushRef="#br0" timeOffset="9880.24">7193 15404 0,'25'0'32,"0"0"-32,25 0 15,-26-50 1,26 50-16,0 0 15,24 0 1,-49 0 0,24 0-1,-49-50 1,25 50 0</inkml:trace>
  <inkml:trace contextRef="#ctx0" brushRef="#br0" timeOffset="10741.45">8037 14908 0,'-25'0'47,"-25"0"-31,1 0-16,-1 0 15,0 0 1,1 0-1,-125 124 1,149-75 0,1-24-1,24 25 1,0-1 0,0 26-1,0-26 1,24 26-1,26-75 1,49 0 0,0 0-1,-49 0 17,0 0-32,-26 0 15,51 0 1,-50 0-1</inkml:trace>
  <inkml:trace contextRef="#ctx0" brushRef="#br0" timeOffset="12078.54">8359 14759 0,'0'49'0,"0"1"31,0-25-31,0 24 16,0 1-1,0 99 1,0-50 0,-74 75-1,74-100 1,0-49 0,-25-25 15,50 0 219,-25-50-235,0 1-15,25 24 16,-1 0-16,-24-25 16,0 26-1,25-1 17,-25 0-17,0 0 1,25 0 15,25 25 16,-26 0-31,1 0-1,0 0 1,0 0-1,0 25 1,-1 0-16,1-25 16,50 99-1,-75-74 1,24-25 0,1 25 15,-25 0 0</inkml:trace>
  <inkml:trace contextRef="#ctx0" brushRef="#br0" timeOffset="12750.49">8483 15156 0,'0'-25'31,"0"0"-15,25 0 0,0 0-1,-25 1-15,25-26 16,49 0 0,-49 1-1,-25 24 16,0 0-15,25 25 0</inkml:trace>
  <inkml:trace contextRef="#ctx0" brushRef="#br0" timeOffset="14863.22">5953 16197 0,'0'25'31,"0"0"-15,0 49 0,0-49-1,0 99 1,0-99 0,0 50-16,0-1 15,0 50 1,0-74-1,0-26 17,-25-73 108,25 24-124,0-25 0,0 26-16,0-26 15,0 0 1,0 1-1,0 24-15,0 0 16,0 0 0,0-24-1,0 24 1,50 0-16,-50-25 31,25 50-31,-25-24 31,25 24-15,-1 0 0,1 0-1,0 0 1,0 0 15,24 74-15,-49-49-1,25 25 1,-25-1 0,0-24-1,0 25 1,0-26 0,-25 51-1,-24-50 1,24-25-1,0 24 1,0-24 0,1 0 15,-1-24-15,25-1-1,0 0 16,25 25 48,-1 25-79,1 0 15,-25-1 1,25 1-16,25 0 15,-50 25-15,24-26 32,-24 1-17,0 0 1,25-25 15,0 0 63,0 0-63</inkml:trace>
  <inkml:trace contextRef="#ctx0" brushRef="#br0" timeOffset="15786.06">6499 16545 0,'-25'0'16,"0"0"-1,0 0 1,1 0 0,-1 0-1,25 25 1,0-1-1,0 26 1,0-25 0,0 49-1,0-24 1,0-1 0,0-24-1,25-25 16,-1 0-15,1 0 0,0 0-1,0 0 1,0 0 0,24 0-1,-24 0 16,-25-49-31,0 24 16,0 0 0,0 0-16,0-24 15,0-1 1,0 0 15,0 26-31,0-1 16,-50 0-1,1 50 32,24-25-31,0 25 0,0-25 15,25 24-16</inkml:trace>
  <inkml:trace contextRef="#ctx0" brushRef="#br0" timeOffset="16476.31">7020 16371 0,'0'25'31,"-25"25"1,25-1-17,0 1 1,0-25-1,0-1 1,0 26-16,0 49 16,0 25-1,0-49 1,0-51 0,0 1-1</inkml:trace>
  <inkml:trace contextRef="#ctx0" brushRef="#br0" timeOffset="16991.24">6995 16073 0,'0'25'63</inkml:trace>
  <inkml:trace contextRef="#ctx0" brushRef="#br0" timeOffset="18228.5">8682 13395 0,'24'-25'250,"1"25"-234,0 0 0,0 0-1,0 0 1,-1-25-16,1 25 16,0 0-1,-25-25 1,0 0-1,25 25 1</inkml:trace>
  <inkml:trace contextRef="#ctx0" brushRef="#br0" timeOffset="18714.18">8682 13171 0,'49'0'32,"-24"0"-32,25 0 31,-26 0-16,26 0 1</inkml:trace>
  <inkml:trace contextRef="#ctx0" brushRef="#br0" timeOffset="19685.14">9203 15230 0,'24'0'47,"1"-25"-47,0 25 16,0 0-1,24 0 17,-49-25-1,25 25-15</inkml:trace>
  <inkml:trace contextRef="#ctx0" brushRef="#br0" timeOffset="20169.28">9252 15081 0,'25'0'31,"0"0"-31,0 0 16,-1-25-1,1 25 1</inkml:trace>
  <inkml:trace contextRef="#ctx0" brushRef="#br0" timeOffset="21239.26">7937 16768 0,'25'0'31,"0"0"0,0 0-15,0 0-1,0 0 1,-1 0 15,1 0 0</inkml:trace>
  <inkml:trace contextRef="#ctx0" brushRef="#br0" timeOffset="21736.13">7987 16694 0,'25'0'47,"49"0"-47,-49 0 31,0 0-16</inkml:trace>
  <inkml:trace contextRef="#ctx0" brushRef="#br0" timeOffset="25547.35">10517 12675 0,'0'-25'31,"0"1"16,-25 24-16,-24 0-15,24 0-1,0 0 1,0 0-16,-24 0 31,49 24-15,-25 1-1,25 0-15,-25 0 16,25 0 15,0-1-15,0 1 0,0 0 62,25 0-78,0 0 15,0-1 1,24-24-16,-49 25 16,25 25-1,0-50 1,0 25-1,-1-1 1,1 1 15,0 0-15,0-25 0,-25 25-1,25-25 1,-25 49-1,0-24 1,0 25 15,0-25 1,0 0-32,-50-1 15,25 1 1,-24-25-1,-1 50 1,0-25 15,1-25-15,24 0 0,-25 0-1,26 0 1,-26-25-1,50 0 1,-25 25 0,25-25-1,0-24 1,0-1 15,0 0-15,0 25 15</inkml:trace>
  <inkml:trace contextRef="#ctx0" brushRef="#br0" timeOffset="26825.41">10368 12303 0,'0'25'94,"0"25"-79,25-26-15,-25 1 16,0 0 0,25 49-1,-25 1 1,0-26-1,0 51 1,0 24 0,0-75 15,0 26-15,0 24-1,0-74 1,0 24-1,0 1 1,0 0 0,0 49-1,0-50 1,0-24 0,0 25-16,0-25 15,0-1 1,0 26-1,0-25 17</inkml:trace>
  <inkml:trace contextRef="#ctx0" brushRef="#br0" timeOffset="62155.63">9971 14734 0,'0'25'62,"0"0"-46,0-1 0,0 1-16,0 25 15,0-1 1,25-24-16,-25 0 16,0 25-1,0-26 1,0 26-1,0-25 1,0 0 0,0 24-1,0 1 17</inkml:trace>
  <inkml:trace contextRef="#ctx0" brushRef="#br0" timeOffset="62807.43">9823 14660 0,'24'0'62,"1"0"-62,0 0 16,0 0-16,0 0 15,24 0 1,-24 0 0,25-25-1,-25 25 1,-1 0 0,1 0 15</inkml:trace>
  <inkml:trace contextRef="#ctx0" brushRef="#br0" timeOffset="63629.79">10418 14784 0,'-25'0'16,"0"0"0,-24 0-1,24 24-15,0-24 16,-24 25-1,24-25 1,25 50 0,0-25-1,-25 24 17,25-24-17,0 0 1,0 0-1,0-1 1,25 26 0,24-50-1,-24 50 1,25-50 0,-25 0-1,-1 0 1,26 0-1,-50-25 48,0 0-47</inkml:trace>
  <inkml:trace contextRef="#ctx0" brushRef="#br0" timeOffset="64088.87">10220 15032 0,'49'-25'15,"-24"25"-15,0 0 16,0 0-1,24 0 1,-24 0 15</inkml:trace>
  <inkml:trace contextRef="#ctx0" brushRef="#br0" timeOffset="65411.83">10641 14784 0,'0'49'47,"0"-24"-32,0 25 1,0-1-16,0 1 31,0-25-31,0-1 16,0 1 15,0-50 110,0 1-141,0-1 15,0 0 1,0 0-1,0-24 1,0 24 0,25 25 62,-25 25-78,25-1 31,-25 26-15,25-50-1,-1 25 1,-24 0 0,25-25-1,0 0 32,-25-50-16,50 0-31,-26 1 16,1-26 0,-25 51-1,25-1 1,0 74 78,0 1-79,-25-25 1,24 24-16,-24-24 31,0 0-31,0 0 16,0 0-1,25-25 1,-25 24 15</inkml:trace>
  <inkml:trace contextRef="#ctx0" brushRef="#br0" timeOffset="66759.89">11212 14660 0,'0'24'16,"0"1"-16,0 0 15,0 0 1,0 24-16,0-24 16,0 99-1,0-25 1,0-24-1,0-50 17,0 24-17,0-74 95,0 1-95,0-51 1,0 50 0,0-74-1,0 25 1,0 24 15,0 1-15,0-1-1,0 0 1,0 26 0,0-1-1,0 0 1,25 0-1,24 25 1,-24 0 0,0 0-1,-25-25 1,25 25 0,-1 0-1,1 0 16,-25 25 16,0 0-31,0 25 0,0-26-16,0 1 15,0 25 1,-25-25-1,1-1 1,-1-24 0,-25 25-1,25-25 1,1 0 15,-1 0-15</inkml:trace>
  <inkml:trace contextRef="#ctx0" brushRef="#br0" timeOffset="67778.6">11559 14808 0,'-25'0'16,"0"0"-16,25 25 15,-24-25 1,24 25-16,0 0 31,0 0-15,0-1 0,0 1-1,0 0 1,0 0-1,0 0 17,0-1-17,24 1 1,1-25 0,-25 25-1,25-25 1,25 0 15,-50-25-15,0 0-1,24 25 1,-24-24 0,0-1-1,0 0 1,0 0-1,0 0 1,0-49 0,0 49-1,0 0 1,-24 1 0,-1 24 15,0 0 0,0 0-15</inkml:trace>
  <inkml:trace contextRef="#ctx0" brushRef="#br0" timeOffset="84070.52">9847 16148 0,'-24'0'141,"-1"25"-126,0 24-15,-25 1 16,26-1 0,-1-24-1,-50 75 1,51-1 0,-76 0-1,26 0 1,49-74-1,-74 124 1,49-100 0,26 1-1,-1-25 1,0 24 0,0-49-1,25 25 1,-25-25 31,25 25-32</inkml:trace>
  <inkml:trace contextRef="#ctx0" brushRef="#br0" timeOffset="85368.56">9624 16818 0,'0'24'62,"0"1"-31,0 0-15,0 25 15,0-26-15,0 1 15,0 0-15,25-25 46,0 0-31,0 0 1,-1 0-1,-24-25 0,25 25-15,-25-25-1,25 25 1,-25-24 0,0-1-1,0 0-15,0 0 47,0 0-31,0 1 15,-25 24 0,0 0 1,1 0-17,-1 0 16,0 0 1</inkml:trace>
  <inkml:trace contextRef="#ctx0" brushRef="#br0" timeOffset="87012.03">9103 16371 0,'0'25'109,"0"0"-78,0 0 0,0-1 1,25-24-1,-25 25 0,25-25-15,-25 25 15,25-25-15,-25 25-1,25-25 1,-1 0 15,26 0 0,-50-25 1,25 25 15,-25-25-32,0 0 48,0 1-48,0-1 1,0 0 0,0 0 15,0 0-16,-25 25 1,0-25 31,0 25-16,1 0 16,-1 0-16,0 0 16,0 0-47,0 0 31,25 25 1,0 0-1,-24-25-15</inkml:trace>
  <inkml:trace contextRef="#ctx0" brushRef="#br0" timeOffset="113143.18">5507 12502 0,'-25'0'125,"0"0"-109,0 0 0,0 0 15,1 0-31,-1 24 31,0-24-15,-25 25-1,26 0 1,-1 0 0,0 0-1,0-1 1,0 1 15,1 0-15,-26 0-1,25 24 1,0-24 0,1 0-1,-1 25 1,25-26 0,0 1-16,-25 50 31,0-26-16,25-24 1,0 0 0,-25 49-1,1 1 1,24-26 15,-25 26-15,25-1-1,0-49 1,0 25 0,0-26-1,0 26 1,0 24 0,0-49-1,0 25 1,25-1-1,-1-24 1,-24 0 0,0 0-1,25 24 1,-25 26 0,0-50-1,50 74 1,-50-74-1,25-1 1,-25 51 0,0-26-1,0 1 1,0 25 0,24 98-1,-24-148 1,0 49-1,0 1 1,-49 49 31,-26 0-31,75-99-1,-49-1 1,-26 26-1,50 0 1,1-50-16,-76 49 31,76-24-15,-1-25 0,0 25-1,0-25 16,50 49 173,0-24-158,-25 0-30,0 0 0,25 0-16,-25 24 15,24 1 1,-24 0 0,0-26-1,25 26 1,-25-25-16,0 24 15,25 1 1,-25 24 0,0-49-1,0 25 1,0 99 0,0-125-1,0 100 1,25-99 343,-25 0-343,0 25-1,25-1-15,-25 1 16,0 24 0,0 26-1,0-76 1,0 51 0,0-1-1,0-24 1,0 74-1,0-25 1,0-74 0,0 24-1,-50 1 17,50 0-17,0 24 1,-50 50-1,50-99 1,0 0-16,0-1 16,0 51-1,0-1 1,25-49 15,25-25-15,-25 0-1,-1 0 1,26 0 0,-25 0-1,0 0 17,0 0-17,-1 0 1,26 0 15,-25 0-31</inkml:trace>
  <inkml:trace contextRef="#ctx0" brushRef="#br0" timeOffset="117007.29">5283 13097 0,'0'25'78,"0"-1"-47,0 26-15,0-25-1,0 0 1,0 49 0,0-24-1,0-25 1,0 49-1,0-49 1,0 24 0,0 1-1,0 0 1,-24 74 0,24-100 15,0-48 94</inkml:trace>
  <inkml:trace contextRef="#ctx0" brushRef="#br0" timeOffset="117727.63">5159 13469 0,'25'0'78,"0"0"-78,0 0 16,0 0-1,-1 0 1,1 0 0,0 0-1,0 0 16,0 0-31,-25 25 32,24-25-17,26 0 32</inkml:trace>
  <inkml:trace contextRef="#ctx0" brushRef="#br0" timeOffset="118687.95">5184 13246 0,'0'25'109,"0"-1"-93,25 1-16,-25 0 15,25 0 1,-25 0-1,0 24-15,25-49 16,-1 50 0,-24-1-1,0-24 1,25-25 0,-25 25-1,25 0 16,0 49 1,-25-49-17,25-25 79</inkml:trace>
  <inkml:trace contextRef="#ctx0" brushRef="#br0" timeOffset="119590.26">5507 13171 0,'-25'25'47,"0"0"-32,25 0 1,-50 24 0,50-24 15,-24-25-31,24 50 15,-25-25 1,0-1 0,0 51-1,0-75-15,1 49 16,-26 26 0,0-50-1,26-25 1,-1 24 15,25 1 32</inkml:trace>
  <inkml:trace contextRef="#ctx0" brushRef="#br0" timeOffset="121993.93">546 13568 0</inkml:trace>
  <inkml:trace contextRef="#ctx0" brushRef="#br0" timeOffset="122549.26">819 12998 0,'24'0'0</inkml:trace>
  <inkml:trace contextRef="#ctx0" brushRef="#br0" timeOffset="123291.1">1339 13618 0</inkml:trace>
  <inkml:trace contextRef="#ctx0" brushRef="#br0" timeOffset="123956.01">1612 13146 0</inkml:trace>
  <inkml:trace contextRef="#ctx0" brushRef="#br0" timeOffset="124689.02">2158 13717 0</inkml:trace>
  <inkml:trace contextRef="#ctx0" brushRef="#br0" timeOffset="125272.13">2431 12998 0</inkml:trace>
  <inkml:trace contextRef="#ctx0" brushRef="#br0" timeOffset="125928.13">3125 13791 0</inkml:trace>
  <inkml:trace contextRef="#ctx0" brushRef="#br0" timeOffset="126807.78">3324 12898 0</inkml:trace>
  <inkml:trace contextRef="#ctx0" brushRef="#br0" timeOffset="127610.72">4341 13122 0</inkml:trace>
  <inkml:trace contextRef="#ctx0" brushRef="#br0" timeOffset="128688.13">2580 12303 0</inkml:trace>
  <inkml:trace contextRef="#ctx0" brushRef="#br0" timeOffset="129341.73">1414 12204 0</inkml:trace>
  <inkml:trace contextRef="#ctx0" brushRef="#br0" timeOffset="130194.57">471 12254 0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30:56.1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6821 9599 0,'0'50'156,"25"-25"-140,-25 24 0,25-24-16,0 25 15,-25-25 1,25-1-16,-1 26 16,1 99-1,-25-124 1,25 74-1,-25-49 1,0-26 0,0 26-1,25 74 17,-25-74-17,0 98 1,0 1-1,0-99 1,0 24 0,25-24-1,-1-25 17,-24-1-17,0 51 1,0-26-1,0 1 1,0-25 0,0 0-1,0 0 1,25-25 31,25 0-32,99 0 1,-50 0 0,174-100-1,124 150 1,-125 24 0,299-123-1,24 98 1,-272 199-1,148-421 1,-99 198 0,-248-1-1,74 51 1,-148-125 0,24 25-1,-24 1 251,74-26-266,149-124 15,198 50-15,273-99 16,224 149 0,-199 24-1,297 100 1,-148 148 0,-174-198-1,-297 124 1,-150 0-1,-148-124 1,-99 0 203,24 0-219,25-25 15,174-49 1,174-75-16,421 149 16,-124-50-1,0 199-15,1017 99 16,-1066 50 15,-397-248-31,-75-26 16,124-73-1,-297 49 1,24-50 234,50 25-234,149 1-1,198-100-15,125 0 16,48 49-16,101 75 16,-398 0-1,199 99 1,-50-322-1,-248 397-15,0-174 16,25 25 0,-25-25-1,-224 0 204,26 0-219,0 0 16,49-25-1,75-25-15,24 25 16,25 50 0,-99-25-16,25 0 31,-74 0-16,73-25-15,-98 25 16,49 0 0,0 50-1,-24-25 1,-50-25 0,-25-50 124,24 50-140,-24-25 16,0 0-1,0-49-15,0 49 16,0 0 0,0-49-1,0 0 1,-49-249 0,-26-49-1,51 223 1,-1 75-16,-50-100 15,51-49 1,-1 223 0,25-50-1,-50-24 1</inkml:trace>
  <inkml:trace contextRef="#ctx0" brushRef="#br0" timeOffset="39021.23">14312 9029 0,'0'-25'16,"25"25"0,-25-25 15,0 0 0,0 1-15,0-1-1,25 0 32,0 25 31,0 0-62,-1 0 31,1 0-16,-25 25-31,25-25 16,-25 25-1,25-25 1,-25 24 15,25-24-15,-25 25 15,0 0-31,0 0 31,0 0-15,0 0 15,0-1-15,24-24-1,-24-24 64,0-1-64,0 0 16,0 0-15,25 0 0,-25 0-16,0-24 15,0 24 1,25 0 0,-25 0-1,25 25 1,0 0 15,-1 0 32,1 0-32,-25 25-16,0 0 1,25-25-16,0 50 16,0-26-1,-25 1 17,0 0-32,24 0 15,-24 25 1,0-26-1,0 1 1,0 0 15,25 0-15</inkml:trace>
  <inkml:trace contextRef="#ctx0" brushRef="#br0" timeOffset="74629.52">13692 9996 0,'-25'0'47,"25"25"-32,0 0 1,0 0 0,0 0 15,-24-25-15,24 24-1,0 26 1,0-25-1,0 0-15,-50 49 32,50 50-17,0-99 17,0 0-17,0 24 1,0-24-1,0 25 1,0-1 0,25-49-1,0 75 1,-1-1 0,-24-24-1,0-1 1,25-49-1,25 50 1,-1 24 0,-24-49-1,-25 0 1,25 0 0,0-25-1,0 0 79,-1 0-63,1 0 16</inkml:trace>
  <inkml:trace contextRef="#ctx0" brushRef="#br0" timeOffset="76045.98">13940 11013 0,'0'25'63,"0"0"-48,0 0 1,0 24 0,0-24-1,0 0 1,-25 0-1,1 0 1,48-25 297,1 0-298,0 0 1,0 0 46,-25-25 188,-25 0-234,25 0 0,0 0-1,-25-49-15,0 49 31</inkml:trace>
  <inkml:trace contextRef="#ctx0" brushRef="#br0" timeOffset="77253.56">14387 10988 0,'0'25'62,"0"0"-46,0 0 15,0 0-31,0-1 16,0 1-1,0 0 1,0 0-1,0 49 1,0-49 0,0 25-1,0-25 1,0-1 0</inkml:trace>
  <inkml:trace contextRef="#ctx0" brushRef="#br0" timeOffset="77948.07">14287 11038 0,'25'0'156,"25"0"-140,-25 0-1,0-25 1,74-24-16,-74 49 16,-25-25-1,24 25-15,1-25 31</inkml:trace>
  <inkml:trace contextRef="#ctx0" brushRef="#br0" timeOffset="78640.35">14312 11559 0,'75'-50'15,"-26"1"1,1-1 0,0 50-16,-26-25 15,26 1 1,0 24-1,-26-25 17,-24 0-17,0 0 1</inkml:trace>
  <inkml:trace contextRef="#ctx0" brushRef="#br0" timeOffset="79714.24">14858 11162 0,'0'50'15,"0"-25"16,0-1-15,0 1 0,0 0-1,0 0-15,0 0 32,0-1-17,0 1-15,0-50 110,0-24-95,0 24-15,0 0 16,0-24-1,0 24-15,0 0 16,0 0 0,25 0-1,-25 75 63,0-25-62,25 0 0,-25-1-1,24-24 17,1 0 14,0 0-14,0 0-17,0 0 1,-1-24 0,-24-1 30,25 25-14,-25-25-32,0 0 15,0 0 32</inkml:trace>
  <inkml:trace contextRef="#ctx0" brushRef="#br0" timeOffset="80375.28">15304 10889 0,'-49'0'15,"49"25"-15,0 0 16,-25 0 0,25-1-1,0 1 1,0 0-1,0 74 1,0-24 15,-25 24-15,25-49 0,0 24-1,0-24 1,0-26-1,0 1 1,0 0 15,0 0-31,-25 0 63,1-25-32</inkml:trace>
  <inkml:trace contextRef="#ctx0" brushRef="#br0" timeOffset="80820.7">15180 11311 0,'25'0'15,"-25"-25"1,25 25 0,0 0-1,0 0 1,-25-25-1,24 25 1,1 0 0,0 0-1,-25-24 1</inkml:trace>
  <inkml:trace contextRef="#ctx0" brushRef="#br0" timeOffset="81632.75">14412 11782 0,'0'25'47,"0"0"-47,0 0 16,0 24-1,0 1 1,0-25-1,0 49 1,0-49 0,0 49-1,0-49 1</inkml:trace>
  <inkml:trace contextRef="#ctx0" brushRef="#br0" timeOffset="82155.98">14312 11832 0,'0'0'0,"25"-50"0,25 50 16,-1-25-1,-24 25 1,25 0 0,-25-24-1,-1 24 1,1 0-1,-25-25 1</inkml:trace>
  <inkml:trace contextRef="#ctx0" brushRef="#br0" timeOffset="82938.67">14660 11981 0,'24'24'140,"-24"1"-124,0 0 15,25-25-31,-25 25 16,25 0 15,-25-1-31,25-24 16,-25 25-1,25-25 63</inkml:trace>
  <inkml:trace contextRef="#ctx0" brushRef="#br0" timeOffset="83442.75">14808 11931 0,'-24'25'47,"24"24"-31,-25-49 0,25 50-1,0-25 1,-25 0-1,25-1 1,0 1 0</inkml:trace>
  <inkml:trace contextRef="#ctx0" brushRef="#br0" timeOffset="84532.99">15429 11832 0,'-25'0'31,"0"0"-15,0 0-1,25 25 1,-25-25-16,25 24 15,0 1 1,0 0 15,0 0-15,0 0 0,0-1-1,25-24 1,-25 25-1,0 0 1,25-25 0,-25 25-1,0 0 1,25-25 0,-25 24-1,0 1 16,-25-25 32,25 25-63,-25-25 31</inkml:trace>
  <inkml:trace contextRef="#ctx0" brushRef="#br0" timeOffset="85132.81">15602 11956 0,'-25'0'15,"1"0"16,-1 25-31,25 24 32,0-24-1,0 0-15,0 0-16,0-1 15,0 1 1,25 0 15,-1 0-15,1-25-1,0 0 1,0 0 15,0 0-15,-25-25-1</inkml:trace>
  <inkml:trace contextRef="#ctx0" brushRef="#br0" timeOffset="85548.35">15528 12129 0,'25'0'31,"-1"0"-31,1 0 31,-25-24-31,50 24 16,-25 0 15</inkml:trace>
  <inkml:trace contextRef="#ctx0" brushRef="#br0" timeOffset="86860.25">15801 11931 0,'0'25'16,"0"0"-1,0 49-15,0-24 16,0 74 0,0-75-16,0-24 15,0 25 16,0-75 63,0 0-94,0 0 16,0 1-16,0-1 15,0 0 1,0 0-16,0-25 16,0-24-1,0 49 17,0 0-32,0 1 15,24 24 1,1-50 15,0 25-15,25 0-1,-26 25 17,1 0 14,-25 25-30,0 25 15,0-25 1,0 24-17,0-24 16,-25 0-31,1-25 32,-1 0-17,0 0-15,25 49 16,-25-49 0,50 0 46,0 0-31,0 0-15,-1 0-16,1 25 16,-25 0-1,25 0 1,-25 0 15,25 0-15</inkml:trace>
  <inkml:trace contextRef="#ctx0" brushRef="#br0" timeOffset="87612.51">16073 11981 0,'0'24'47,"0"1"-16,25 0-31,0 25 32,-25-26-17,25-24 1,0 75 0,-1-75-1,1 25 16,0-25 16,-25-25 0,0 0-31,0 0-1,0 0 1</inkml:trace>
  <inkml:trace contextRef="#ctx0" brushRef="#br0" timeOffset="88009.33">16371 12154 0,'0'25'0</inkml:trace>
  <inkml:trace contextRef="#ctx0" brushRef="#br0" timeOffset="88380.36">16396 12005 0,'25'0'16,"0"0"15</inkml:trace>
  <inkml:trace contextRef="#ctx0" brushRef="#br0" timeOffset="88939.67">16619 12005 0,'-25'0'31,"1"0"16,24 25-32,0 0 1,0 0 0,0 49-1,0-24 1,24-50 0,1 0-1,0 0 1,0 0-1,24 0 17,-24 0-17</inkml:trace>
  <inkml:trace contextRef="#ctx0" brushRef="#br0" timeOffset="89771.52">16892 12030 0,'-25'0'15,"25"25"1,-25-25 0,25 25-1,-24 24 1,24-24 15,0 0-31,0 0 31,0 0-15,0 24 0,24-49-1,1 0 16,0 0-15,0-24 15,-25-1 1,25-25-17,-25 25 1,0 0-1,0 1 1,0-1 15,-25 25-15,0 0 0,0 0 15</inkml:trace>
  <inkml:trace contextRef="#ctx0" brushRef="#br0" timeOffset="90415.41">16669 12328 0,'0'25'15,"0"0"17,0-1-1,0 1-15,0 0 15</inkml:trace>
  <inkml:trace contextRef="#ctx0" brushRef="#br0" timeOffset="125321.09">29542 8062 0,'25'-25'16,"0"25"-1,-25-25-15,25 25 16,-25-50-1,25 50 1,-1-25 0,1 1 15,-25-26-15,25 25-16,-25 0 15,25 1 1,0-1-1,24 25 17,-24-50-17,0 50 1,0 0 0,-1 0-1,1-25 1,0 25-1</inkml:trace>
  <inkml:trace contextRef="#ctx0" brushRef="#br0" timeOffset="126667.71">29914 7541 0,'0'24'31,"0"1"-15,0 0-1,0 0 16,0 0-15,0 24 0,25-24-1,-25 0 1,0 0 0,0-1-1,25-24 1,-25 25 109,25-25 0,0-49-110,-1 49 1,-24-25 0,25 25-16,-25-25 15,50 25 1,-25-50 0,-1 50-16,1 0 15,25-24 1,-50-1 31,25 25-32,-50 0 79,0 0-94,0 0 31,0 0-31,-24 0 32,24 0-32,0-25 15,0 25 1,1-25-16,-1 25 15,0-25 1,0 25 15,25-24 1</inkml:trace>
  <inkml:trace contextRef="#ctx0" brushRef="#br0" timeOffset="127420.55">30584 7417 0,'0'24'78,"0"26"-47,0-25-15,0 0-16,0 24 15,0-24 1,0 25-16,0-26 16,0 26-1,0-25 17,0 0 46</inkml:trace>
  <inkml:trace contextRef="#ctx0" brushRef="#br0" timeOffset="128143.26">30460 7441 0,'25'0'15,"0"-24"-15,0-1 31,-1 25-15,1-25 0,0 0-1,0 25 1,0 0 31</inkml:trace>
  <inkml:trace contextRef="#ctx0" brushRef="#br0" timeOffset="128934.64">30510 7813 0,'49'-24'16,"-24"24"0,-25-25-1,50 25 17,-50-25-32,25 0 15,-1 0 1,1 25-1,-25-24 17</inkml:trace>
  <inkml:trace contextRef="#ctx0" brushRef="#br0" timeOffset="130006.08">30832 7541 0,'0'0'16,"0"24"0,0 1-16,0 25 15,0-25 16,0-1-15,0 1 0,0-50 77,0-24-77,0 24-16,0-49 16,0 49-16,25-99 15,-25 99 1,25-25-16,0 26 16,-1 48 46,-24 26-46,25 0-1,-25-26 1,0 26 0,50-25-1,-1 24 1,-24-24-1,0 25 1,0-50 31,0 0 31,-25-25-78,0-49 16,0-1-16,0 50 15,0 1 1,0-51 0,0 1-1,0 49 1,0 0-1</inkml:trace>
  <inkml:trace contextRef="#ctx0" brushRef="#br0" timeOffset="131043.58">31204 7218 0,'0'25'109,"25"25"-109,25 24 16,-50-24 0,49 24-1,-49-24-15,25-50 16,-25 24 0,25-24-1,-25 50 1,0-100 62,25 26-78,-25-1 16,0 0-16,25-25 15,-25 1 1,0-1-1,0 1 1,0 24 15,0 0-15,24 0 0</inkml:trace>
  <inkml:trace contextRef="#ctx0" brushRef="#br0" timeOffset="131718.26">31651 7218 0,'-50'50'16,"25"-50"0,25 25-1,0-1 17,-24 26-17,24-25 1,0 24-1,0-24 1,0 25 0,0-25 15,24-25-31,1 0 31,0 0-15,25 0 15</inkml:trace>
  <inkml:trace contextRef="#ctx0" brushRef="#br0" timeOffset="132154.18">31552 7392 0,'24'0'0,"1"0"32,0 0-1,0 0-31,0 0 15,49 0 1,-74-25 0</inkml:trace>
  <inkml:trace contextRef="#ctx0" brushRef="#br0" timeOffset="132945.9">31899 7218 0,'-25'0'15,"25"25"63,0 0-62,25 0-16,0-1 31,-1 1-31,1 0 31,0 0-31,0 0 16,0-25 0,-25 24 31,0 1-16,0 0-16,0 0 17,0 0-32,-25-25 15,0 0 1,-25 0 15,26 0-15,-1 0 15,25-25-31,0 0 31,0 0-15</inkml:trace>
  <inkml:trace contextRef="#ctx0" brushRef="#br0" timeOffset="133521.43">32221 7169 0,'0'24'32,"0"1"-17,0 25 1,0-25 0,0-1-1,0 26 1,0 0-1,0-1 1,0 1 0,0-25-1</inkml:trace>
  <inkml:trace contextRef="#ctx0" brushRef="#br0" timeOffset="134034.95">32122 7169 0,'50'0'16,"-26"0"-16,1 0 31,0 0-31,0 0 16,49 0 15,-49-50-15,0 50-1</inkml:trace>
  <inkml:trace contextRef="#ctx0" brushRef="#br0" timeOffset="134510.79">32469 7392 0,'0'25'63,"0"-1"15</inkml:trace>
  <inkml:trace contextRef="#ctx0" brushRef="#br0" timeOffset="135005.95">32494 7193 0,'25'0'47</inkml:trace>
  <inkml:trace contextRef="#ctx0" brushRef="#br0" timeOffset="136303.43">32668 7193 0,'0'25'47,"0"0"-31,0 25-1,0-1-15,0-24 16,0 49 0,25-24 15,-25-25-31,0 0 31,24-25 63,-24-25-78,0 0-1,0-25 1,0 1-1,0-75-15,0 74 16,0-24 0,25 49-1,-25 0-15,0 0 16,25 25 31,0 0-32,0 0 17,-25 50-1,24-50-31,1 0 31,-25 25-31,25 0 16,-25-1-1,0 1 1,0 0 15,0 0 1,-50 24-17,26 1-15,-26-25 31,25-25-15,50 0 109,0 0-109,0 25-16,-1 24 15,1-24 1,-25 0-16,25 24 16,0-49-1,-25 25 1,25 0-1</inkml:trace>
  <inkml:trace contextRef="#ctx0" brushRef="#br0" timeOffset="137798.54">12601 7367 0,'25'0'16,"-1"0"15,1-25-15,50-49-1,-51 49 1,100-74 0,-49 24-1,-26 75 1,-24-74-16,0 49 15,25 25 1,-1 0 0,-24 0-1,0 0 1,0 0 15</inkml:trace>
  <inkml:trace contextRef="#ctx0" brushRef="#br0" timeOffset="139009.84">13196 6846 0,'0'25'47,"0"0"-31,25 0 15,-25-1-31,25 1 16,-25 0-1,25 0 1,-1 0 15,-24-50 78,0 0-109,0 0 32,0-24-1,-24 49-31,24-25 16,0 0 15,0 0 0,24 25 47,26 0-47,-25 0-15,-25 25 0,25-25-16,-1 0 15,-24 25 48,0 0-16,0-1-32,0 1 1,-24-25 0,24-25 155,24 25-155</inkml:trace>
  <inkml:trace contextRef="#ctx0" brushRef="#br0" timeOffset="140283.93">13643 6449 0,'0'25'16,"0"0"0,0 0-1,0-1 1,24 1-1,-24 25 1,0-25-16,50 49 16,-25 0-1,-25-49 1,0 25 0,0-75 77,0 0-77,0 0 0,0-24-16,0-1 15,0 25-15,0 1 16,0-26-1,0 25 1,0 0 0,0 1-1,25-26 1,-1 25 0,1 25-1,0 0 1,0 0 15,-25 25 32,0 25-48,0-26 16,-25 26-15,0-50 0,75 25 156,-50 0-172,0-1 15,49-24 1,-49 50-1,25-25 17,-25 0-17,25-25-15,0 0 47,0 0 16</inkml:trace>
  <inkml:trace contextRef="#ctx0" brushRef="#br0" timeOffset="140967.24">14213 6474 0,'0'-25'15,"-25"25"16,0 0-15,1 0 0,24 25-16,-50-25 15,25 0 1,0 25 0,25 24 15,0-24-16,0 25 17,0-25-17,25-25 1,-25 24 0,75 26-1,-26-50 1,-24 0-1,0 0 1,24-25 0,-49 0-1</inkml:trace>
  <inkml:trace contextRef="#ctx0" brushRef="#br0" timeOffset="141403.51">14114 6598 0,'0'-25'0,"25"25"63,-1 0-48,1 0 1,0 0 0</inkml:trace>
  <inkml:trace contextRef="#ctx0" brushRef="#br0" timeOffset="142128.65">14511 6474 0,'-25'0'32,"0"0"-17,0 0 1,25 25 0,0 0-1,0-1 1,0 1-1,0 0 1,0 0 0,0 0-1,0 24 1,0-24 0,25-25 15,0 0-16,0 0 17,0 0-1,-1 0-15,1 0-1,-25-25 1</inkml:trace>
  <inkml:trace contextRef="#ctx0" brushRef="#br0" timeOffset="142751">14709 6449 0,'0'0'0,"-25"0"31,1 25-15,24 0-1,0 0 1,0-1-16,-25-24 16,25 50-1,0-25 17,0 0-17,25-1 16,-1 1-15,1-25 0,0 0-1,25 25 1,-26-25 0,1 0 15</inkml:trace>
  <inkml:trace contextRef="#ctx0" brushRef="#br0" timeOffset="143230.38">14709 6623 0,'25'0'31,"0"0"-15,0 0-1,24 0 1,-24 0 15,-25-25-31,25 25 16</inkml:trace>
  <inkml:trace contextRef="#ctx0" brushRef="#br0" timeOffset="143740.6">14957 6424 0,'0'50'31,"0"-25"-31,25 0 15,-25-1 1,0 26 0,0-25-1,0 24 1,0-24 0,0 0 15</inkml:trace>
  <inkml:trace contextRef="#ctx0" brushRef="#br0" timeOffset="144216.01">14982 6375 0</inkml:trace>
  <inkml:trace contextRef="#ctx0" brushRef="#br0" timeOffset="144721.32">15205 6424 0,'0'25'15,"0"0"-15,25 0 16,-25 0 0,25 24 15,-25-24-16,0 0 1,0 24 0,0-24 15</inkml:trace>
  <inkml:trace contextRef="#ctx0" brushRef="#br0" timeOffset="145434.29">15205 6449 0,'25'0'78,"0"0"-62,-25-25 0,49 1-16,-24 24 31,0 0-16,-25-25 1,25 25 0</inkml:trace>
  <inkml:trace contextRef="#ctx0" brushRef="#br0" timeOffset="146464.53">15503 6623 0,'0'25'32,"0"-1"-17,0-48 157,0-1-156,0 0-1,0-25 1,0 26 0,0-1-1,0 0-15,0 0 31,25 25-15,-25-25 15,25 25 16,-25 25-16,24 0 1,26 0-32,-50 24 15,25 1 1,0-25 0,-25 24-1,0 1 1,0 0 15,0-26-15</inkml:trace>
  <inkml:trace contextRef="#ctx0" brushRef="#br0" timeOffset="146929.87">15528 6648 0,'25'0'15,"-1"0"1,1 0-1,0 0 1,0 0 0</inkml:trace>
  <inkml:trace contextRef="#ctx0" brushRef="#br0" timeOffset="147791.68">15801 6449 0,'-25'0'31,"25"25"0,0 0-15,0 0 15,25-25 0,-1 0 0,1 0-31,-25 24 16,25-24-16,-25 25 31,0 25-15,0 24 0,0-49-1,0 0 1,-25-25 46,0 0-46,1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34:06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30460 12154 0,'0'75'141,"0"-50"-141,0-1 15,0 26 1,0-25-16,-25 99 16,25-75-1,-24 26 1,24-50-1,-25-25-15,25 24 16,0 26 0,0-25-1,-25 24 1,0 1 0,0 0 15,25-26-16,0 26 1,0-25 0,0 0 15,0-1-15,0 1-1,0 0 1,25-25 31,0 0-32,0 0 1,0 0-16,-1 0 31,1 0-31,0 0 31,0 0-31</inkml:trace>
  <inkml:trace contextRef="#ctx0" brushRef="#br0" timeOffset="1410.81">30659 12700 0,'0'25'16,"0"0"15,0-1-15,24 26 15,1 0-31,0-50 16,-25 24-1,25-24 1,0 50-1,-25-25 1,24 0 15,-24-1-15,0 1 0,25-25-1,-25 25 1,25-25-1,-25 25 1,25-25 15,0 0-15,-25-25 31,0 0-32,24 0 1,-24 1 0,0-1-1,0 0 1,0 0 0,0-24-1,25 49 1,-25-25-1,0 0 1,0 0 0,0 0-1,0 1 17,0-1-17,0-25 1,0 75 62</inkml:trace>
  <inkml:trace contextRef="#ctx0" brushRef="#br0" timeOffset="2765.1">31254 12626 0,'0'0'0,"-25"0"31,0 0-31,25 24 31,-25 1-15,25 0 0,0 0-1,-24 0 1,24-1 0,-25 26-1,25-25 16,0 0-15,0-1-16,0 26 31,0-25-15,0 24 46,25-49-15,-1 0-31,1 0 0,0 0-1,0 0-15,0 0 16,24 0-1,-24 0 1,0 0 31,0-24-31,0 24 15,-25-25-16</inkml:trace>
  <inkml:trace contextRef="#ctx0" brushRef="#br0" timeOffset="4814.22">31552 12675 0,'0'25'16,"0"0"-1,0 0 1,-25-1 0,25 26-1,0-25 1,0 24-1,0-24-15,0 0 16,-50 25 0,50 24 15,0-49 0,-25-50 32,25 0-32,0 0-31,0 1 16,0-26-1,0 25-15,0-49 16,0 49-1,0-25 1,0 26 0,0-26-1,0 25 17,25-24-1,0 24-16,0 0 1,-25 0 0,25 25-1,-1 0 1,1 0 15,0 0-15,0 0-16,0 0 15,-1 0 1,1 25 0,0-25-1,25 25 17,-50 0-17,0-1 1,0 1 15,0 0 0,-25-25-15,-25 25 0,-24-25-1,74 25 1,-75-25-1,26 24 1,24 1 47,50-25 30,0 25-61,-1 25-17,-24-26 1,25-24-1,0 25-15,-25 0 16,0 0 0,25 0-1,0-25 17,24 24-17,-49 1 1,25-25-16,0 25 15,0 0 1</inkml:trace>
  <inkml:trace contextRef="#ctx0" brushRef="#br0" timeOffset="6389.16">31998 12725 0,'-25'25'16,"0"-25"0,25 24-1,0 1-15,0 0 16,0 25-1,0 24 1,0-49 0,0 0-1,0-1 1,0 1 15,25-25 16,0 0-31,0 25-1,0-25 1,-1 0 0,1 0-1,0 0 1,0 0-1,0 0 1,-1 0 0,1 0-1,-25-25 32,0 0-16,0 1-31,0-1 32,0 0-17,0 0 1,0 0 0,0-24-1,0 24 1,-49-25-1,24 26 17,25-1-1,0 0 0,-25 25 0,0 0 16,0 0-15,25 25 46</inkml:trace>
  <inkml:trace contextRef="#ctx0" brushRef="#br0" timeOffset="21871.52">14560 14511 0,'0'25'94,"25"-1"-78,-25 1-1,0 25 1,0-25 0,25-1-16,-25 1 31,0 0-31,0 0 15,0 0 17,0-1-32,0 1 31,0 0-15,0 0 15,25-25 63,0 0-79,-1 0 1,1 0-16,0 0 15,25 0-15,-1 0 16,1 0 0,-25 0 15,-1 0-31,26 0 16,0 25-1,-1-25 1,1 0-1,-1 0 1,-24 0 0,0 0 15,49 24-15,-49-24-1,25 0-15,-25 0 16,24 50-1,-24-50 1,25-25 0,-1 25-1,-24 0 1,0 0 15,0 0 16,49-25 234,1-24-265,73-26-16,51 1 16,-75 49-16,-50 25 15,26-25 1,-26 25-1,50 0 1,99 0 0,-124 0-1,75 0 1,49 25 0,-24 74-1,24 25 1,-124-99-1,-49 74 1,-1-99 0,-24 0 15,25 0 203,-1-24-218,1 24-16,24 0 16,50-25-1,-49 25-15,-1-25 16,26 25-1,123 0 1,-50 0 0,1 0-1,-124 0 1,173 99 0,-25-124-1,-173 25 1,25 0-16,-25 0 15,-1 0 17,1 0 186,25 0-218,-1 0 16,26 0 0,-1 0-16,1 0 15,73-24 1,26 24 0,99 0-1,-99 0 1,-75 0-16,198 24 15,-49 1 1,-124 74 0,-49-99-1,-50 0 188,24 0-171,-24 0-32,25-24 15,-1 24 1,26-25-16,-1 25 16,-24 0-1,99 0-15,-25 0 16,24-25-1,-24 25 1,-74 0 15,0 0-15,74 0 0,-99 0-1,-1 0 1,1 0 31,0 0-32,0-25 1,0 25 0,-1 0-1,1 0 1,0 0-1,0 0 17,0 0-17,-1 0 1,-24-25 0,25 25-1,0 0 1,25 0-1,-26 0 1,1 0 0,0 0-1,0 0 1,0 0 0,-1 0 15,1 0 47,0-24 31,-25-26-62,0 25-16,0 0-15,0 1-16,0-1 16,0 0 15,-25 0-15,25-24 15,-49-1 78</inkml:trace>
  <inkml:trace contextRef="#ctx0" brushRef="#br0" timeOffset="31258.33">25276 13643 0,'25'0'47,"-25"24"16,0 26-48,0-25 1,25-25-1,-25 25 1,0 24-16,0 1 31,0-25 1,0-1-17,0 1 63,0-50 94,0 1-156,0-1-1,0 0 1,0 0 0,0 0-1,0-24 1,0 24 0,24 0-1,-24 0 1,0 1-1,25-1 1,-25-25 0,0 25-1,25 25 17,0-24-32,0 24 31,-1 0-16,26 0 1,-25 0 0,0 24-1,-25 26 1,24-50 0,-24 25 15,-24 0-16,-1-1 1,0 26 0,0-50-1,0 0 1,1 0 0,-1 0-1,0 25 16,0-25-15,50 0 140</inkml:trace>
  <inkml:trace contextRef="#ctx0" brushRef="#br0" timeOffset="32323.83">25574 13816 0,'0'25'78,"-25"-25"-63,25 25 1,0 0 15,0-1 32,0 1-16,25 0-32,-1-25 16,1 0 16,0 0-31,0 0 31,-25-25-16,0 0 32,0 1 15,-25 24-47,0 0-15,0 0 30</inkml:trace>
  <inkml:trace contextRef="#ctx0" brushRef="#br0" timeOffset="33699.74">25772 13816 0,'0'25'94,"0"0"-63,0 0-15,25-1 0,-25 1-16,0 0 31,0-50 110,0-24-110,0 24-16,25 25 1,-25-25 0,0 0 15,24 25-15,-24 25 109,0 0-110,25-25 1,-25 25-1,25-1-15,0-24 32,0 0 15,0-24-1,-25-1-14,0 0-17,24 0 1,1 0 0,-25 1-1,0-1 1,0 0-16</inkml:trace>
  <inkml:trace contextRef="#ctx0" brushRef="#br0" timeOffset="34294.69">26144 13667 0,'0'50'16,"0"-25"0,0 0-16,0-1 15,0 1 1,0 0-1,0 25 1,0-26 15,0 1-15,0 0 0,0 0-1,0 0 1</inkml:trace>
  <inkml:trace contextRef="#ctx0" brushRef="#br0" timeOffset="34988.62">26095 13643 0,'24'0'125,"1"0"-110,0 0 1,0 0-16,-25-25 31,25 25-31,-1 0 16</inkml:trace>
  <inkml:trace contextRef="#ctx0" brushRef="#br0" timeOffset="36097.79">26343 13791 0,'0'25'47,"0"25"0,0-25-31,0-1-1,0 1 1,0 0-16,0 0 31,0 24-15,0-24 15,24-25-15,1 0 15,-25-25-15,25 25-1,-25-24 1,0-1 0,0 0-1,0 0 32,0 0-31,0 1 31,-25 24-1,0 0-14,1 0-1</inkml:trace>
  <inkml:trace contextRef="#ctx0" brushRef="#br0" timeOffset="37404.93">27186 13866 0,'0'-25'16,"0"0"-1,-25 25 32,0 0-15,1 0-32,-1 0 15,0 0 1,-25 25 15,25 25-31,1-26 31,24 1-15,0 0 15,0 0-15,24 24-1,-24-24 1,25-25 0,25 25-1,-25-25 1,0 0 15,-1-25 0,-24 0-15,0-49 0,0 49-1,25-24 17,-25-26-17,0 50 1,0-24-1,0 24 1,-25 0 0,25 0-1,0 1 1,-24-1 15,24 0-15</inkml:trace>
  <inkml:trace contextRef="#ctx0" brushRef="#br0" timeOffset="38157.51">27409 13643 0,'-49'0'0,"49"49"16,-25-49-16,0 50 15,0-25 1,25-1-16,0 1 15,0 0 1,0 0 0,0 24-1,0-24 1,0 0 31,0 0-32,25-25 1,0 25 0,0-25-1,-1 0 1,1 0 0,0 0-1,0 0 1,-25-25 46</inkml:trace>
  <inkml:trace contextRef="#ctx0" brushRef="#br0" timeOffset="38647.31">27360 13891 0,'0'-25'93,"49"25"-61,-24 0-17</inkml:trace>
  <inkml:trace contextRef="#ctx0" brushRef="#br0" timeOffset="39653.05">28054 13667 0,'-25'0'78,"0"0"-47,1 0-15,24 25-16,-25-25 31,25 25-15,0 0 31,0 0-32,0-1 17,0 1-17,25-25 48,-1 25-48,1 0 1,0-25 0,0 0-1,0 0 1,0 0 15</inkml:trace>
  <inkml:trace contextRef="#ctx0" brushRef="#br0" timeOffset="40118.18">27955 13791 0,'25'0'31,"-1"-24"-31,1 24 16</inkml:trace>
  <inkml:trace contextRef="#ctx0" brushRef="#br0" timeOffset="41693.04">28327 13667 0,'-25'0'156,"0"25"-140,1-25-1,-1 25 1,25 0 15,0 0 1,25-25 61,-1 24-77,1-24 0,0 0-1,0 0 1,0-24 31,-25-1-32,0 0 17,0 0-17,24 25 16,-24 25 48,0 0-64,0 0 1,0-1-1,0 1 1,0 25 0,0-25-1,0-1 1,0 1 0,0 25-1,0-25 1,0-1-1,0 1 1,0 0 0</inkml:trace>
  <inkml:trace contextRef="#ctx0" brushRef="#br0" timeOffset="42642.76">28451 13667 0,'0'25'15,"0"0"17,0 0-1,0 0 0,25-1-31,-25 1 16,25-25-1,-25 25 1,0 0 0,0 0-1,24-25 1,1 0 31,0 0 0,0 0-16,-25-50 0,0 25-15,0-24 15,0 24-15,25 0-16</inkml:trace>
  <inkml:trace contextRef="#ctx0" brushRef="#br0" timeOffset="43179.08">28749 13742 0,'0'25'32,"0"24"-32,0-24 31,0 0 16</inkml:trace>
  <inkml:trace contextRef="#ctx0" brushRef="#br0" timeOffset="43614.16">28773 13568 0</inkml:trace>
  <inkml:trace contextRef="#ctx0" brushRef="#br0" timeOffset="44514.51">28947 13543 0,'0'25'32,"0"0"-17,0 0 1,0 0 0,0-1-1,0 26 1,0-25 15,-25-25-15,25 49 15,0-24 16,0 0-16,0 0 16,25-25 31,-25 25-62,25-25 15,0 0 0,-1 0 0</inkml:trace>
  <inkml:trace contextRef="#ctx0" brushRef="#br0" timeOffset="45148.7">29096 13593 0,'0'25'31,"0"0"-15,0-1 0,0 1-1,0 0 17,0 0-17,0 0 16,0-1-15,0 1-16</inkml:trace>
  <inkml:trace contextRef="#ctx0" brushRef="#br0" timeOffset="45921.6">29170 13469 0,'25'-50'16,"0"50"-1,-25-24 1,25 24 0,-25-25-1,0 0 1,0 0-1</inkml:trace>
  <inkml:trace contextRef="#ctx0" brushRef="#br0" timeOffset="48090.99">29319 13568 0,'0'25'47,"0"25"-16,0-1-31,0-24 15,0 0 1,0 0 31,0-1-31,0-48 155,0-1-139,0 0-17,0 0 17,0 0-17,25 1-15,0 24 31,-25-25-31,0 0 16,25 25 15,-25-25-15,24 0 15,1 25 0,0 0-15,-25 25 31,0 0 0,0 0-32,0 0 1,0-1 15,-25-24-15,0 0 15,50 0 125,0 0-140,0 0 0,0 25 15,-25 0 0,0 0-15,0 0-1,0-1 1,0 1 15,0 0-31,0 0 32,-25-25 14,0-25 17</inkml:trace>
  <inkml:trace contextRef="#ctx0" brushRef="#br0" timeOffset="49655.02">29642 13643 0,'0'24'15,"0"1"17,0 0-17,0 25 17,0-26-17,0 1 1,0 0-1,0 0 17,0 0-17,0-50 126,0 0-110,0 0-15,0 0-1,24 1 1,-24-26 15,25 50 1,0 0-32,0 0 15,0 0 48,-25 25 62,-25-25-63,25 25 110,25-25-156,-1 24 15,1-24-31,-25 50 16,25-50-1,-25 25 1,0 0 46,25-25-30</inkml:trace>
  <inkml:trace contextRef="#ctx0" brushRef="#br0" timeOffset="50179.9">29914 13692 0,'0'25'31,"0"0"-15,0 24 30,0-24-14,0 0-17,0 0 17</inkml:trace>
  <inkml:trace contextRef="#ctx0" brushRef="#br0" timeOffset="50764.74">29914 13593 0</inkml:trace>
  <inkml:trace contextRef="#ctx0" brushRef="#br0" timeOffset="51853.63">30088 13717 0,'0'25'47,"0"0"-32,0-1 1,0 1 15,0 0 32,25-25-32,0 0-15,-1 0 30,-24-25 1,0 0 0,0 1-16,0-1 48,-24 25-17,-1 0-15,0 0-16</inkml:trace>
  <inkml:trace contextRef="#ctx0" brushRef="#br0" timeOffset="77430.35">26020 17115 0,'0'25'125,"0"0"-93,0 0-32,0-1 15,0 1 1,0 50-16,0-26 16,0 1-1,0 24-15,0-49 31,0 25-31,0-1 32,25 1-17,-25-25 1,25 0 0,-25-1-1,0-48 63,-25 24-62,25-25 0,0-25-1,0 25 1,-25 1 15,25-26-15,0 25-1,0-49 1,0 49 0,-25-50-1,25-24 1,0 50-1,0 24 1,25 0 15,-25 0-31,25 0 32,0 25-17,0 0 1,-1 0-1,1 0 1,0 0 0,0 0-1,0 0 17,-25 25-1,0 0-16,24 25 1,-24-26 0,0 26-1,0-25 1,0 0 0,0-1-1,-24-24 1,24 25-1,-25-25 17,0 0-17,-25 50 1,1-50 0,24 0-1,0 0 1,50 0 62,0 0-62,0 0-1</inkml:trace>
  <inkml:trace contextRef="#ctx0" brushRef="#br0" timeOffset="78896.74">26467 17338 0,'0'25'15,"0"0"1,0 0 0,0 0-1,0 24 1,-25-24-1,25 25 1,0-25 0,0-1-16,0 26 15,-25 49 1,25-49 0,0-75 30,0 0-14,0 0-17,0-24 1,0 24 0,0-25-1,0-24 1,0 49-1,0-49 1,0 24 0,0 25-1,25 25 1,0-49 0,-1 49-1,1-25 1,0 25-1,0 0 17,0 0-32,-1 0 31,1 0-15,-25 25-1,25-1 1,-25 26-1,0-25 1,0 24 0,0-24 15,-25-25-15,0 50-1,1-50-15,-1 0 16,0 0-1,0 0 1,-24 0 15,73 0 47,1 0-62,0 0 0,0 0-1,24 50-15,-24-26 16,-25 1 0,25 25-1,-25-25 1,25 24-1,0-24 1,-25 0 0,0 0-1,24-25 17,-24-50 46,0 25-63</inkml:trace>
  <inkml:trace contextRef="#ctx0" brushRef="#br0" timeOffset="79587.21">27037 17289 0,'-25'0'15,"0"0"-15,1 25 16,-1-25 0,0 49-16,-25 26 31,26-75-15,24 24-16,0 26 15,0-25 1,0 25-1,0-26 1,0 26 0,24 0-1,1-50 1,-25 49 0,50-49-1,-25 25 1,-1-25-1,1 0 1,0 0 31,0 0-31,-25-25-1</inkml:trace>
  <inkml:trace contextRef="#ctx0" brushRef="#br0" timeOffset="80035.8">26913 17611 0,'25'0'16,"0"0"15,-1 0-31,1 0 15,25-24 1,0-1 0,-1 25 15</inkml:trace>
  <inkml:trace contextRef="#ctx0" brushRef="#br0" timeOffset="80784.77">27335 17338 0,'0'25'15,"0"0"17,0 0-32,0 0 15,0-1 1,0 1-16,25 25 16,-1 24-1,-24-24 1,0 49-1,0-74 1,0 25 0,0-26-1,0 1 17,0 0-17,-24-25 16,-1 0-15,0 0 15,0 0-15,-24 0 0,49-25 62</inkml:trace>
  <inkml:trace contextRef="#ctx0" brushRef="#br0" timeOffset="81695.99">27558 17438 0,'0'49'0,"0"-24"31,0 0-31,0 0 31,0 0-15,0-1 0,0 1-16,25 25 15,-25-1 1,25-24 0,-1 25-1,-24-25 1,50-25-1,-50 49 1,25-49 0,0 0 15,-1 0 0,1 0 0,-25-49-15,0 24-16,0-25 31,0 25-31,25-49 16,-25 0 15,0 24-15,0 25-1,0 0-15,0 0 16,25 25 0</inkml:trace>
  <inkml:trace contextRef="#ctx0" brushRef="#br0" timeOffset="82350.05">27980 17388 0,'24'25'31,"-24"24"-15,0-24 15,0 0-15,25 25-1,-25-25-15,0 24 16,0-24 0,0 25-1,0-1 1,0-24-1,0 0 1,25 24 0</inkml:trace>
  <inkml:trace contextRef="#ctx0" brushRef="#br0" timeOffset="83061.75">28054 17264 0,'0'-50'16,"25"26"-1,0-1 1,0-25 0,-1 50-16,-24-25 15,50 1 1,-25-51-1,0 50 1</inkml:trace>
  <inkml:trace contextRef="#ctx0" brushRef="#br0" timeOffset="84240.69">28302 17438 0,'25'0'31,"0"0"0,0 0-15,-1 0-1,1 0 1,-25 24 46,0 26-30,0-25-32,0 25 15,-25-50 1,-49 124 0,24-75-1,26 1-15,-26-25 16,0-1-1,50 1 1,0 0 15,25-25 32,0 0-48,0 0 1,0 0 0,24 0-1,-24 0 1,0 0 0,0 0-1,-25-25 32</inkml:trace>
  <inkml:trace contextRef="#ctx0" brushRef="#br0" timeOffset="84864.02">28302 17735 0,'25'0'47,"0"0"-16,0 0-15,-1 0-16,-24-24 31,25 24-31,0 0 31</inkml:trace>
  <inkml:trace contextRef="#ctx0" brushRef="#br0" timeOffset="85805.49">28625 17661 0,'0'25'47,"0"0"-31,0-1 15,0 1-16,0 0 1,0 0-16,0 0 16,24-1-1,1-24 1,0 0 0,0 50-1,0-50 1,-1 0-16,1 0 31,0-25 0,0 0 1,-25-24-17,0 24 1,0 0-1,0 0-15,0-24 32,-25 24-17,0 0 1,0 25 0,-24 0-1,-1 0 1,25-25 15,1 25-15,-1 0-1,0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36:40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4167 8558 0,'0'24'109,"0"1"-77,0 0-17,0 0 1,0 24 0,0 1-16,0-25 15,0 49 1,0-24-1,0-1 1,0 1-16,0-25 16,0 74-1,0-49 17,0-1-17,0 75 1,0-49-1,0 24 17,0 75-17,0-150 1,-25 125 0,25-99-1,0-25 1,0 49-1,0-24 1,0 24 0,0-49-1,0 25 17,0-26-32,25-24 93,0 0-77,25 0 0,-1 0-16,-24 0 15,74-24-15,-24-1 16,24 25-1,-25-25-15,25 0 16,75 0 0,74 50 15,-74-50-15,24 25-1,-49 50 1,149 99-1,-50-124 1,124-50 0,-174 25-1,125 99 1,-125-74 0,-49-75-1,-50 50 1,-49-25 265,-25 1-265,123-1-16,1-25 15,124-24 1,50 74 0,-51 0-16,125 49 15,-149-49 16,50 75-31,-248-50 16,198 49 0,-75 0-1,-73-24 1,-26-50 0,75 25-1,-25-50 1,-50 25-1,25 0 1,-74 0 0,25 0-1,-1 0 1,-49-25 31,0 0 31,0 1-62,0-1-16,-24-25 15,24-24 1,0 24-1,-25-99-15,25 100 16,-25 24 0,25 0-16,0-25 15,-25-24 1,-24-149 0,49 173 15,-25-173-16,0 74 1,0 75 0,-124-298-1,125 223 1,-1 74 0,25 1-1,-50 24 1,50 1-1,0 24 17,-25 25-17,1 0 110,-1 0-93,0 0-32,0 25 31,-24 0-16,-1-1 1,0 1-16,1-25 16,-175 149-1,150-149 1,-75 50 0,75-26-1,-50 51 1,25-26-16,-25 1 31,-25-25-15,25 24-1,-75-49 1,26 50 0,73-50-1,-172 50 1,222-50 312,25 0-328,-49 0 16,24 0-16,-99-25 15,-24-25 1,24 1-16,-50 24 31,51-25-31,-1-24 16,-174 99-1,125-75 1,74 50 0,-25 0-1,-49 0 1,74 0-1,0 0 1,-25 0 0,-99-50-1,223 50 251,0 0-250,-49 0-1,-26-49-15,26 24 16,-25 25-1,0-25-15,49 25 16,-49-25 0,49 1-1,-49 24 1,49 0 0,1 0-1,24 0 1,-25 0-1,25 0 1,1 0 0,-1 0-1,-25 0 17,25 0-17,1 0 16,-1 0-15,0 0 0,0 0 31,0 24-47,1-24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37:26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13692 0,'-25'25'31,"0"0"1,25 0-32,-24-1 15,24 1-15,-50 0 16,-24 49 15,-1 1-15,25-26-1,26 1 1,-51 0 0,75-1-1,-74 1 1,74-25 0,0-1-1,-25 1 1</inkml:trace>
  <inkml:trace contextRef="#ctx0" brushRef="#br0" timeOffset="1354.67">15056 14263 0,'25'0'125,"-25"24"-110,25-24-15,-25 25 16,25-25 0,-25 25-16,25-25 31,-25 25-15,24 0-1,-48-25 220,24 25-235,-25-25 15,-25 0 1,25 24-1,1-24 17,24-24 186,0-1-202,0 0 0,0 0-16,0 0 15,0 0 1,0 1 15,0-26 32</inkml:trace>
  <inkml:trace contextRef="#ctx0" brushRef="#br0" timeOffset="2585.05">12874 14808 0,'0'50'62,"0"-25"-31,0 24-31,24 1 16,1-25 0,-25 0-16,0 24 15,25-24 1,0 74 0,24-49-1,-24-25 1,-25 49-1,25-74 1,0 0 31,-25-25-31,0 0-1,0-24 1,0-26 15,0 51-31,0-1 16,0 0-1,0 0 1,0 0 0,25 25 15,-25-24-31,24-1 31</inkml:trace>
  <inkml:trace contextRef="#ctx0" brushRef="#br0" timeOffset="3657.3">13246 15106 0,'0'74'31,"0"-49"-31,0 25 16,0 24 0,0-49-1,0 0-15,0 0 32,0-50 61,0 0-77,0 0 0,0 0-16,0 1 15,25-26 1,-25-24-1,0 49 1,24 0 0,-24 0-1,0 0 17,25 25-1,0 0 16,0 25 31,-25 0-78,0 25 31,25-1-31,-25-24 16,0 0-16,24 0 15,-24-1 1,0 1 0,0 0-1</inkml:trace>
  <inkml:trace contextRef="#ctx0" brushRef="#br0" timeOffset="4100.32">13271 15280 0,'49'0'32,"-24"0"-17,0 0-15,0 0 16,-1 0 0,1 0-1,0 0 16</inkml:trace>
  <inkml:trace contextRef="#ctx0" brushRef="#br0" timeOffset="4895.18">13643 15032 0,'24'-25'32,"-24"50"30,0-1-46,0 26-1,0-25 1,0 0-16,0-1 16,0 51-1,0-50 1,0 24-1,0-24 17,-24-25-17,48 0 63,1 0-46,25 0-32,-25 0 15,-1 0 1,1 0 0,0 0-1,0 0 16,0 0 16</inkml:trace>
  <inkml:trace contextRef="#ctx0" brushRef="#br0" timeOffset="5814.38">13891 15131 0,'-25'0'16,"25"25"30,0-1 1,25-24-47,-25 25 16,24 25 0,26-25-1,-25-25 16,-25 24-15,25-24 0,-1 0-1,1 25 1,0-25 15,-25-49 16,0 24-31,0 0-1,0-25 17,0 26-17,0-1 1,-25 25-1,0 0 1,1 0 0,-26 0-1,25 0 1,0 0 0,25-25-1,0 50 110</inkml:trace>
  <inkml:trace contextRef="#ctx0" brushRef="#br0" timeOffset="7148.61">14312 15032 0,'0'24'15,"0"1"1,0 0 15,0 25-15,0 24-1,0-49 1,0 49 0,0-49-1,-25 0 1,25 0 15,0-75 63,0 25-78,0 0-16,0 1 15,0-76 1,0 76-1,0-51 1,25 26 0,0-1-1,0 50 1,0-25 0,0-24-1,-1 49 1,1-25-1,0 25 1,25 25 0,-50-1 15,24 26-15,-24-25-1,0 0 1,0 24-1,0-24 1,-24-25 0,-26 50-1,25-50 1,0 0 0,1 0-1,48 0 95,-24 24-95,25 26 1,-25 0-1,0-26 1,25 26 0,0-50-16,-25 25 15,25-25 1,-25 25 15,0-50 32</inkml:trace>
  <inkml:trace contextRef="#ctx0" brushRef="#br0" timeOffset="8903.95">12675 15949 0,'0'25'16,"0"0"0,0 0-1,0 24 1,0 1 0,0-25-1,0 24 1,0-24-1,0 0-15,0 0 32,0-50 46,0 0-63,0 0 1,0-24-16,0 24 16,0-49-16,0 24 15,0 0 1,50-24 0,-50 49-1,25 25 1,-25-49-1,24 49 1,1 0 15,0 24 32,-25 51-63,0-50 15,0-1 1,25 51 0,-25-50-1,0 24 1,25 1 0,-25-1-1,0-24 1,0 0-1,0 0 1,0 0 0</inkml:trace>
  <inkml:trace contextRef="#ctx0" brushRef="#br0" timeOffset="9378.25">12700 16148 0,'50'0'31,"-26"0"-15,26 0-1,-25 0-15,24 0 31,-24 0 1</inkml:trace>
  <inkml:trace contextRef="#ctx0" brushRef="#br0" timeOffset="10032.76">13097 15925 0,'0'24'79,"0"26"-64,0-25 1,0 24 15,0-24-15,0 0-1,0 25 1,0-26 31</inkml:trace>
  <inkml:trace contextRef="#ctx0" brushRef="#br0" timeOffset="10636.94">13022 15900 0,'25'0'62,"0"0"-46,0 0-16,0-25 16,-1 25-1,1 0-15,0 0 16,0 0 31,-25-25-32</inkml:trace>
  <inkml:trace contextRef="#ctx0" brushRef="#br0" timeOffset="11605.84">13295 15900 0,'0'25'32,"0"-1"15,0 1-16,0 25-16,0-25 1,0-1 0,0 1 15,25 0 0,-25 0-31,25-25 31,0 0-15,-25 49 0,25-49-1,-1 0 1,1 0 46,-25-24-46,0-1 0,0-25-1,0 25 17,0 1-17,0-1 1,0 0 15,0 0 16,25 25-16</inkml:trace>
  <inkml:trace contextRef="#ctx0" brushRef="#br0" timeOffset="12557.39">13568 16222 0,'0'-25'63,"0"-24"-48,0 24 1,0 0 0,0 0-1,0 1 1,50-1 0,-50 0-1,0 0-15,0 0 16,25 25 78,-25 25-63,24 0-16,1-25-15,-25 25 16,0 0 0,25-1-1,-25 1 1,0 0 0,0 0 15,25 49-31,-25-49 31,0 25-15</inkml:trace>
  <inkml:trace contextRef="#ctx0" brushRef="#br0" timeOffset="13062.07">13593 16148 0,'25'0'78,"0"0"-62,-1 0 0,1 0-16,0 0 31,0 0-15</inkml:trace>
  <inkml:trace contextRef="#ctx0" brushRef="#br0" timeOffset="13943.78">13915 15949 0,'0'25'78,"0"0"-62,0 0 15,0 0-31,0-1 16,0 1-1,0 0 1,0 0 0,0 0-1,0-1 1,0 1 15,0 0 32,25-25 46,25 25-93,-25-25-1,24 0 1,-24 0 15</inkml:trace>
  <inkml:trace contextRef="#ctx0" brushRef="#br0" timeOffset="14449.51">14163 16049 0,'0'24'16,"0"1"-1,0 0 17,0 0-1,0 24-31,0-24 15,0 0 1,0 0 15,0 0 1,0-1-17</inkml:trace>
  <inkml:trace contextRef="#ctx0" brushRef="#br0" timeOffset="15121.77">14163 15999 0</inkml:trace>
  <inkml:trace contextRef="#ctx0" brushRef="#br0" timeOffset="16270.99">14387 15999 0,'25'0'109,"-1"0"-109,1 0 16,0 0-1,25 0-15,-26 0 31,-24 25-15,25 0 0,-25-1-1,0 1 17,0 0-32,0 0 15,-25-25 1,1 25-1,24-1 17,0 1-32,0 0 47,0 0-16,24-25 16,1 0-16,0 0 16</inkml:trace>
  <inkml:trace contextRef="#ctx0" brushRef="#br0" timeOffset="16667.4">14560 16173 0,'75'0'15,"-50"0"1</inkml:trace>
  <inkml:trace contextRef="#ctx0" brushRef="#br0" timeOffset="17459.62">14808 16073 0,'0'25'0,"0"25"15,0 24 1,0-49 0,0 0 46,0-50 1,0-25-48,0 26 1,0-26 0,0 25-1,0-24 1,25 24-1,-25 0 1,25 25-16,0 0 16,0 0 15,-25 25 0,24 0-15,-24 24-1,25 1 1,-25-1 0,0-24 46</inkml:trace>
  <inkml:trace contextRef="#ctx0" brushRef="#br0" timeOffset="17855.46">14858 16173 0,'25'0'47,"24"0"-31,-24 0 15</inkml:trace>
  <inkml:trace contextRef="#ctx0" brushRef="#br0" timeOffset="18897">15156 16073 0,'24'0'15,"-48"0"110,-1 0-94,0 0-15,25 25 0,0 0 15,0 25 16,0-26-32,0 1 1,25-25 62,0 0-62,-1 0 15,-24-25 0,0 1-31,0-1 16,0 0 0,0-25-1,0 1 1,0-100-1,0 25 1,0 74 0,0-24-1,0 99 63,0 0-46</inkml:trace>
  <inkml:trace contextRef="#ctx0" brushRef="#br0" timeOffset="20058.36">15379 15974 0,'0'25'32,"-25"-25"-17,25 25-15,0 0 31,-25-1-15,25 1 0,0 0-1,0 0 1,25 24 0,0-49 15,-25 25-31,25-25 31,0 0-15,-1 0-16,1 0 47,-25-25-32,0 1 1,0-1-1,0-25 1,0 1 0,0-1-1,0 25 1,-25 25 0,1 0-1,-1 0 16,0 0-15,0 0 0,25 25 46</inkml:trace>
  <inkml:trace contextRef="#ctx0" brushRef="#br0" timeOffset="22094.25">21109 12030 0,'0'-25'125,"25"25"-109,-1-24 0,1-1-16,0 25 15,0-50 1,0 50-1,-1 0 1,51-25 0,-26 25-1,-49-24-15,50 24 16,49-25 0,-74 25-1,25 0 1,-26 0-1,26 0 17,-25 0-17,25-25 1,49 50 0,-74-25-1,-1 0 1,1 0-1</inkml:trace>
  <inkml:trace contextRef="#ctx0" brushRef="#br0" timeOffset="23509.89">21952 11708 0,'0'25'46,"0"24"-14,0-24-17,0 25 17,0-26-17,0 1 1,0 0-16,0 0 156,0-50-31,0 0-94,25 25-15,0 0 0,0-25 15,-1 25-16,-24-24 17,25 24-17,0 0 17,0 0 30,-25-25 1,0 0-32,-25 25-16,25-25 17,-25 25-32,0 0 47,25-49-47,-24 24 31,-1 25 0,25-25-15</inkml:trace>
  <inkml:trace contextRef="#ctx0" brushRef="#br0" timeOffset="24853.53">22696 11509 0,'-25'0'0,"25"25"15,-24 0 17,24 25-32,0-26 31,0 1-31,-25 25 15,0 49 1,25-49 0,0-26 15,0 1-15,25 0-1,0-25 1,-25 25-1,49-25 1,1 25 0,-25-25 31,0-25-32,-25-25 1,24 1-1,1 49-15,-25-25 16,0-50 0,0 51 15,0-26-15,0 25-1,0 0 1,0 1-1,0-1 1,-25 0 0,1 25-1,-1 0 1,0 0 0,25 25 15,0 0-16</inkml:trace>
  <inkml:trace contextRef="#ctx0" brushRef="#br0" timeOffset="25531.64">22796 11807 0,'0'25'109,"24"-25"-93,1 25-1,0-25-15,-25 24 16,25-24-16,0 25 16,-1 25-1,-24-25 1,25-25-1</inkml:trace>
  <inkml:trace contextRef="#ctx0" brushRef="#br0" timeOffset="26106.39">23093 11658 0,'0'25'31,"0"0"0,0 0-15,0-1-16,0 1 15,0 0 17,0 0-17,25 0 16</inkml:trace>
  <inkml:trace contextRef="#ctx0" brushRef="#br0" timeOffset="26827.66">23019 11609 0,'25'0'16,"-1"0"-1,1 0 1,0 0-1,0-25 1,0 25 0,-1 0-1</inkml:trace>
  <inkml:trace contextRef="#ctx0" brushRef="#br0" timeOffset="27928.11">23217 11733 0,'0'24'47,"0"1"0,0 0-16,25 0-15,0-25-1,0 0 1,-1 25-1,1-25 17,0 0 15,-25-25-16,0 0-16,0 0 1,0 0 31,-25 25-16,0 0 0,1 0-31,-1 0 16</inkml:trace>
  <inkml:trace contextRef="#ctx0" brushRef="#br0" timeOffset="29195.04">23862 11683 0,'0'25'47,"0"0"-16,0 24 32,0-24-1,25-25-15,-25 25-31,25-25-1,0 0 1,-1 0-16,1 0 31,0 0 0,0 0 1,-25-50 14,0 25-14,0 1-1,0-1 0,-25 25 0,0 0 1,0 0-32,25-25 15,-24 25 1,-1-25 0,0 25-1</inkml:trace>
  <inkml:trace contextRef="#ctx0" brushRef="#br0" timeOffset="30393.54">24805 11460 0,'0'-25'31,"-25"25"32,0 0-63,0 0 15,0 25 17,1 0-1,24-1 0,0 1-31,24 0 78,26 0-62,0 0-1,-26-1-15,1 1 16,25-25 0,-50 50-1,25-50-15,0 25 32,-25-1-32,0 1 31,0 0-16,-25 25 17,0-50-1,-25 0 0,25 0-31,1 0 16,-1 0-1,-25 0 1,50-25 15</inkml:trace>
  <inkml:trace contextRef="#ctx0" brushRef="#br0" timeOffset="31194.12">24829 11261 0,'0'25'16,"0"0"-1,0 0 1,0 24-1,0 51 1,0-51-16,0 100 31,0-99-15,25 74 0,0-75-1,-25 1 1,0 24-1,0-49 1,0 0 0</inkml:trace>
  <inkml:trace contextRef="#ctx0" brushRef="#br0" timeOffset="32364.41">25425 11509 0,'0'25'63,"0"0"-63,0 0 15,0 0 1,25 24 0,-25 1-16,24-25 15,-24-1 1,25 1-16,-25 25 15,25-25 1,-25-1 31,0-48 15,25 24-46,-25-25-16,0 0 16,0 0-1,0 0 1,0 1 0,0-1-1,25 0 1,-25 0-1,0-24 1,0 24 31,0 50 31,0-1-78</inkml:trace>
  <inkml:trace contextRef="#ctx0" brushRef="#br0" timeOffset="33116.65">25673 11832 0,'0'-25'31,"0"0"-15,25 0 0,-25 1-1,0-1 17,0 0-17,0 0 1,24 50 109,-24 0-125,25-25 15,-25 49 1,25-49-16,-25 25 16,0 0-1,0 0 1,0 0 15</inkml:trace>
  <inkml:trace contextRef="#ctx0" brushRef="#br0" timeOffset="33545.33">25722 11782 0,'25'0'0,"0"0"31,0-25 1,0 25-17,-1 0 17,-24-24-32</inkml:trace>
  <inkml:trace contextRef="#ctx0" brushRef="#br0" timeOffset="34143.87">25946 11609 0,'0'24'0,"0"1"31,0 0-15,0 0 15,0 0-15,0-1 15,0 26 0,0 0 16,0-26 15,25-24-62,-1 0 32,1 0-17</inkml:trace>
  <inkml:trace contextRef="#ctx0" brushRef="#br0" timeOffset="34970.68">26169 11658 0,'-25'25'109,"0"0"-93,25 0 15,0-1-15,0 1-1,0 0 1,0 25-1,0-26 1,0 1 15,0 0-31,0 0 16,25-25 15,0 0 0,0 0 1,0 0 46,-25-25-47</inkml:trace>
  <inkml:trace contextRef="#ctx0" brushRef="#br0" timeOffset="35498.99">26144 11832 0,'25'0'62,"-25"-25"-46,25 25-1,0 0 1,-25-25 0,24 25-16</inkml:trace>
  <inkml:trace contextRef="#ctx0" brushRef="#br0" timeOffset="36406.08">27012 11534 0,'0'25'62,"0"0"-46,0 0-16,0-1 15,0 1 1,0 25-16,0-25 16,0 49 15,0 25-16,0-74 1,0 0 0</inkml:trace>
  <inkml:trace contextRef="#ctx0" brushRef="#br0" timeOffset="36857.89">26987 11757 0,'25'0'47,"0"25"-31,0-25-1,0 0 1,0 0 0,-1 0 15,1 0-16,0 0 1</inkml:trace>
  <inkml:trace contextRef="#ctx0" brushRef="#br0" timeOffset="37306.57">27236 11584 0,'0'25'31,"0"24"-15,0-24-1,0 0 1,0 24-1,0-24 1,0 50-16,0-51 16,0 26-1</inkml:trace>
  <inkml:trace contextRef="#ctx0" brushRef="#br0" timeOffset="38179.5">27335 11683 0,'0'25'46,"0"0"-30,0-1 15,0 1 1,0 0-1,0 0-31,25-25 31,-25 25-15,24-25-1,1 0 1,-25-25 62,0-25-47,0 25-15,0 1 15,0-1-15,0 0-1,-25 25 17,1 0-1</inkml:trace>
  <inkml:trace contextRef="#ctx0" brushRef="#br0" timeOffset="38989.96">27583 11658 0,'0'25'31,"0"0"-15,0 0-1,0-1 17,0 1-32,0 0 15,0 0 1,0 0 0,0-1-16,0 1 15,0 25 1,0-25 15,0-1-15,0 1 31,-25-25-32,0 0 1,0 0 15</inkml:trace>
  <inkml:trace contextRef="#ctx0" brushRef="#br0" timeOffset="39989.57">27781 11683 0,'-25'0'63,"25"25"-32,0 0-15,0-1-1,0 1 1,0 0 0,0 0-1,0 0 16,0-1-31,0 1 16,25-25 93,0 0-62,0 0-31</inkml:trace>
  <inkml:trace contextRef="#ctx0" brushRef="#br0" timeOffset="40604.37">27756 11757 0,'25'0'46,"0"0"-14,0 0-1</inkml:trace>
  <inkml:trace contextRef="#ctx0" brushRef="#br0" timeOffset="45798.52">20637 14263 0,'-24'24'78,"24"1"-15,0 0-48,0 0 17,0 0-1,0 0 16,-25-1-47,25 1 15,0 0 1,-25-25-16,25 50 31,-25-50-31,25 24 16,0 26 0,0 24-1,-25 26 16,25-1-15,0-25 0,0-49-1,0 49-15,0-24 32,25 0-17,-25-26 1,25 1-1,0 50 1,-25-26 0,25-24-1,-1 0 1,-24 0 15</inkml:trace>
  <inkml:trace contextRef="#ctx0" brushRef="#br0" timeOffset="47660.88">20687 15280 0,'0'24'46,"0"1"-30,-25 0 15,25 0 1,-25-25-17,25 25 16,-24 0-15,24-1 15,0 1 1,-25 0-17,25 0 1,25-25 218,-1 0-234,1 0 31,-25 25-31,25-25 16,0 0 15,0 0 1,-25-25 155,0 0-140,0 0-31,0 0-1,0 1 1,0-1-1,0 0 17,0 0-32,0 0 31,0 0 16</inkml:trace>
  <inkml:trace contextRef="#ctx0" brushRef="#br0" timeOffset="48988.35">20886 15602 0,'0'25'62,"0"0"-31,0 24-31,0-24 16,0 0-16,0 49 16,0-49-1,0 0 1,0 25 0,0-26-1,0 1 1,0 0-1</inkml:trace>
  <inkml:trace contextRef="#ctx0" brushRef="#br0" timeOffset="50057.87">20836 15652 0,'50'0'16,"-1"0"0,-24-25-16,0 25 15,24-25 1,1 0-1,0 25 1,-1 0 0,-24 0-1,0-24 1</inkml:trace>
  <inkml:trace contextRef="#ctx0" brushRef="#br0" timeOffset="51661.81">21109 15850 0,'0'25'16,"0"0"-1,0 24 17,0-73 124,0-1-125,0 0-15,0 0-1,0 0-15,0 1 16,25 24 0,-25-25-1,0 0 1,24 0 15,1 25 32,0 0-32,0 0 16,0 0-32,-25 25 17,0 0-32,24 0 15,-24 24 1,25-49-1,-25 25-15,0 0 32,0 0-1</inkml:trace>
  <inkml:trace contextRef="#ctx0" brushRef="#br0" timeOffset="52424.66">21134 15900 0,'24'0'15,"1"0"17,0 0-32,25 0 31,-26 0 0,1 0-15</inkml:trace>
  <inkml:trace contextRef="#ctx0" brushRef="#br0" timeOffset="53771.54">21456 15726 0,'0'25'15,"0"0"1,25-25 0,0 25-1,-25-1 1,24-24-1,1 0 1,-25 25 0,25 0-1,0-25 17,-25 25-17,25 24 16,-1-49-15,-24 25 0,25-25 15,-25 25 0,0 0-15</inkml:trace>
  <inkml:trace contextRef="#ctx0" brushRef="#br0" timeOffset="54762.41">21456 15999 0,'25'0'15,"-25"-25"17,25 25-32,-1 0 15,1-49 1,-25 24 15,50 0-31,-25-25 16,-1 26 15,-24-1-15,0 0-1</inkml:trace>
  <inkml:trace contextRef="#ctx0" brushRef="#br0" timeOffset="56316.69">21853 15776 0,'0'49'32,"0"-24"-32,0 0 31,-25 0 0,25 0-15,0-1 15,0-48 141,0-1-157,0 0 1,0 0 0,0 0-16,0 1 47,25-1-16,0 25 47,-25-25-62,25 25 30,24 0-14,-49 25-17,25-25 1,-25 25 0,25-25-1,-25 24 1,0 26-1,0-25 32,25 0-15</inkml:trace>
  <inkml:trace contextRef="#ctx0" brushRef="#br0" timeOffset="57018.84">21878 15925 0,'25'0'94,"-1"0"-78,1 0-1,0 0 1,0 0 15,0 0-15</inkml:trace>
  <inkml:trace contextRef="#ctx0" brushRef="#br0" timeOffset="58960.16">21927 13841 0,'0'25'62,"0"0"-30,25-25-32,0 74 15,25-49 1,-1 24-1,-24 1 1,49-50 0,26 74-1,-76-74 1,1 0 0,0 0-1,0 0 32,0 0-16,-1 0-15,1 0 0</inkml:trace>
  <inkml:trace contextRef="#ctx0" brushRef="#br0" timeOffset="60703.65">22473 13990 0,'0'49'31,"0"-24"1,0 0-17,0 0 17,0 24-32,0-24 31,0 0-16,0 0 17,0 0 15,25-25 140,0 0-171,-1 0-1,1 0 17,0 0 61,-25-25 17,0 0-95,0 0 17,0 0-17,0-24 1,-25 24 15,0 0-31,25 0 16,0 1 62,-24 24 16</inkml:trace>
  <inkml:trace contextRef="#ctx0" brushRef="#br0" timeOffset="61753.36">22870 14139 0,'0'24'16,"0"1"-1,0 0 1,0 0 0,0 0-1,0-1 1,0 1 0,0 0-1,0 0 1</inkml:trace>
  <inkml:trace contextRef="#ctx0" brushRef="#br0" timeOffset="62604.88">22796 14114 0,'24'0'47,"-24"-25"-47,25 25 32,0 0-1,-25-25-16,25 25 1,0 0 15</inkml:trace>
  <inkml:trace contextRef="#ctx0" brushRef="#br0" timeOffset="64031.87">23019 14114 0,'-25'0'47,"25"25"-31,0-1-1,0 1 16,0 0-15,0 0 0,0 0-1,0-1 1,0 1 0,0 0-1,0 0 32,25-25 0,0 0-16,-1 0-15,1 0 15</inkml:trace>
  <inkml:trace contextRef="#ctx0" brushRef="#br0" timeOffset="64546.99">23068 14263 0,'25'0'63,"0"0"-48,0 0 1,0 0 0</inkml:trace>
  <inkml:trace contextRef="#ctx0" brushRef="#br0" timeOffset="65725">23242 14213 0,'0'50'16,"0"-26"0,0 1-1,0 0 110,0-50-62,0-24-32,0 24-31,0 0 31,25 25-31,0 0 94,-1 25-47,1-25 0,0 0 0,0 0-1,-25-25-30,25 25-16,-25-25 31,0 50 63,24 25-78,1-50-1,-25 24-15,25 1 16,-25 0 0</inkml:trace>
  <inkml:trace contextRef="#ctx0" brushRef="#br0" timeOffset="66436.64">23614 14064 0,'0'25'31,"0"0"-16,0 0 17,0-1-17,0 1 1,0 74 0,0-49-1,25 49 1</inkml:trace>
  <inkml:trace contextRef="#ctx0" brushRef="#br0" timeOffset="67096.35">23713 14015 0,'25'0'46,"0"0"-30,0 0 15,-1 0-15,-24 24 31,0 1-32,0 0 17,0 0-17,0 0 17,-24-25-17,24 24 1,-50 1-1,25-25 1</inkml:trace>
  <inkml:trace contextRef="#ctx0" brushRef="#br0" timeOffset="68062.09">23986 14188 0,'-25'0'32,"1"0"-1,24 25 0,0 0-31,0 0 31,-25-1-31,25 1 16,0 0 15,0 0 1,25 25-17,-1-50 1,1 0 15,-25 24-15,25-24 15,0-49 16,-25 24-32,0 0 1,0 0 0,0 0-1,0-49 1,0 49 0,0 0 15,-25 25-16,0 0 17,0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39:27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23118 4713 0,'25'0'47,"24"-25"-32,-49 0 1,25 0 0,25 1-1,-25-1 1,24-50 0,-24 51-1,25-1 1,-1 0-1,-49 0 1,25 25 0,0-25-1,0 25 1,-1 0 0,-24-24-1,25-1 16</inkml:trace>
  <inkml:trace contextRef="#ctx0" brushRef="#br0" timeOffset="1198.4">23589 4291 0,'0'25'78,"0"0"-62,0 0 0,0-1-1,25-24 1,-25 25-1,0 0 1,0-50 93,0 0-77,25 25-17,0 0 32,-1-24-31,1 24-1,0 0 1,0 0 15,-25-25-15,-25 0 125,0 25-110,0-25-31,1 25 15,-1-25 17</inkml:trace>
  <inkml:trace contextRef="#ctx0" brushRef="#br0" timeOffset="1969.67">24284 4118 0,'0'24'47,"25"1"-31,-25 0-1,0 25 1,0-26-16,0 26 16,0 0-1,0-26-15,0 1 16,0 25 15</inkml:trace>
  <inkml:trace contextRef="#ctx0" brushRef="#br0" timeOffset="2516.61">24209 4192 0,'25'0'32,"0"0"-1,49-25-31,-49 25 15,0-25 1,25-24 0,-26 49-1,1 0 1,-25-25 0</inkml:trace>
  <inkml:trace contextRef="#ctx0" brushRef="#br0" timeOffset="3073.69">24209 4440 0,'50'0'78,"-25"-25"-62,0 25-16,24 0 15,1-25 1,-25 1-16,-1 24 15,1 0 17</inkml:trace>
  <inkml:trace contextRef="#ctx0" brushRef="#br0" timeOffset="4080.03">24631 4167 0,'0'50'31,"0"-25"-16,0-1 1,0 1 0,0 0-1,0 0-15,0 0 32,0-1-17,0-48 63,0-1-78,0 0 16,0 0 0,0 0-16,25-24 15,-25 24 16,25 25-15,-25 25 78,0 0-63,24-25-31,1 24 16,-25 1-1,25-25 17,0 0-17,0 0 48,-25-25-48,0 1 1,0-1 0,0 0-1,0 0 1</inkml:trace>
  <inkml:trace contextRef="#ctx0" brushRef="#br0" timeOffset="4737.6">24929 4068 0,'0'25'31,"0"0"-15,0-1 15,25 1-31,-25 25 16,24 24-1,-24-49-15,25 0 16,-25 0 0,25-25-1,0 0 16,0-25 1,-25 0-17,24-74 1,1 74 0,0-74-1,-25 49 1,25 25-1,0 25 1,-50 0 31</inkml:trace>
  <inkml:trace contextRef="#ctx0" brushRef="#br0" timeOffset="6378.07">4663 9748 0,'25'0'16,"0"0"-1,24 0 1,26 25-16,-1-25 16,1 0-1,98 0 1,-98 0 0,123 50-1,50-50 1,-149 0-1,50 0 1,-25 0 0,-49 49-1,49-49 1,-25 25 15,-25-25-15,26 25-1,-1-25 1,-25 0 0,-24 0-16,-1 0 15,51 0 1,-51 0 0,-24 0-1,25 0 1,-25 0-1,-1-25 1,1 25 0,0-25-1,0 25 32</inkml:trace>
  <inkml:trace contextRef="#ctx0" brushRef="#br0" timeOffset="8426.35">16470 9723 0,'25'0'125,"50"0"-109,24 0-1,0 0-15,-25 0 16,1 0-1,49 25 1,124 0 0,-75-25-1,-123 0 1,25 0-16,-1 0 16,124 0-1,1-99 1,-150 99-1,51 0 1,24-50 0,-25 50-1,149-49 1,-99 49 0,-75 0 15,50 0-16,75 0 1,-51 24 0,-24 1-1,1 0 1,-76-25 0,150 50-1,24-50 1,-174 0-1,51 0 1,24 0 0,-75 0-1,100 24 1,-25-48 0,-74-26 15,-1 50-16,-24 0 1</inkml:trace>
  <inkml:trace contextRef="#ctx0" brushRef="#br0" timeOffset="9518.03">19025 9947 0,'0'24'78,"0"1"-62,25 0-16,0 25 16,-25-25-1,0-1-15,25 1 16,24 25-1,-24 24 1,25-24 0,-50-25-1,24-25 1,1-25 31,-25 0-47,25 0 31,-25-24-15,0-1-1,0 25 1,0 0 0,25 1-1,-25-1 1,0 0 46,25 0-62,-25 0 16,24 25 0</inkml:trace>
  <inkml:trace contextRef="#ctx0" brushRef="#br0" timeOffset="10597.55">19571 9971 0,'0'25'31,"0"50"-31,0-50 0,0-1 16,0 26-1,0 0-15,0-26 16,0 1 0,0 25-1,0-25 17,0-50 30,0 0-46,0 0-1,0 0-15,0 1 16,0-26 0,0 0-1,0 1 1,0-26-1,0 26 1,0 24 0,0 0-1,25 25 17,-25-25-17,49 25 1,-24 0 15,0 0-15,0 0 15,-25 25-15,0 25-1,0-26 16,0 26-15,0 0-16,-25-50 16,-25 49-1,26-24 1,-1-25 0,0 0-1,0 0 1,0 0-1,0 0 17,1 0-17</inkml:trace>
  <inkml:trace contextRef="#ctx0" brushRef="#br0" timeOffset="12378.46">7937 9897 0,'25'0'94,"-25"25"-78,0 0-16,0-1 31,25-24-31,-25 25 16,25 0-16,0 0 15,-25 0 16,25-25-15,-1 0 62,-24-25-47,0 0-15,0-25 0,0 26-1,25-1 1,-25-50 0,25 75-1,-25-24 1</inkml:trace>
  <inkml:trace contextRef="#ctx0" brushRef="#br0" timeOffset="13517.83">8359 9872 0,'0'25'16,"0"0"-1,0 0-15,0-1 16,0 1 0,0 0-1,0 0 1,-25 0 0,25 0 15,0-50 47,-24 25-78,24-25 16,0 0-1,0 0-15,0 0 16,0 1-1,0-1 1,0 0-16,0-25 16,0 26-1,0-26 17,49 0-17,-24 26 1,25-26-1,-26 50 1,1 0 47,-25 50-32,0-26-31,25-24 15,0 50 1,-25-25 0,0 0 15,0 24-15,0-24-1,0 0-15,0 0 31,-25-25-15,0 24 0,0-24-1,1 0 1,-1-24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6:42:36.5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12254 521 0,'0'25'94,"0"0"-78,0-1-1,0 1 1,0 0 0,0 0-1,0 49-15,0-24 31,0-25-15,0-1 0,0 1-1,0 25 1,0-25 0,0-1-1,0 1 1,0 0 31</inkml:trace>
  <inkml:trace contextRef="#ctx0" brushRef="#br0" timeOffset="1209.51">12601 471 0,'25'25'46,"24"-25"-14,-24 0-1,0 0 0,-25 25-15,0 0 15,0 0 0,0-1-31,0 1 16,0 25 0,0-25 15,-25-1-16,0 26 1,25-25 0,-25 0-1,25-1 17,0 1-17,0 0 1,0 0 31,0 0-16,25-1-15,0-24-1,0 0 1,24 0-1,-49 25 1,25-25 0,0 0-1,0 0 1</inkml:trace>
  <inkml:trace contextRef="#ctx0" brushRef="#br0" timeOffset="2041.04">13221 571 0,'0'24'47,"0"1"0,0 0-32,-25-25-15,25 50 16,-25-50 0,0 74-1,-24-24-15,49-26 16,-25 26 0,25-25-1,0 49 1,-25-49-1,0 0 1,25 0 31</inkml:trace>
  <inkml:trace contextRef="#ctx0" brushRef="#br0" timeOffset="2465.71">13246 992 0</inkml:trace>
  <inkml:trace contextRef="#ctx0" brushRef="#br0" timeOffset="2918.86">12998 595 0</inkml:trace>
  <inkml:trace contextRef="#ctx0" brushRef="#br0" timeOffset="4762.72">13891 471 0,'0'50'31,"-25"-50"-31,25 25 16,-25-25 0,25 49-1,0 1 1,-50 24-1,50 26 1,0-26 0,0-49-1,0 49 17,0 1-17,0-51 1,0 1-16,25 0 31,0 0-15,-25 0-16,25-1 31,-25 1-15,25-25-1</inkml:trace>
  <inkml:trace contextRef="#ctx0" brushRef="#br0" timeOffset="5348.37">13965 992 0,'50'0'16,"-26"0"15,-24-25-31,25 25 16,0 0-16,0-24 31,0 24 16,-25-25-47</inkml:trace>
  <inkml:trace contextRef="#ctx0" brushRef="#br0" timeOffset="5753.78">14114 695 0</inkml:trace>
  <inkml:trace contextRef="#ctx0" brushRef="#br0" timeOffset="6189.6">14114 1191 0</inkml:trace>
  <inkml:trace contextRef="#ctx0" brushRef="#br0" timeOffset="6832.68">14287 868 0,'25'0'32,"-25"25"-1,0 0 0,0 0-31,0-1 31,0 1-15,0 0 0,0 0 15,0 0 0,0-1-15</inkml:trace>
  <inkml:trace contextRef="#ctx0" brushRef="#br0" timeOffset="7713.78">14461 918 0,'0'25'16,"0"-1"15,0 1 0,0 0-31,0 25 31,0-1-31,0-24 16,0 0 0,25 0-1,0-25 1,-25 24-1,25-24 1,-1 0 0,1-24-1,-25-26 17,0 25-17,25 25-15,-25-49 16,0-26-1,0 50 1,0 1 0,-25 24 15,0 0 0,1 0 0,-1 0-15</inkml:trace>
  <inkml:trace contextRef="#ctx0" brushRef="#br0" timeOffset="8644.45">14635 918 0,'0'25'15,"0"-1"16,0 1-15,0 0 0,25 0-1,-25 0 1,0-1 0,24-24-16,1 25 15,0-25 16,0 0 1,0 0 30,-1-25-31,-24 1-15,0-1 0,0-25-1,0 25 1,-24 25 0,-1-24-1,25-1 1,-25 25-1,0 0 17,0 0-1,25 25 31</inkml:trace>
  <inkml:trace contextRef="#ctx0" brushRef="#br0" timeOffset="9475.62">14858 521 0,'0'0'0,"50"50"16,24-50-16,-49 24 16,0 1-1,24 74 1,-49-74 0,0 99-1,0-99 1,0 25-1,0-1-15,-25 1 16,25-1 0,-24 1-1,-26 0 17,25-26-17,0 26 1,1 0-1,-1-1 1,0-49 47</inkml:trace>
  <inkml:trace contextRef="#ctx0" brushRef="#br0" timeOffset="10189.85">15503 1116 0,'50'-49'16,"24"49"-1,0 0 1,-49 0 0,0 0-1,0 0 1,0 0 15,-25-25-15</inkml:trace>
  <inkml:trace contextRef="#ctx0" brushRef="#br0" timeOffset="10636.38">15677 893 0,'0'0'0,"49"0"16,1-25 0</inkml:trace>
  <inkml:trace contextRef="#ctx0" brushRef="#br0" timeOffset="11616.55">16743 769 0,'0'0'0,"0"50"32,0-26-17,0 51 1,0-50-1,50 49 1,-50-49 0,49 0-16,1 49 31,0-99-15,-26 0-1,1-24 1,0-1-1,0 25 1,0 1 0,-25-26-1,49 0 1,-49 1 0,0-1-1,0 1 1,-25 24-1,1 25 1,-1-25 0,0 25-1,0 0 1,-24 0 0,24 25-1</inkml:trace>
  <inkml:trace contextRef="#ctx0" brushRef="#br0" timeOffset="12301.55">17239 1166 0,'-25'49'0,"25"1"15,-24-25 1,-1-25 0,25 25-1,-25-25 1</inkml:trace>
  <inkml:trace contextRef="#ctx0" brushRef="#br0" timeOffset="13071.08">17487 670 0,'0'25'31,"0"-1"-16,0 26 17,0 0-32,0-1 31,0-24-31,0 0 16,25 24-1,-25-24 1,0 0-1,0 0 1,0 0 15</inkml:trace>
  <inkml:trace contextRef="#ctx0" brushRef="#br0" timeOffset="14199.38">17661 670 0,'0'-25'47,"25"25"-32,0-25 1,-1 25-1,1 0 32,0 0-47,-25 25 94,0 0-78,0 24-1,0-24-15,-25 0 16,25 0 0,-25 0-1,25 24 16,-24-49-15,24 50 0,-25-50-1,25 25 1,0-1 15,0 1 47,25 0-62,-1 0-16,1-25 31,0 0-31,0 0 16,0 0-1,-1 0 1,1 0 15</inkml:trace>
  <inkml:trace contextRef="#ctx0" brushRef="#br0" timeOffset="34758.53">8905 4713 0,'-25'0'47,"0"0"-16,0 0-31,1 0 16,-1 0-1,-25-50 1,1 25 0,-1 25-1,25 0 1,-49-24 0,49-26-1,-49 50 1,-26 0 15,76-25-15,-76 25-1,26 0 1,24 0 0,1 0-16,24 0 15,-25 0 1,-24 0-1,49 0 1,-25 25 0,-49 0-1,74-25 1,-49 0 0,24 0 15,-24 49-16,49-49 1,-24 0 0,-1 0-1,0 0 1,1 0 0</inkml:trace>
  <inkml:trace contextRef="#ctx0" brushRef="#br0" timeOffset="36207.29">7218 4564 0,'0'25'15,"0"24"17,0-24-1,0 0 0,0 0-15,0 0-1,0-1 1,0 1 46,0 0 1,-25-25 31,1 0-63,-1 0-15,0 0-1,0 0 1,-24 0 15,24 0-15,25-25 93,0 0-46,25 25-32,-25-24-16,0-1 17,24 25-32,-24-25 47,25 25-47,0-25 15,0 0 16,-25 1 16,25 24-31,-25-25 0</inkml:trace>
  <inkml:trace contextRef="#ctx0" brushRef="#br0" timeOffset="62518.61">13345 4862 0,'25'0'47,"0"0"0,-1 0-16,1 0-31,0 0 16,0 0 0,0 0-1,-1 0 1,1-25-1,0 25 1,0 0 0,0 0-1,-1 0 17,1 0-1,0 0 0</inkml:trace>
  <inkml:trace contextRef="#ctx0" brushRef="#br0" timeOffset="63867.28">13717 4762 0,'0'25'94,"0"0"-63,0 0 0,0 0 32,0 0-32,0-1-31,0 1 47,25-25 78,0 0-63,-1 0-30,1 0-17,-25-25 16,25 25-15,-25-24-16,0-1 125,0 0-62,-25 25-48,0 0-15,1-25 31,24 0-15,-25 25 15,0 0 47,25-25-62</inkml:trace>
  <inkml:trace contextRef="#ctx0" brushRef="#br0" timeOffset="93211.76">8359 5655 0,'-25'0'32,"1"0"-17,-1 0 1,0 0 15,0 0-15,0 0-1,1 0 17,-1 0-17,0 0-15,0 0 16,0 0-1,-24 0 1,24 0 0,0 0-1,0 0 1,0 0 0,1 25-1,-1 0 16,0-25-31,0 0 16,0 0 0,1 0-1,-1 0 1,0 0 0,0 0-1,0 25 1,-24-25-1,24 0 17,0 0-17,0 25 1</inkml:trace>
  <inkml:trace contextRef="#ctx0" brushRef="#br0" timeOffset="94501.93">7466 5655 0,'0'25'63,"0"0"-32,0 0-15,0 0-16,0 24 31,25 1 0,-25-25 1,0 0 61,-25-25 1,0 0-78,1 0-1,-1 0 1,0 0 15,0 0-15,0 0 15,25-25-15,-24 25 15,24-25 16,0 0 47,0 0-63,0 0-31,24 1 15,1 24 1</inkml:trace>
  <inkml:trace contextRef="#ctx0" brushRef="#br0" timeOffset="126526.65">13395 5804 0,'24'0'79,"-24"-25"-48,25 25 0,0 0-15,0 0 15,0 0-15,24-24 15,-24 24 0,0 0 0,0 0 16,-1 0-31</inkml:trace>
  <inkml:trace contextRef="#ctx0" brushRef="#br0" timeOffset="127915.75">13692 5655 0,'0'25'15,"0"25"17,0-25 15,0-1-32,0 1 1,0 0-1,0 0 64,0-50 92,25 0-155,0 0 0,0 1 15,-1 24-15,-24-25-1,25 25-15,-25-25 78,0 0-15,-25 25-32,1 0-15,24-25-1,-25 25 1,0 0 31</inkml:trace>
  <inkml:trace contextRef="#ctx0" brushRef="#br1" timeOffset="-196047.74">20191 3621 0,'-25'25'31,"0"-25"16,25 25-31,-24-25-1,-1 25 1,25 0 0,-25-25-1,0 25 1,0-1 0,-24-24-1,-50 75 1,24-50-1,26-1 1,24 1 0,-25 25-1,25-50 1,-49 49-16,49-24 16,-74 25-1,0-1 16,74-24-15,-74 50 0,49-26-1,25-24 1,-24 25 0,-26 49-1,50-74 1,-74 74-1,50-99 1,-1 49 0,25-49 109</inkml:trace>
  <inkml:trace contextRef="#ctx0" brushRef="#br1" timeOffset="-194679.54">18752 4539 0,'0'25'31,"0"0"16,0 0-16,0-1 1,0 1-32,0 0 15,0 25 16,0-26 1,-24-24 202,-1 0-218,0 0-1,0 0 17,0 0-32,1 0 31,24-24 94,0-1-110,0 0 1,24 25 15,-24-50 1,25 50-32,-25-24 46,25 24-46,-25-25 63,25 25-47</inkml:trace>
  <inkml:trace contextRef="#ctx0" brushRef="#br1" timeOffset="-193531">19075 3770 0,'0'25'63,"0"0"-32,0 0 0,0 24 1,0-24-17,0 0 1,0 25-1,0-1 1,0-24 0,0 0-1,0 0 17</inkml:trace>
  <inkml:trace contextRef="#ctx0" brushRef="#br1" timeOffset="-192393.15">18951 3994 0,'25'0'32,"-1"-25"-1,1 25-16,0 0 32,0 0-15,0 0 14,-1 0 1,1 0-15,0 0-17</inkml:trace>
  <inkml:trace contextRef="#ctx0" brushRef="#br1" timeOffset="-170098.03">19695 4936 0,'0'25'16,"0"0"47,-25-25-63,0 0 31,25 25-16,-24-25 1,24 24 0,-25-24-16,25 25 15,-50 25 1,25-50 0,0 25-1,-24-1 1,24 1 15,0-25-31,0 25 16,1-25 15,-1 0-15,0 50-1,0-26 1,0 1-1,25 0 1,-24-25 0,24 25-1,-50 24 1,25-49 0,0 0-16,1 50 31,-1-25 0,0 0-15,0-25-16,0 0 31,25 24-15,-24-24-1,24 25 1,-25-25-1,0 25 17,25 0-17,-50-25 1,26 25 0,24-1 15,-25-24-16</inkml:trace>
  <inkml:trace contextRef="#ctx0" brushRef="#br1" timeOffset="-168454.08">18802 5631 0,'0'-25'16,"0"50"109,25-25-63,-25 24-62,25-24 31,-25 25-15,0 0 0,24 0-1,-24 0 32,25-25-31,-50 0 218,1 0-203,-1 0 1,0 0-1,0 0-15,0 0 62,25-25 125,0 0-188,0 0 32,25 25 31,-25-25-46</inkml:trace>
  <inkml:trace contextRef="#ctx0" brushRef="#br1" timeOffset="-167065.4">18976 5110 0,'0'25'63,"0"-1"-48,0 1 17,0 0-1,0 0 16,0 0-32,0-1 1,0 1 15,0 0-15,0 0-1,0 0 32</inkml:trace>
  <inkml:trace contextRef="#ctx0" brushRef="#br1" timeOffset="-166027.73">18876 5234 0,'25'0'156,"0"0"-125,0 0-15,0 0 15,-1 0 16,1 0-16,0 0 0</inkml:trace>
  <inkml:trace contextRef="#ctx0" brushRef="#br1" timeOffset="-143319.97">24358 5928 0,'0'25'94,"25"-25"-32,0 25-15,0-25-31,-1 25-1,1-25-15,0 0 32,0 25-32,0-25 15,74 74 1,-74-74 0,-1 0-1,26 25 1,-25-25-1,0 25 17,24-25-32,1 24 31,-25 1-15,0-25-1,-1 0 1,1 0-1,0 0 1,0 0 15</inkml:trace>
  <inkml:trace contextRef="#ctx0" brushRef="#br1" timeOffset="-141666.29">25053 6077 0,'0'25'110,"0"0"-95,0 0 32,0 24-16,-25-49-15,25 25-16,0 0 16,-25 0-1,25 24 16,-25-49-15,25 25 93,0 0 32,25-25-78,0 0-17,0 0-14,0 0-1,-1 0-31,1 0 16,0 0 15,0 0 0,0 0-31,-1 0 31,1 0 16,-25-25 63,0 0-79,0 0-16,0 1 1,-25-1 0,25 0-1,-24 0 1,-1 0 0,0-24-1,25 24 1,-25 25-1,0-25 1,25 0 15,-24 25-31,24-24 16</inkml:trace>
  <inkml:trace contextRef="#ctx0" brushRef="#br1" timeOffset="-140142.15">25598 6028 0,'-24'-25'15,"-1"0"-15,0 25 31,25 25 94,25-25-125,-25 25 32,0-1-32,25 1 15,-1 0 1,-24 0 0,25 0-1,25 24 1,-25 50-1,-1-49 1,-24-25 0,50 24-1,-25 1 1,0 0 0,-1-26-1,1 1 1,0 0-1,0 25 17,-25-26-17,25 1 1,0-25 0,-1 25 15,-24-50 47,0 0-62,0 1-1,0-1-15,0-25 31,25 1-15,-25 24 0,25-50-1,-25 26 1,0 24 0,0-49-1,0 49 1,0 0-16,0-49 31,25 24-15,-25 25-1,0 0 17,0 1-17,0-1 1,25 0-1,-25 0 1,0 0 0</inkml:trace>
  <inkml:trace contextRef="#ctx0" brushRef="#br1" timeOffset="-138033.75">26318 5854 0,'0'25'32,"0"0"-32,0-1 31,0 26-31,0 0 31,0-1-31,0 26 16,0-26-16,0-24 15,0 0 1,25 74-16,-25 0 31,0-49-15,0-1-1,0-24 1,0 0 0,0 25-1,0-26 1,0 1 15,0-50 141,0-24-141,0 24-15,0 0-16,0-24 16,0 24-1,0-50 1,0 51-1,0-1 1,0 0-16,0 0 16,0-24-1,0-1 1,0 0 0,0 26-1,0-1 1,0-25 15,0 25-15,0 1-1,0-1 1,0 0 0,0 0-1,0 0 1,0-49-1,0 49 1,0 0 15,24 25 16,1 0-16,0 0-15,0 0 0,0 0-1,-1 0 1,1 0 0,50 25-1,-51 0 1,1-25-1,0 25 17,-25 0-17,25-25 1,-25 24-16,0 1 31,0 0 0,0 0-15,0 0 0,0 24-1,0-24-15,0 25 32,0-26-17,0 1 1,-25 25-1,-25-25 1,50-1 0,-24-24-1,-26 0 1,25 0 15,0 0-15,25 25-16,-24-25 31,-1 0-15,0 0 15,25-25-15,0 1 15</inkml:trace>
  <inkml:trace contextRef="#ctx0" brushRef="#br1" timeOffset="-136437.65">27062 5879 0,'0'25'94,"0"-1"-79,0 1-15,0 0 32,0 0-32,0 0 15,-25 24 1,25-24-16,-25 25 16,25 24-1,0 0 16,0-24-15,-25 24 0,1 1-1,24-26 1,0 26 0,-25-26-1,0-24 1,25 0 15,0 0-15,0 0 15,25-25 125,0 0-140,-1 0 15,1 0-31,0 0 16,0 0-1,25 0 1,-26 0 0,1 0-1,0 0 1,0 0-1,0-25 17,-1 25-17,1 0 1,0 0 0,0 0-1,0 0 32</inkml:trace>
  <inkml:trace contextRef="#ctx0" brushRef="#br1" timeOffset="-11189.13">24656 4762 0,'25'0'93,"-1"0"-77,26 0 15,-25 0 1,0 0-17,-1 0-15,1 0 16,0 0-1,0 0 17,0 0-32,0 0 31,-1 0-15,1 0 30,0 0-30,0 0 31,0 0-16,-25 25 282,0 0-298,0 25 17,0-25-17,0-1 16,0 26-15,0-25 0,0 24-1,0-24 1,-25-25 0,25 50-1,0-25 1,-25-25-1,25 24-15,0 26 32,0-25 15,0 0-1,0 24-30,0-24 0,0 0-1,0 0 1,0-1 15,0 1 16,0 0-31,0 0-1,0 0 17,0-1 30,-25-24 94,0 0-109,1 0-16,-1 0-31,0 0 32,0 0-17,0 0 17,0 0-32,1 0 31,-1 0 16,0 0-16,0 0-31,0 0 47,50 0 265,0 0-312,25 0 16,-26 0 0,1 0-1,0 0 1,0 25-1,0-25-15,0 0 32,-1 0 15,1 0-16,-25-25 188,0 1-188,0-1-16,0 0 1,0 0 0,0 0-16,0 1 15,0-26-15,0 25 32,0 0-32,0 1 62,0-1-31,25 0-15,-25 0 0,0 0-1,0 1 16,0-1 1,0 0-1,0-25-15,0 1 15,25 24-16,-25-25 32,25 50 0,-25-24-31,0-1 46,0 0-62,0 0 110,-25 25 46,0-25-109,0 25-32,0 0 32,1 0 0,-1 0-31,0 0 31,0 0-32,0 0 17,0 0-32,1 0 62,24-25-46</inkml:trace>
  <inkml:trace contextRef="#ctx0" brushRef="#br1" timeOffset="89214.3">10765 6400 0</inkml:trace>
  <inkml:trace contextRef="#ctx0" brushRef="#br1" timeOffset="154684.09">4217 2381 0,'-25'0'31,"0"0"16,0 0-47,1 25 15,-1-25 1,0 0 0,-25 0-16,26 0 15,-26 0 1,0 0 0,26 0 15,24 25 94,0 0-94,0 24-15,0 1-1,0-1-15,0 26 16,0-25-16,0 24 16,0 0-1,0-24-15,-25 74 16,0 0 15,25 74-15,0-148-1,0 223 1,0-124 0,-25-75-1,50 224 1,-25-100-1,0-123 1,0 73 0,0 26-1,0-75 1,0 149 0,0-24-1,0-100 16,0-25-15,25 149 0,-25-149-1,0 50 1,0-50 0,0-24-1,0-51 1,0 1-1,0 0 1,25-25 203,-1 0-204,26-25 1,24 25-16,-49 0 16,25 0-1,-1 0-15,26 0 16,-26 0 0,-24 0-16,25-25 15,123-49 1,-24 74-1,-124 0 17,25 0-17,-26 0 1,1 0 15</inkml:trace>
  <inkml:trace contextRef="#ctx0" brushRef="#br1" timeOffset="205574.17">21654 15180 0,'0'25'141,"0"0"-110,0 0-15,0 0-1,0-1 1,0 1 15,0 0-31,0 0 16,0 0-1,0 0 1,0-1 0,0 1-1,0 0 17,0 25-32,0-26 15,0 1 16,0 0 1,0 0-17,0 0 1,0-1 0,0 26-1,0-25 32,0 0 0,0-1-31,0 26-1,0-25 16,0 0-15,0-1 62,0 1-15,25-25 77,0 0-93,0 0-31,0 0 15,0 0 0,-1 0-15,1 0 0,0 0 15,0 0 0,0 0-15,-1 0 15,1 0 16,0 0-32,0 25-15,0-25 32,-1 0-17,1 0 1,0 0 0,0 0 30,0 0 1,-1 0-31,1 0 0,0 0 46,0 0-15,0 0-31,-25-25 218,0 0-203,0 1 0,0-1 1,0 0-17,0 0 17,0 0 14,0 1-14,0-1-17,0 0-15,0 0 32,0 0-32,0 1 15,-25 24 1,25-25-1,0 0 1,0 0 0,0 0 15,0 1 0,0-1-31,0 0 16,0 0 15,0 0-31,0 1 31,0-26-15,0 25 15,0-25-15,0 26 15,0-1 0,0 0 1,0 0-1,0 0 0,0 1 16,0-26 0,-25 25 15,0 25 48,0 0-79,1 0 0,-1 0 0,0 0-15,0 0 0,0 0-1,1 0 1,-1 0 15,0 0-15,0 0-1,0 0 1,1 0 15,-1 0 1,0 0-17,0 0 1,0 0 15,1 0-15,-1 0 31,25 25 124</inkml:trace>
  <inkml:trace contextRef="#ctx0" brushRef="#br1" timeOffset="207902.99">22448 15701 0,'0'25'63,"0"0"-32,0 0 47,0 0-31,0-1-31,0 1-1,0 0 48,-49 0-48,49 0 17,-25-25-17,25 24 1,-25-24-1,0 0 1,50 0 218,0-24-171,0-1-32,-25 0-15,24 25-1,-24-25 1,25 0 0,-25 1 77,0-1-14,0 0-33,0 0-14,0 50 171</inkml:trace>
  <inkml:trace contextRef="#ctx0" brushRef="#br1" timeOffset="-202367.59">22051 15131 0,'0'-25'93,"0"0"-46,0 0-47,0 1 16,0-1 0,0-25 15,25 25-16,-25 1 1,0-1 0,25-25-16,0 1 15,-25-1 1,25 25 0,-1 25-1,1-49 1,-25 24 31</inkml:trace>
  <inkml:trace contextRef="#ctx0" brushRef="#br1" timeOffset="-200958.05">22175 14560 0,'0'25'94,"0"0"-47,25-25-16,-25 25 47,25-25-78,0 0 141,0 0-16,-1-25-94,1 0-15,0 25 15,-25-25 110,-25 25-95,0 0-14,1-24-17,-1 24 1,0-25 31,25 0-16,-25 25-15,25 25 93</inkml:trace>
  <inkml:trace contextRef="#ctx0" brushRef="#br1" timeOffset="-199386.34">22622 14213 0,'0'25'31,"0"0"32,0-1-32,0 1 0,25-25-31,-1 25 32,1-25-17,0 0 48,0 0-16,0-25-16,-25 0 63,0 1-63,0-1 16,0 0 0,-25 25-47,25-25 31,-25 25-31,0 0 31,0 0-15,1-25 15,-1 25 47</inkml:trace>
  <inkml:trace contextRef="#ctx0" brushRef="#br1" timeOffset="-196841.19">26293 15627 0,'25'0'16,"0"0"31,-1 0-32,1 0 1,0 0 0,0 0-1,74 0 1,-49 0-1,-50-25 1</inkml:trace>
  <inkml:trace contextRef="#ctx0" brushRef="#br1" timeOffset="-195355.27">27161 15304 0,'-25'0'94,"1"0"-63,-1 0-31,0 0 16,0 0-1,0 0 16,25 25 1,0 0-1,0 0 0,50 0 0,-25-25 1,0 0-1,-1 0-15,1 0-1,0 0 1,-25-25-1,0 0 17,0 0-17,0 50 126,0 0-125,0 25 15,0-26-31,0 1 15,25 0 1,-25 25-16,25-1 31,-25 1-31,0-25 16,0-1 15,0 1-15,-25-25 15,0 0-15,0 0-1,-49 0 1,49 0-16,0 0 31</inkml:trace>
  <inkml:trace contextRef="#ctx0" brushRef="#br1" timeOffset="-191890.4">27930 15726 0,'25'0'31,"0"0"-15,-1 0-16,1 0 16,0 0-1,0 0-15,-25-25 16,25 25 0,0 0-1,-1 0 79</inkml:trace>
  <inkml:trace contextRef="#ctx0" brushRef="#br1" timeOffset="-191234.66">27955 15577 0,'25'0'47,"-1"0"-32,1 0 1,0 0-1,0 0 1,0 0 0,-25-24 15</inkml:trace>
  <inkml:trace contextRef="#ctx0" brushRef="#br1" timeOffset="-189641.72">29220 15280 0,'-25'0'31,"25"24"-15,0 1 15,0 0 16,0 0-16,0 0 0,0 0 1,0-1-1,0 1-15,0 0-16,0 0 31,25-25 0,-25 25-31,25-25 16,0 24 15,-1-24-15,1 0-1,0 0 1,0 0 15,-25-24 0,25 24-15,-25-25 0,0 0 15,0 0-31,0 0 31,0 1 0,0-26 1,0 25-17,0-25 1,0 26 15,-25 24-15,0 0-1,0 0 17,0 0-17,1 0 16,-1 0-15,0 0 47</inkml:trace>
  <inkml:trace contextRef="#ctx0" brushRef="#br1" timeOffset="-188656.42">29567 15453 0,'0'25'63,"0"0"-48,0 0 17,0 0-17,0-1 17,0 1-17,0 0 1,0 0 15,0 0-15,0-1-1,0 1 1,-25 0 0,1-25 30,-1 0-14,25 25-1</inkml:trace>
  <inkml:trace contextRef="#ctx0" brushRef="#br1" timeOffset="-187245.39">29840 15230 0,'25'0'78,"0"0"-63,-1 0 1,1 0-16,0 0 31,0 0-15,-25 25 46,0 0-30,0-1-1,0 1-31,0 0 16,-25-25-1,-25 50 1,50-25-1,-24-1 1,-1 1 0,25 0-16,0 0 15,-25-25 1,25 25 0,25-25 46,0 0-62,-1 0 31,26 0-31,-25 0 32,0 0-17,-1 0 1,1 0-1,0 0 17</inkml:trace>
  <inkml:trace contextRef="#ctx0" brushRef="#br1" timeOffset="-185770.21">30336 15180 0,'-25'0'46,"1"0"-46,-1 0 47,0 0 0,25 25 0,0 0 31,0 0-62,0 0-1,0-1 17,0 1-32,0 0 15,0 0 1,0 0 0,25-25 124,0 0-109,-1 0-15,1 0 15,0 0 1,0 25 14,-25-1-14,25-24-17,-25 25-15,0 0 32,0 0-1,0 0 0,0-1-15,-25 1-1,0 0 1,0-25 0,0 0-1,1 0 1,-1 0-1,25-25 17</inkml:trace>
  <inkml:trace contextRef="#ctx0" brushRef="#br1" timeOffset="-184106.54">30807 15156 0,'0'24'62,"-24"26"-46,-26-50 15,50 25-15,0 0 15,0-1-15,0 1 15,0 25-31,0-25 16,0 0-1,0 24 1,0-24 0,0 0-1,0 0 16,0-1-15,0 1 15,25-25-15,0 0 0,-1 0-1,26 0 16,-25 0 16,-25-25-15,0-24-1,0 24 47,-25 25-47,0 0-31,0 0 31,1 0-15,-1 0 0</inkml:trace>
  <inkml:trace contextRef="#ctx0" brushRef="#br1" timeOffset="-182868.49">31130 15205 0,'-25'0'47,"25"25"-32,-25 0 1,25 0-1,-25-1 1,25 1 15,0 25 1,0-25-17,0 0 1,-24 24-1,24-24 17,0 0-17,0 24 1,0-24 31,0 0-16,24 0-15,1-25-1,0 0 32,0-25-16,-25 0-15,25 0 15,-25 1 1,0-1-17,0 0 16,-25 0 16,0 25-15,0 0 14</inkml:trace>
  <inkml:trace contextRef="#ctx0" brushRef="#br1" timeOffset="-181105.54">31626 15180 0,'-25'0'16,"0"0"15,1 0 16,-1 0-47,0 0 31,0 0-15,25 25 15,0 0 47,-25-25-62,25 25-1,0 0 16,0 24 1,0-24 30,25-25 79,0 0-110,0 0 0,0 0-31,-1 0 32,-24 25-17,25-25-15,-25 25 16,25-25 15,-25 25-15,0-1 31,0 1-32,0 0 1,0 0 15,-25 0 0,0-25 16,25 24-31,-24-24 15,24-24 0</inkml:trace>
  <inkml:trace contextRef="#ctx0" brushRef="#br1" timeOffset="-179749.64">31874 15255 0,'-25'25'15,"25"-1"1,0 1-1,-25 0 1,25 0 0,0 0 31,0 24-32,0 1 1,25-25 15,-25 0-31,25-25 31,0 0 1,0 0-17,-1 0 32,1 0 0,-25-25-31,0 0-1,0 0 16,0-24 1,0 24-17,0-25 17,0 25 30,-25 25-46,1 0 15,-1 0 0,0 0 47</inkml:trace>
  <inkml:trace contextRef="#ctx0" brushRef="#br1" timeOffset="-178579.26">32147 15255 0,'25'0'31,"-1"-25"0,1 25 0,0 0 1,0 0-1,-25 25 0,0 24-15,0 1 15,0-25-15,0 25-1,0-26 1,0 1 15,-25-25-15,25 25-16,-25 25 15,25-26 48,25-24 31,25 0-79,-1 0 1,-24 0-1,0 0 1,0 0 0,-25-24-1,25-1 17</inkml:trace>
  <inkml:trace contextRef="#ctx0" brushRef="#br1" timeOffset="-176846.92">32519 15180 0,'50'0'78,"-26"0"-47,1 0-15,0 0 31,0 0-47,-25 25 62,0 0-31,0 0-15,0 0 0,0-1 31,-25-24-16,0 0 31,50 0 79,0 0-141,0 0 31,-1 0-15,1 0 15,0 25 0,-25 0 1,0 0-17,0 0 16,0 0-15,0-1 0,0 26 15,0-25 0,0 0 0,-25-25-15,0 0 0,1 0 15,-1 0 0,0 0 47</inkml:trace>
  <inkml:trace contextRef="#ctx0" brushRef="#br1" timeOffset="-139368.98">18777 17909 0,'0'25'47,"-25"-25"-47,25 25 31,0-1 0,-24 1 0,24 0-15,-50 49 0,25-24 15,25-25 0,0 0-31,0-1 16,0 1-1,0 25 17,0-25-17,0-1 1,0 1 0,0 0-1,0 0 1,0 0-1,0-1 1,0 1 0,0 0-1,25 0 1,-25 0 0,25 0-1,-25-1 16,25-24-15,-25 25-16,24-25 31,-24 50-15,25-50 0,-25 25-1,25-25 16,-25 24-15,50 1 0,-50 0 15,24-25-31,1 0 62</inkml:trace>
  <inkml:trace contextRef="#ctx0" brushRef="#br1" timeOffset="-137436.47">18976 18281 0,'0'25'78,"0"0"-31,0-1-31,0 26-16,0-25 31,0 0-15,0-1-1,0 1 1,0 25 0,0-75 93,0-25-78,0 26-15,0-26-1,0 25 17,0 0-17,24 25 32,1 0-31,-25-49 31,25 49-47,0 0 78,0 0-63,-25 25 17,0-1-17,24-24-15,-24 25 16,0 0 0,0 25 15,25-26-16,-25 1 1,0 0 0,0 25-1</inkml:trace>
  <inkml:trace contextRef="#ctx0" brushRef="#br1" timeOffset="-136822.62">19025 18504 0,'25'0'63,"0"0"-32,0 0-15,-1 0 15,1 0-16,0 0 1</inkml:trace>
  <inkml:trace contextRef="#ctx0" brushRef="#br1" timeOffset="-135378.46">19323 18331 0,'0'24'47,"0"1"-31,0 0-1,0 25 1,0-26 0,0 1 15,0 25-15,0-75 93,0-25-78,0 26-31,0-1 16,0 0-1,0 0 1,0 0 0,25 1-1,-1-1 1,-24 0 0,25 25-16,0-25 31,0 25-16,0 0 17,-25 25 15,0 0-1,0 0-30,0-1 0,-25 1-1,0-25 1,50 0 171,0 0-187,-1 75 16,1-75 0,-25 24-16,25-24 15,-25 25 1,0 0 0,25-25-1,-25 25 1</inkml:trace>
  <inkml:trace contextRef="#ctx0" brushRef="#br1" timeOffset="-133812.36">19645 18331 0,'0'24'31,"0"1"-15,0 25 15,0-25-31,0-1 15,0 1 1,0 0 0,0 0-1,0 0 1,0-50 93,0 0-109,0 0 16,0 0 0,0 1-16,0-26 31,0 25-31,25-24 31,-25-1-15,25 50-1,0-74 1,0 74 0,-25-25-1,0 0 1,24 25 15,1 0 0,-25 25 1,0 0-17,0-1-15,0 1 31,0 25-31,0 24 32,0-49-17,0 0 1,0 0 0,-25-25 15,1 0 0,-1 0 16,50 0 62,-1 0-77,-24 24-17,25-24-15,-25 25 16,25 0-1,-25 0 1,25 0 0</inkml:trace>
  <inkml:trace contextRef="#ctx0" brushRef="#br1" timeOffset="-132988.35">19993 18355 0,'-25'0'31,"0"0"-15,25 25-1,-25-25 1,25 25 0,-25 0-1,1 0 1,24-1 0,0 1-16,0 0 31,0 25-16,0-25 1,0-1 62,24-24-31,1 0-47,0 0 31,0 0-15,0 0 15,-1 0-15</inkml:trace>
  <inkml:trace contextRef="#ctx0" brushRef="#br1" timeOffset="-132395.49">19918 18529 0,'25'0'31,"0"0"-15,0 0 15,-1 0-31</inkml:trace>
  <inkml:trace contextRef="#ctx0" brushRef="#br1" timeOffset="-119917.65">20290 18331 0,'25'0'15,"0"0"17,0 0 15,-50 0 31,0 0-63,0 24-15,0 1 16,1-25-16,-1 0 16,0 0-1,0 25 1,25 0-1,0 0 1,0-1 15,0 1 1,25 0 30,0-25-62,0 0 16,-25 50-1,24-50 1,1 0 0,0 0-1,-25-50 16,25 50-15,-25-25 15,0 0-31,0-24 32,25-1-17,-25-74 1,0 75-1,0 24 1,0 0 0,0 0-1,-25 0 1,25 1 0,0-1 15,0 0-31,0 0 31,-25 0-15</inkml:trace>
  <inkml:trace contextRef="#ctx0" brushRef="#br1" timeOffset="-118917.21">20513 18306 0,'0'0'0,"0"25"31,-24-1-15,24 26 15,0-25-15,0 24-1,24-49 17,1 50-17,0-50 1,-25 25 0,25-25-1,0 0 1,-1 0-1,-24-25 17,25 0-32,0-24 15,-25 24 1,0 0 0,0 0-1,0 0 32,0 1-31,-25 24-1,0 0-15,1 0 16,-1 0 15,-25 0-15</inkml:trace>
  <inkml:trace contextRef="#ctx0" brushRef="#br1" timeOffset="-117757.34">20861 18405 0,'0'25'46,"0"0"-46,0-1 32,0 1-32,0 0 31,0-50 125,0 0-140,0 1-1,0-1 1,0 0 47,25 75-1,-25-26-46,0 1 15,24 0 0,-24 0-15,25-25-1,0 0 17,0-25-17,0 25 1,-25-25 0,24 0-16,-24 1 31,0-1-31,0 0 15,0 0 17,0-24-17,0 24 17</inkml:trace>
  <inkml:trace contextRef="#ctx0" brushRef="#br1" timeOffset="-116749.34">21307 18405 0,'-25'0'78,"1"0"-47,-1 25-15,0 0-1,25-1 1,0 1-1,0 25 64,50 0-64,-26-1 1,1-49-16,0 25 15,0-25 17,0 0-1,-25-50-15,0 26-16,24 24 15,-24-50 1,0-25-1,0 26 1,0-1 0,0 1-1,0 24 17,0 0 14,0 0 1</inkml:trace>
  <inkml:trace contextRef="#ctx0" brushRef="#br1" timeOffset="-115521.24">21530 18281 0,'0'25'63,"25"-25"-16,0 0-16,0 0-15,-25 25-1,25-25 1,-1 0-1,-48 0 157,-1 24-140,0-24-17,0 0-15,0 50 16,1-25-1,24 0 32,0-1-15,0 1-17,0 0 1,24 0-1,-24 0-15,25-25 16,0 25 0,0-1-1,-25 1 1,25-25 0,-1 0-1,1 0 1,-25-25 15,25 1-15,-25-1-1</inkml:trace>
  <inkml:trace contextRef="#ctx0" brushRef="#br1" timeOffset="-115046.13">21555 18529 0,'25'0'47,"0"0"-47,0 0 31,-1 0-31,1 0 32,-25-25-17</inkml:trace>
  <inkml:trace contextRef="#ctx0" brushRef="#br1" timeOffset="-114263.59">22498 18331 0,'0'24'78,"0"1"-78,0 0 16,0 0 0,0 49-1,0-49 1,0 25-1,0-25-15,0-1 16</inkml:trace>
  <inkml:trace contextRef="#ctx0" brushRef="#br1" timeOffset="-113626.89">22498 18306 0,'25'-25'32,"-1"25"-32,1-25 15,25 25 1,-25 0-1,-1 0 17,-24 25-1,0 0 16,0 0-47,0-1 31,0 1-31,0 0 16,-24-25-1,-1 0 32</inkml:trace>
  <inkml:trace contextRef="#ctx0" brushRef="#br1" timeOffset="-113028.3">23143 18008 0,'-25'0'16,"25"25"0,-25 25-1,-24-1-15,49-24 16,-25 25-1,0 49 1,-25-50 0,26 1-16,-1 0 15,-74 123 1,24-24 0,75-74-1,-25-75 1,25 24 15,0-48 16,0-1-47</inkml:trace>
  <inkml:trace contextRef="#ctx0" brushRef="#br1" timeOffset="-112261.9">24085 18231 0,'0'25'15,"0"25"1,-24-1 0,24-24-1,0 0 1,0 25-16,0-1 16,-25-24-1,25 25 1,0-25 15</inkml:trace>
  <inkml:trace contextRef="#ctx0" brushRef="#br1" timeOffset="-111718.38">23961 18479 0,'25'0'15,"25"-24"1,-25 24-1,-1-25-15,1 25 16,0-25 0,25 25-16,-26 0 15,1 0 1,0 0 0,0 0 15</inkml:trace>
  <inkml:trace contextRef="#ctx0" brushRef="#br1" timeOffset="-110927.36">24333 17934 0,'0'25'31,"25"-25"-15,-25 24-16,25-24 31,0 25-31,-25 50 16,25-75-1,-1 49 1,-24-24-16,25 25 16,-25 24-1,0-49 1,0 0 0,0 49-1,0-49 1,0 24-1,0 1 1,-25-50 15,1 0-15,-1 25 15,0 0-15,0 0-1,25-1 1,-25 1 15</inkml:trace>
  <inkml:trace contextRef="#ctx0" brushRef="#br1" timeOffset="-105883.78">25623 12353 0,'-25'0'31,"1"0"1,24 25-17,-25-25-15,25 24 16,0 1 0,0 0-1,-25 25 1,25 24 15,-25-49-31,0 49 31,25 50-15,0-99 0,0 0-16,0 24 15,0 1 1,0 24-1,50 26 1,-25 24 0,0-50-1,-1-49 1,-24 99 0,50-74-1,-25-26 16,0-24 1,-1 0-17</inkml:trace>
  <inkml:trace contextRef="#ctx0" brushRef="#br1" timeOffset="-104546.07">25896 12551 0,'0'75'31,"0"-51"-31,0 26 31,50 24-15,-50 1-16,0-26 16,25 26-1,-1-1 1,26 75-1,-50-99 1,0 24 0,0-123 77,0-1-61,0 25-32,0-25 15,-25 26 1,25-26-16,-25 0 16,25 26-1,-24-1 1,24-25-16,-25-24 15,25-25 1,0 24 0,0 50-1,0 1 1,0-51 0,0 26-1,49 49 16,-24 0 1,0-25-17,25 0 1,-26 25 0,26 0-1,0 0 1,-26 25-1,-24 0-15,0-1 32,0 26-17,0-25 1,0 0 0,0-1-1,-24-24-15,24 25 16,0 0-16,0 0 31,-25 0-15,-25-25-1,25 0 1,1 0 0,-26 0-1</inkml:trace>
  <inkml:trace contextRef="#ctx0" brushRef="#br1" timeOffset="-103466.14">26293 12849 0,'0'74'31,"0"-49"-31,0 25 16,0 24-16,0 0 31,0 26-31,0-51 16,0 51-1,0-76 1,0-48 78,0-1-94,0 0 15,0-25-15,0 1 16,0 24-1,0-25-15,0 25 32,25-24-32,-25-26 31,25 51-31,-1-1 31,-24 0-15,0-25-1,25 50-15,-25-24 16,25 24 0,0 24 46,-25 1-46,25 0-1,-25 25 1,0-26 15,0 26-31,0 0 32,24-26-17,1 101 1,-25-101-1,0 1-15,0 0 16</inkml:trace>
  <inkml:trace contextRef="#ctx0" brushRef="#br1" timeOffset="-102941.65">26367 13196 0,'25'0'78,"0"0"-78,0 0 16,0 0-16,-1 0 16,1 0-1,0-25 1,0 25-1,-25-25 17</inkml:trace>
  <inkml:trace contextRef="#ctx0" brushRef="#br1" timeOffset="-102416.37">26640 12824 0,'25'0'47,"0"25"-31,-25 0-16,25-25 15,-1 24 1,1 26 0,50 74-1,-51-99 1,1-25 46</inkml:trace>
  <inkml:trace contextRef="#ctx0" brushRef="#br1" timeOffset="-101733.79">26987 12725 0,'0'25'78,"0"-1"-47,0 1-31,-24 0 16,24 0-1,0 24-15,-25 26 16,25 24 0,-25-25 15,0 1-15,0-25 15,25-1-16,0-24 1,0 0 0,-24-25 15</inkml:trace>
  <inkml:trace contextRef="#ctx0" brushRef="#br1" timeOffset="-99180.71">27236 12650 0,'0'-24'15,"0"48"110,0 1-109,0 0 0,0 0-1,0 0 1,0-1-16,0 1 15,0 0 1,0 25-16,0-26 16,0 100-1,24-49 1,-24-1 0,0-49-1,0 25 1,0-1-1,0-24 1,0 0 15,0-50 141,0 0-109,0 1-16,0-1-32,0 0 32,0 0 0,0 0-31,25 25-16,-25-25 15,25 25 1,0 0 15,0 0 0,-1 0 1,1 0-1,0 0-16,0 0 1,0 0 15,-25 25 79,0 0-95,0 25 1,0-25 15,-50-1 32,50 1-48,-25-25 1,0 0 0,1 0 15,-1-25 125</inkml:trace>
  <inkml:trace contextRef="#ctx0" brushRef="#br1" timeOffset="-94999.63">27657 12973 0,'0'25'109,"0"-1"-93,0 1-16,0 0 31,0 0-15,25 49-1,-25-49 64,0 0-33,0-50 17,0 0-47,0 0-1,25 25-15,-25-24 16,0-26-1,0 25 1,0 0 0,0 1-1,25-26 1,-25 0 0,24 50-16,1 0 31,0 0 0,0 0 16,-25 25-31,25-25-1,-25 50 1,0-25-1,24 24 1,1 1 0,-25-25-1,25 24 1,0 1 0,-25-25-1,0 0-15,0-1 31,0 1 16,0 0-31</inkml:trace>
  <inkml:trace contextRef="#ctx0" brushRef="#br1" timeOffset="-94392.96">27806 13221 0,'0'-25'47,"25"25"-31,-25-25 0,25 25-1,-1 0 1,1-25-1,0 25 1,0 0 0,-25-24 15,25 24-15</inkml:trace>
  <inkml:trace contextRef="#ctx0" brushRef="#br1" timeOffset="-93528.23">28352 12973 0,'-25'0'31,"0"0"-15,0 0-1,1 0 1,-1 0 0,25 25 15,0-1-31,-25-24 16,25 25-1,0 0 1,-25 0-1,25 0 1,0-1 0,0 1-1,0 0 1,0 0 0,0 0-1,0 24 1,25-49 31,0 0 0,-25-24-16,25 24-31,24-25 47,-49 0-32</inkml:trace>
  <inkml:trace contextRef="#ctx0" brushRef="#br1" timeOffset="-92176.73">28550 12824 0,'0'25'109,"0"0"-93,0-1-1,0 1 1,0 25 0,0-1-1,0 1 1,0 24-1,0-24 1,0-25-16,0 0 16,0 99-1,0-99 17,0-1-1,0-48 47,0-1-62,0 0-16,0 0 15,0 0 1,0 1-1,0-1 1,0 0 0,0 0 15,0 0-15,25 25 15,0 0 47,0 0-62,-25 25-16,49 25 31,-49-25-31,50-25 15,-50 24 1,25 1-16,-25 0 16,24-25-1,1 0 17</inkml:trace>
  <inkml:trace contextRef="#ctx0" brushRef="#br1" timeOffset="-91611.65">28600 13221 0,'25'-25'15,"-1"0"16,-24-24-15,25 24 0,0 0-16,-25-25 15,25 50 1,-25-24-16,25 24 16</inkml:trace>
  <inkml:trace contextRef="#ctx0" brushRef="#br1" timeOffset="-90661.84">28823 12576 0,'0'25'16,"25"-25"15,0 25-15,24 24-1,-24-49-15,-25 25 16,50 25 0,-50-26-1,24 1 1,-24 25 15,0-25-15,0-1-16,0 26 15,0 0 17,0-1-32,25 1 15,-25 24 1,0-24-1,0 0 1,0-1 0,0 1-1,0-1 17,-25-49-17,25 25 1,0 25-1</inkml:trace>
  <inkml:trace contextRef="#ctx0" brushRef="#br1" timeOffset="-22902.98">12055 8682 0,'25'0'63,"0"0"-17,-1 0-30,1 0 0,0 0-1,25 0 1,-1 0-16,1 0 16,0 0-1,-26 0 1,51 0-1,-26 0 1,26 0 15,-50 0-15,-1 0 0,1 0-16,0 0 15,0 0 1,49 0-1,-49 0 1,25 0 0,-26 0-1,1 0 1,25 0 15,24 0-15,-49 0-1,49 0 1,-24 0 0,-25 0-1,0 0 1,24 0 0,1-50 15,-25 50-16,0 0-15,-1 0 16,1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7:01:20.59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12849 4390 0,'25'0'188,"-1"0"-157,1 0-15,0 0-1,0 0 17,0 0-17,-1 0-15,1 0 31,0 0-15,0 0 0,0-24 15,-1 24-15,51-25-1,-50 25 1,0-25-1,-1 25 1,1 0 15,0 0-31,0 0 32,24 0-17,-24 0 16,0 0-15,0 0 0,0 0 15,-1 0 0,1 0-15,0 0 93</inkml:trace>
  <inkml:trace contextRef="#ctx0" brushRef="#br0" timeOffset="1389.93">13593 4266 0,'0'25'63,"0"0"-32,0 0 16,0 0-32,0 24 1,0-24 0,0 0 15,25-25 219,-25-25-250,25 25 16,-1 0 30,1-25-30,-25 0 31,50 25-31,-50-24-1,0-1 16,25 25-31,-25-25 32,24 25-32,-24-25 47,0 0 15,-24 25-15,-1 0-16,0 0 0,0 0-15,25-24 0,-25 24-1</inkml:trace>
  <inkml:trace contextRef="#ctx0" brushRef="#br0" timeOffset="36259.76">12973 5482 0,'25'0'125,"-1"0"-93,1 0-17,0 0-15,0 0 16,0 0 15,24 0-15,-24-25-1,0 25 1,0 0 15,0 0-15,-1 0-1,1 0 1,0 0 31,0 0 0,0 0 62</inkml:trace>
  <inkml:trace contextRef="#ctx0" brushRef="#br0" timeOffset="37797.61">13395 5308 0,'0'25'63,"0"0"-32,0 0-16,0 24 17,0-24 15,0 25-32,0-26 1,0 1 15,0 0 0,24-50 204,-24 0-204,25 25 0,-25-24-15,25 24-1,0 0 48,-25-25-32,25 25-15,-25-25 93,0 0-46,0 0-48,-25 1 17,25-1-17,-25 25-15,25-25 31,0 0 16,0 50 63</inkml:trace>
  <inkml:trace contextRef="#ctx0" brushRef="#br0" timeOffset="60090.16">13072 6400 0,'25'-25'94,"24"0"-79,-24 25 1,25-25 0,-25 25 15,24 0-15,-24 0-1,0 0 1,0 0-1,0 0 1,-1 0 15,1 0 1,0 0-17</inkml:trace>
  <inkml:trace contextRef="#ctx0" brushRef="#br0" timeOffset="61445.58">13494 6226 0,'0'25'94,"0"0"-79,0-1 16,0 1-31,-25 0 16,25 0 0,0 0 15,0-1 16,25-24 187,0-24-218,-25-1 15,24 25 0,1 0 47,0 0-31,-25-25 16,0 0-1,-25 25-30,0-25-1,25 1 0,-24 24 0,-1 0 94</inkml:trace>
  <inkml:trace contextRef="#ctx0" brushRef="#br0" timeOffset="112489.89">19447 3497 0,'0'25'312,"-25"-25"-281,-25 50-15,26-50 0,-1 0-16,0 0 15,-25 0 1,26 49-1,-1-49 1,0 25 0,-74 50-1,99-50 1,-25-25-16,-25 24 31,1 1-31,-26 25 16,75-25 15,-124 24-15,100-49-1,-1 25 1,0 0 0,-25 0-1,26-25 1,-26 24-1,25-24 1,-25 25 0,26-25-1,-1 25 1,0-25 15,0 25-31</inkml:trace>
  <inkml:trace contextRef="#ctx0" brushRef="#br0" timeOffset="114060.24">18306 3944 0,'0'25'47,"0"0"-31,0-1 15,0 1-31,0 0 15,25-25 1,-25 50-16,0-26 31,0 1-15,0 0 0,24 25-1,-24-26 1,0 1 15,25-25-15,-25 25-1,25-25 48,-50 0 93,0 0-125,1 0-15,24-25 0,-25 25-1,0 0 1,0 0 15,0 0-15,1 0 31,-1 0-32,25-25 16,0 1 79,0-1-95,0-25 17,0 25-17,0 1 17,25 24-17,-25-50 1,0 25-1,24 0 1,1 25 0,-25-24-1,25 24 63</inkml:trace>
  <inkml:trace contextRef="#ctx0" brushRef="#br0" timeOffset="115007.65">18653 3398 0,'0'25'93,"0"0"-46,0 0-16,0-1-15,0 1 0,0 0-1,0 25 1,0-26 15,0 1-15,0 0-1,0 0 1,0 0 15</inkml:trace>
  <inkml:trace contextRef="#ctx0" brushRef="#br0" timeOffset="115870.13">18554 3572 0,'25'0'93,"0"0"-77,-1 0 15,1 0 1,0 0-32,0 0 31,0 0 0,-1 0 0</inkml:trace>
  <inkml:trace contextRef="#ctx0" brushRef="#br0" timeOffset="125510">19571 4415 0,'-25'0'94,"0"0"-32,0 0-30,1 25-1,-1-25 0,25 25-15,-25-25-16,25 25 31,-25-25-31,0 0 16,25 24-1,-24-24-15,24 25 16,-25 0-16,0-25 31,0 50-15,-24-50-1,24 24 1,-25 26 15,25-25-15,1-25-1,-1 0 1,0 25 0,0-1-16,-49 1 31,24 0 0,25 0-15,1-25-16,-1 0 31,0 0-31,-25 50 31,50-26-15,-24-24-16,24 25 16,-25 0-1,-25 0 1,50 0-1,-49 24 1,24-24 0,0-25 15,25 25-31,-25 0 31,0-25-15,0 24 15,25 1 0,-24-25 32</inkml:trace>
  <inkml:trace contextRef="#ctx0" brushRef="#br0" timeOffset="127369.71">18380 5085 0,'0'25'188,"0"0"-126,0-1-30,25 1-1,-25 0 0,25-25 0,-25 25-15,0 0 31,49 24 15,-49-24 1,-24-25 202,-1 0-249,0 0 31,0 0-16,0 0 0,1 0-15,24-25 15,-25 25-15,25-25 78,0 1-32,0-1-15,0 0-16,25 0 32,-1 0-63,-24 1 47,25-1 15</inkml:trace>
  <inkml:trace contextRef="#ctx0" brushRef="#br0" timeOffset="128350.1">18827 4415 0,'0'25'172,"0"0"-141,0 49-16,0-49 1,0 25 0,0-1-1,0-24 1,0 0 0,-25 0-1,25-1 1,0 1 31</inkml:trace>
  <inkml:trace contextRef="#ctx0" brushRef="#br0" timeOffset="129139.79">18678 4614 0,'25'0'0,"0"0"31,-1 0-31,1 0 31,0 0 1,0 0-1,0 0-16,-1 0 1,1 0 0,0 0-1,-25-25 1,25 25 15</inkml:trace>
  <inkml:trace contextRef="#ctx0" brushRef="#br0" timeOffset="143820.04">19298 5531 0,'-25'0'78,"0"0"-31,1 0-32,-1 25 1,0 0 0,0-25 15,0 0-31,25 25 31,-24 0-31,24-1 16,-50-24-16,0 75 31,-24-50-15,49-1-1,-24 1 1,-1 0 0,25 0 15,25 0-16,-25-25-15,-24 49 32,24-24-17,0-25 17,0 25-17,1-25 16,24 25-15,-25 0 0,0-1 15,0-24-15,0 0 62,25 25-47</inkml:trace>
  <inkml:trace contextRef="#ctx0" brushRef="#br0" timeOffset="145400.13">18430 5953 0,'0'25'109,"0"0"-93,0 0 15,0-1-15,25 1 0,-1-25-1,-24 25-15,0 0 16,25-25 31,-25 25-32,25-25 48,-25 24-63,-25-24 203,0 0-172,1 0-15,-1 0-1,0 0 17,0 0-17,0 0 17,1 0 14,24-24 142,24-1-172,-24 0-16,0 0 31,25 0-31,-25 1 15,0-26 1,0 25 0,0 0 15</inkml:trace>
  <inkml:trace contextRef="#ctx0" brushRef="#br0" timeOffset="147300.26">18728 5383 0,'0'24'47,"0"1"-31,0 0 15,0 0-16,0 0 1,0-1 0,0 1-1,0 0 17,0 0-1,0 0-31</inkml:trace>
  <inkml:trace contextRef="#ctx0" brushRef="#br0" timeOffset="148169.96">18653 5531 0,'25'0'125,"0"0"-109,0 0 0,-1 0 15,1 0 0,0 0-15,0 0 46,0 0-46</inkml:trace>
  <inkml:trace contextRef="#ctx0" brushRef="#br0" timeOffset="156599.81">24110 6325 0,'0'25'156,"25"-25"-140,25 25-16,-26-25 15,1 0 1,0 0-1,0 25-15,24-1 16,-24-24 0,0 0-16,25 25 31,49 99 0,-74-99-15,24 0-16,-49 24 31,25-49-31,49 100 31,-49-100-15,-25 24 0,50 26-1,-25-50 1,-25 25-1,0 0 1</inkml:trace>
  <inkml:trace contextRef="#ctx0" brushRef="#br0" timeOffset="158419.99">24829 6747 0,'0'0'0,"0"25"125,0-1-109,0 1 15,0 0 0,-24 0 1,24 0-17,-25 0 16,25-1-15,0 1 0,0 0 31,-25-25-32,50 0 391,0 0-374,-1 0-17,1 0 1,0 0 15,0 0 0,-25 25 16,25-25-47,0 0 32,-1 0-17,1 0 16,-25-25 79,0 0-79,0 0-15,0 1 15,0-1-15,-25 0-1,25 0 1,-24 25-16,24-50 15,0 26 1,-50-1-16,50 0 31,-25-25-15,25 26-16,0-1 16,0 50 62</inkml:trace>
  <inkml:trace contextRef="#ctx0" brushRef="#br0" timeOffset="159739.88">25152 6772 0,'0'24'125,"0"1"-93,25 0-32,24 50 15,-49-51 1,25 1 0,-25 74-16,0-74 15,50 50 1,-25-51-1,-25 1 1,24 0 0,-24 25 15,25-50-31,0 49 31,0-24-15,-25-75 62,0 1-47,0-1-15,0 25-1,0 1-15,25-51 16,-25 26 0,24-100-1,-24 99 1,0 25 15,0-24-31,25 49 16,0 0 15,-25-25-31</inkml:trace>
  <inkml:trace contextRef="#ctx0" brushRef="#br0" timeOffset="161400.12">25673 6747 0,'0'25'0,"0"-1"16,0 26 0,0 0-16,0-25 15,0 24 1,0 26 0,0-26-16,0-24 15,0 25 1,25 49-1,-25-74 1,0 24 0,0 1 15,0-25-31,0 24 31,0-74 94,0 1-109,0-51-1,0 50 1,0 1 0,0-51-1,0-24 1,0 74 15,0-24-31,0 24 16,0 0-1,24 25 1,-24-25 15,0-24-31,25 24 32,0-25-17,-25 25 16,25 0-31,-25 1 16,25-1 0,-25 0-1,0 0 32,24 25-47,1-25 31,0 25 32,0 25-32,-25 25-15,25-50-1,-25 25 1,0-1 15,0 1-15,0 0 15,0 0-15,0 25-1,0-26 1,0 1-16,0 0 31,0 0-15,-50 24 0,50-24-1,-25-25 1,0 0-1,1 0 1,-1 0 0,0 0-1,0 0 1</inkml:trace>
  <inkml:trace contextRef="#ctx0" brushRef="#br0" timeOffset="162468.09">26367 6772 0,'0'24'78,"0"1"-62,0 25-1,-24-25 1,24 24 0,-75 125-1,75-124 1,-49-1-16,24 1 15,0 74 1,-49 0 0,74-99-1,-25-1 1,25 1 15,25-25 94,24 0-94,26 0-31,-51 0 16,26-25 0,-25 25-1,0 0 1,-1 0 0,1 0 15</inkml:trace>
  <inkml:trace contextRef="#ctx0" brushRef="#br0" timeOffset="170860.04">25574 8334 0,'0'25'31,"0"25"-15,0 24 0,0 1-16,0-1 31,0 25-31,0-24 15,-25-26-15,25-24 32,0 25-17,-25-50 1,25-25 31,0 0-32,0 0 1,0-24 0,0-1-1,0 25 1,0-24 0,0 24 15,0 0-31,0 0 15,0 0 17,0 1-17,25 24 1,-25-50 0,25 50-16,-25-25 15,24 25 1,-24 25 15,0 49-15,0-24-1,25-25 1,-25 24 0,25-24-16,0 25 31,0-25-16,-1-1-15,26 26 32,-25-50-1,-25-25 0,0 0-15,0 1-1,0-26 1,0 0-16,25-24 16,-25 0-1,0 24 17,24 25-17,-24 50 110</inkml:trace>
  <inkml:trace contextRef="#ctx0" brushRef="#br0" timeOffset="171939.91">25995 8533 0,'0'25'31,"0"-1"-31,0 1 16,0 0-16,0 0 31,0 0-31,0-1 15,0 1 1,0 0 15,0 0-15,0 0 31,0-1-16,0-48 47,0-1-62,0 0-16,0 0 15,0-24-15,0 24 16,0 0 0,0 0-16,0 0 31,0 1-15,25-1-1,-25 0 1,25 25-1,0 0 32,0 0 16,-1 50-32,-24-26-31,0 26 16,25 0-16,-25-26 31,0 1-31,0 0 31,0 0-31,0 0 16</inkml:trace>
  <inkml:trace contextRef="#ctx0" brushRef="#br0" timeOffset="172340.04">26045 8731 0,'25'0'47,"-25"-25"-32,0 1 1,49 24 0</inkml:trace>
  <inkml:trace contextRef="#ctx0" brushRef="#br0" timeOffset="172879.9">26095 8334 0,'24'0'47,"-24"-24"-16,25 24-31,25 0 16</inkml:trace>
  <inkml:trace contextRef="#ctx0" brushRef="#br0" timeOffset="174076.25">26417 8582 0,'-25'0'32,"25"25"15,0 0-16,0 0-31,0 0 15,0 49 17,0-49 15,25-25-1,0 0-14,0 0 15,-25-25-16,0 0-16,0 0 1,0-24 15,0 24-15,0 0 0,0 0-1,-25 25 1,25-24-1</inkml:trace>
  <inkml:trace contextRef="#ctx0" brushRef="#br0" timeOffset="175229.73">27037 8830 0,'25'0'0,"0"0"31,24 0-16,1 0-15,-50-24 32,50 24-32,-1-50 31,-24 25-31,0 25 0,-25-25 47,0 1-32,-25 24 17,25-25-17,-25 25 1,-24-25 0,24 25-1,0 0 1,-25-25-1,26 25 17,24 25 30,0 0-62,0 0 16,24-25-16,1 24 31,0 1-31,25 0 31,-26-25-15,1 0-16,-25 25 16,25-25-1</inkml:trace>
  <inkml:trace contextRef="#ctx0" brushRef="#br0" timeOffset="175977.75">27360 8434 0,'0'-25'0,"0"0"16,0 0-1,0 0 1,0 1-16,0-1 31,24 25-31,-24-25 16,25 0 0</inkml:trace>
  <inkml:trace contextRef="#ctx0" brushRef="#br0" timeOffset="177227.71">27955 8508 0,'0'25'46,"0"74"1,25-99-47,-25 50 16,0-1 0,24-49-16,-24 50 0,25-1 15,0 1 1,0 24 15,25-24-31,-26-50 31,1 0-15,-25-50 46,0 26-46,0-26 0,0 25-1,0-24 1,0 24 15,25-99-31,-25 99 16,25-25-16,-25 1 31,0 24-15</inkml:trace>
  <inkml:trace contextRef="#ctx0" brushRef="#br0" timeOffset="177750.05">28352 8806 0,'0'0'0,"0"49"31,0 1-31,0 24 16,0-49-1,0 0 1,0 0 0</inkml:trace>
  <inkml:trace contextRef="#ctx0" brushRef="#br0" timeOffset="178205.47">28377 8682 0</inkml:trace>
  <inkml:trace contextRef="#ctx0" brushRef="#br0" timeOffset="179470.24">28600 8682 0,'0'24'62,"0"1"-46,0 25 15,0-25-15,0 24-16,0 26 15,0-1-15,0-49 16,0 0 15,0-50 63,0 0-79,0-25 1,0 1 15,0 24-15,0 0 0,0 0-1,25 25-15,-25-24 16,24 24 15,-24-25-31,25 25 31,0 0 32,0 0-63,0 0 47,-25 25-32,24 24 1,-24-24-16,0 25 16,0-26-1,0 1 1,0 25 15,0-25 0</inkml:trace>
  <inkml:trace contextRef="#ctx0" brushRef="#br0" timeOffset="179840.19">28699 8954 0,'25'0'78</inkml:trace>
  <inkml:trace contextRef="#ctx0" brushRef="#br0" timeOffset="180270.29">28848 8533 0,'0'-25'15,"0"0"1,25 25-16,-1-25 15</inkml:trace>
  <inkml:trace contextRef="#ctx0" brushRef="#br0" timeOffset="195619.66">28972 8781 0,'0'-25'32,"0"50"140,0 0-157,0-1 16,25-24-31,-25 25 16,24 25 0,1-25-1,0-25 1,-25 24 0,0 26-1,25-50 16,0 0 94,-25-25-62,25 0-47,-1 25-1,-24-24 1,0-51-1,0 50 1,25-24 0,-25 24-1,25 0 1,-25 0 0,0 1-1,0-1 1</inkml:trace>
  <inkml:trace contextRef="#ctx0" brushRef="#br0" timeOffset="196589.99">29443 8731 0,'-25'0'79,"1"50"-33,24-25-14,0 24-17,-25 1 17,25-25-17,0-1 1,0 1-1,0 0-15,0 0 16,0 0 0,0 0-1,0-1 17,25-24 14,-1 0-14,1 0 46,0 0-63,-25-24 17,25-1-32,-25-25 47</inkml:trace>
  <inkml:trace contextRef="#ctx0" brushRef="#br0" timeOffset="197090">29493 8905 0</inkml:trace>
  <inkml:trace contextRef="#ctx0" brushRef="#br0" timeOffset="198060.13">29790 8657 0,'0'25'78,"0"-1"-78,0 1 31,0 25-15,0 24-16,0 1 31,-24-1-31,-1 50 31,25-74-31,-25 24 16,25-49 0,0 0-1,0 0 16,25-25 63,0 0-94,24 0 16,-49-25-1,25 25 1,0 0 0,0 0-1,-1 0 1,1 0 15,-25-25-15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11-18T17:06:18.9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19695 5730 0,'0'25'188,"0"-1"-188,0 51 31,0-50-31,0 0 31,0-1-15,0 1 15,0 0-15,0 0 15,0 0 16,0-1-47,0 1 15,0 0 1,0 0 15,0 0-15,0-1 15,0 1 0,25-25 63,0 0-63,-25 25-15,24-25 0,1 0 15,0 0-31,0 0 31,-25 25-15,25-25-16,24 0 31,-24 0-15,0 0-16,0 0 15,-1 0 1,26 0 0,0 25 15,-26-25-16,1 0 1,0 0 0,25 49-1,24-49 1,-49 0 15,24 0-31,-24 0 16,25 0 15,-25 0-15,-1 0-1,1 0 1,0 0-16,25 25 31,-26-25-15,26 0-1,-25 0 1,0-50 0,0 50-1,24 0 298,-24 0-313,49 0 15,-24 0 1,24 0-16,-24-24 31,0 24-15,-1-25-16,-24 25 31,0 0-15,0 0-1,49 0 1,-24 0 0,-26 0-1,51 0 1,-26 0 15,-24 0-31,74 0 31,1-25-15,-26 25-16,-49 0 16,49 0-1,1 0 1,-1 25 0,50-50-1,-25 25 1,-24 0-1,-50 0 1,-1 0 0,26-25 265,-25 25-265,24-25-1,-24 25-15,124 0 16,-99 0-16,99-24 31,-50 24-15,0 0-1,-74 0 1,49 0 0,1 0-1,-26 0 1,1 0-1,49 49 1,-74-49 0,49 0-1,75-25 1,-99 25 15,24 0-31,1 0 16,-26 25 15,-24-25-31,0 0 0,24 0 31,26 0-15,-26 0 0,-24 0-1,74 0 1,-49 0 15,0 0-15,-26 50 15,1-50-31,0 0 16,0 0-1,0 0 32,24 0-16,-49-50 110,0 1-125,0-1-1,0 25-15,-25-74 16,1 49-16,24-49 15,0 49 1,0 1 15,0 24 1,-25 25 46,0-25-47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1.emf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2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0.emf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840" y="2790231"/>
            <a:ext cx="11912160" cy="1380026"/>
          </a:xfrm>
        </p:spPr>
        <p:txBody>
          <a:bodyPr>
            <a:noAutofit/>
          </a:bodyPr>
          <a:lstStyle/>
          <a:p>
            <a:pPr algn="ctr"/>
            <a:r>
              <a:rPr lang="pt-BR" sz="115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DE INVESTIMENTOS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50" y="3985145"/>
            <a:ext cx="3876708" cy="32348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3CB6A7D-35E3-4B27-9A38-7C6151F7D3C5}"/>
                  </a:ext>
                </a:extLst>
              </p14:cNvPr>
              <p14:cNvContentPartPr/>
              <p14:nvPr/>
            </p14:nvContentPartPr>
            <p14:xfrm>
              <a:off x="169560" y="4393440"/>
              <a:ext cx="4018680" cy="19558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3CB6A7D-35E3-4B27-9A38-7C6151F7D3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200" y="4384080"/>
                <a:ext cx="4037400" cy="19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564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8388563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948" y="1569492"/>
            <a:ext cx="10248718" cy="5036024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empresa Natureba S/A pretende investir R$ 100.000,00 em uma barra de cereal sabor quiabo com costela de porco, e a previsão é que tenha receita de R$ 25.000,00 no primeiro ano, R$ 46.000,00 no segundo ano e R$ 53.000,00 no terceiro ano. Foi adotada uma taxa de 13% a.a. para cobrir os custos. Com base nos dados calcule a VPL e analise se é viável investir neste projeto.  </a:t>
            </a:r>
          </a:p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979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345" y="0"/>
            <a:ext cx="10248718" cy="709684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</a:p>
          <a:p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3478"/>
              </p:ext>
            </p:extLst>
          </p:nvPr>
        </p:nvGraphicFramePr>
        <p:xfrm>
          <a:off x="695802" y="601512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PRESENTE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FUTURO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ACUMULADO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76863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0DA73D9-D8F7-49AA-942D-7D9D381A3D5A}"/>
              </a:ext>
            </a:extLst>
          </p:cNvPr>
          <p:cNvSpPr txBox="1"/>
          <p:nvPr/>
        </p:nvSpPr>
        <p:spPr>
          <a:xfrm>
            <a:off x="2809460" y="1355736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R$ 25.000,00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24A4553-E312-4495-8C12-274CEF7B5E71}"/>
              </a:ext>
            </a:extLst>
          </p:cNvPr>
          <p:cNvSpPr txBox="1"/>
          <p:nvPr/>
        </p:nvSpPr>
        <p:spPr>
          <a:xfrm>
            <a:off x="2796207" y="1711892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R$ 46.000,00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D59E0D-8274-4212-8C01-A4CA79DA8279}"/>
              </a:ext>
            </a:extLst>
          </p:cNvPr>
          <p:cNvSpPr txBox="1"/>
          <p:nvPr/>
        </p:nvSpPr>
        <p:spPr>
          <a:xfrm>
            <a:off x="2782956" y="2058603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R$ 53.000,00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894AEE-AD3B-4D7A-90F5-953E1A99220E}"/>
              </a:ext>
            </a:extLst>
          </p:cNvPr>
          <p:cNvSpPr txBox="1"/>
          <p:nvPr/>
        </p:nvSpPr>
        <p:spPr>
          <a:xfrm>
            <a:off x="4903674" y="1318074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R$ 22.123,89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6597A5-1B23-4A3D-BF2A-640B30E3272B}"/>
              </a:ext>
            </a:extLst>
          </p:cNvPr>
          <p:cNvSpPr txBox="1"/>
          <p:nvPr/>
        </p:nvSpPr>
        <p:spPr>
          <a:xfrm>
            <a:off x="4922476" y="1687406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R$ 36.024,75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DFFFFC3-75FF-4CFB-8625-BBC8F0E2238A}"/>
              </a:ext>
            </a:extLst>
          </p:cNvPr>
          <p:cNvSpPr txBox="1"/>
          <p:nvPr/>
        </p:nvSpPr>
        <p:spPr>
          <a:xfrm>
            <a:off x="4870110" y="2084098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R$ 36.731,66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3D0334-F38B-4A82-8306-BC77CB3998F6}"/>
              </a:ext>
            </a:extLst>
          </p:cNvPr>
          <p:cNvSpPr txBox="1"/>
          <p:nvPr/>
        </p:nvSpPr>
        <p:spPr>
          <a:xfrm>
            <a:off x="7024392" y="1341406"/>
            <a:ext cx="193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- 77.876,11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F71DA1-EAA1-462E-B482-3D5EE87EDAE0}"/>
              </a:ext>
            </a:extLst>
          </p:cNvPr>
          <p:cNvSpPr txBox="1"/>
          <p:nvPr/>
        </p:nvSpPr>
        <p:spPr>
          <a:xfrm>
            <a:off x="6944013" y="1738396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- 41.851,36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4042F56-501F-47F1-A549-ED3B77448977}"/>
              </a:ext>
            </a:extLst>
          </p:cNvPr>
          <p:cNvSpPr txBox="1"/>
          <p:nvPr/>
        </p:nvSpPr>
        <p:spPr>
          <a:xfrm>
            <a:off x="7024392" y="2095129"/>
            <a:ext cx="1735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R$ -5.119,70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C07743-6C1F-4197-ABB0-B56022B0A7B0}"/>
              </a:ext>
            </a:extLst>
          </p:cNvPr>
          <p:cNvSpPr txBox="1"/>
          <p:nvPr/>
        </p:nvSpPr>
        <p:spPr>
          <a:xfrm>
            <a:off x="2796207" y="993103"/>
            <a:ext cx="18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-100.000,00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AA48C2-2B05-440B-9F2D-1718FF5EB91C}"/>
              </a:ext>
            </a:extLst>
          </p:cNvPr>
          <p:cNvSpPr txBox="1"/>
          <p:nvPr/>
        </p:nvSpPr>
        <p:spPr>
          <a:xfrm>
            <a:off x="6918895" y="970366"/>
            <a:ext cx="180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-100.000,00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6A26D5A-9A0A-4831-B70C-DD1AF78B4571}"/>
                  </a:ext>
                </a:extLst>
              </p:cNvPr>
              <p:cNvSpPr txBox="1"/>
              <p:nvPr/>
            </p:nvSpPr>
            <p:spPr>
              <a:xfrm>
                <a:off x="1145585" y="3004967"/>
                <a:ext cx="1637371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76A26D5A-9A0A-4831-B70C-DD1AF78B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85" y="3004967"/>
                <a:ext cx="1637371" cy="619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E1F2B85-7EE5-4749-8F40-5945F42B95BA}"/>
                  </a:ext>
                </a:extLst>
              </p:cNvPr>
              <p:cNvSpPr txBox="1"/>
              <p:nvPr/>
            </p:nvSpPr>
            <p:spPr>
              <a:xfrm>
                <a:off x="3199195" y="2996696"/>
                <a:ext cx="209050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𝟐𝟓𝟎𝟎𝟎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E1F2B85-7EE5-4749-8F40-5945F42B9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195" y="2996696"/>
                <a:ext cx="2090509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1AB9A9D-6271-4AA2-9679-4A128D26C658}"/>
                  </a:ext>
                </a:extLst>
              </p:cNvPr>
              <p:cNvSpPr txBox="1"/>
              <p:nvPr/>
            </p:nvSpPr>
            <p:spPr>
              <a:xfrm>
                <a:off x="5751225" y="3174365"/>
                <a:ext cx="23855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𝟏𝟐𝟑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1AB9A9D-6271-4AA2-9679-4A128D26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225" y="3174365"/>
                <a:ext cx="2385576" cy="307777"/>
              </a:xfrm>
              <a:prstGeom prst="rect">
                <a:avLst/>
              </a:prstGeom>
              <a:blipFill>
                <a:blip r:embed="rId4"/>
                <a:stretch>
                  <a:fillRect l="-1276" t="-2000" r="-1276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C6FC183-E125-4C5E-8509-F2A5F6370C03}"/>
                  </a:ext>
                </a:extLst>
              </p:cNvPr>
              <p:cNvSpPr txBox="1"/>
              <p:nvPr/>
            </p:nvSpPr>
            <p:spPr>
              <a:xfrm>
                <a:off x="9400410" y="1067766"/>
                <a:ext cx="2287806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C6FC183-E125-4C5E-8509-F2A5F6370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410" y="1067766"/>
                <a:ext cx="2287806" cy="8675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CB1D902-19FF-4503-95C0-7DFFDBAE705B}"/>
                  </a:ext>
                </a:extLst>
              </p:cNvPr>
              <p:cNvSpPr txBox="1"/>
              <p:nvPr/>
            </p:nvSpPr>
            <p:spPr>
              <a:xfrm>
                <a:off x="1801568" y="4297054"/>
                <a:ext cx="1637371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7CB1D902-19FF-4503-95C0-7DFFDBAE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68" y="4297054"/>
                <a:ext cx="1637371" cy="619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C608B51-9D83-4729-AF8B-134FD3992C1B}"/>
                  </a:ext>
                </a:extLst>
              </p:cNvPr>
              <p:cNvSpPr txBox="1"/>
              <p:nvPr/>
            </p:nvSpPr>
            <p:spPr>
              <a:xfrm>
                <a:off x="3824855" y="4298212"/>
                <a:ext cx="2090509" cy="621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𝟒𝟔𝟎𝟎𝟎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C608B51-9D83-4729-AF8B-134FD3992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55" y="4298212"/>
                <a:ext cx="2090509" cy="6217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AE01129-1A32-4227-9EDD-F69F11F8D7B6}"/>
                  </a:ext>
                </a:extLst>
              </p:cNvPr>
              <p:cNvSpPr txBox="1"/>
              <p:nvPr/>
            </p:nvSpPr>
            <p:spPr>
              <a:xfrm>
                <a:off x="6333344" y="4453025"/>
                <a:ext cx="23855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𝟎𝟐𝟒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AE01129-1A32-4227-9EDD-F69F11F8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44" y="4453025"/>
                <a:ext cx="2385576" cy="307777"/>
              </a:xfrm>
              <a:prstGeom prst="rect">
                <a:avLst/>
              </a:prstGeom>
              <a:blipFill>
                <a:blip r:embed="rId8"/>
                <a:stretch>
                  <a:fillRect l="-1535" r="-1535" b="-21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2ADE262-042B-4A13-9776-535A1889B00F}"/>
                  </a:ext>
                </a:extLst>
              </p:cNvPr>
              <p:cNvSpPr txBox="1"/>
              <p:nvPr/>
            </p:nvSpPr>
            <p:spPr>
              <a:xfrm>
                <a:off x="1801568" y="5641032"/>
                <a:ext cx="1637371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2ADE262-042B-4A13-9776-535A1889B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68" y="5641032"/>
                <a:ext cx="1637371" cy="619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A54AAAC-59D8-47A4-BFB5-395908C7FCD2}"/>
                  </a:ext>
                </a:extLst>
              </p:cNvPr>
              <p:cNvSpPr txBox="1"/>
              <p:nvPr/>
            </p:nvSpPr>
            <p:spPr>
              <a:xfrm>
                <a:off x="3977580" y="5627566"/>
                <a:ext cx="2149819" cy="646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𝟓𝟑𝟎𝟎𝟎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𝟏𝟑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A54AAAC-59D8-47A4-BFB5-395908C7F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580" y="5627566"/>
                <a:ext cx="2149819" cy="6466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BEE4356-3526-49DD-B57C-E232D147854D}"/>
                  </a:ext>
                </a:extLst>
              </p:cNvPr>
              <p:cNvSpPr txBox="1"/>
              <p:nvPr/>
            </p:nvSpPr>
            <p:spPr>
              <a:xfrm>
                <a:off x="6539980" y="5733745"/>
                <a:ext cx="23855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𝟕𝟑𝟏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ABEE4356-3526-49DD-B57C-E232D1478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80" y="5733745"/>
                <a:ext cx="2385576" cy="307777"/>
              </a:xfrm>
              <a:prstGeom prst="rect">
                <a:avLst/>
              </a:prstGeom>
              <a:blipFill>
                <a:blip r:embed="rId11"/>
                <a:stretch>
                  <a:fillRect l="-1535" t="-2000" r="-1279" b="-24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10116AE-4AB6-4CF1-A4F1-312F17AA6106}"/>
                  </a:ext>
                </a:extLst>
              </p14:cNvPr>
              <p14:cNvContentPartPr/>
              <p14:nvPr/>
            </p14:nvContentPartPr>
            <p14:xfrm>
              <a:off x="4625640" y="1223280"/>
              <a:ext cx="6152760" cy="213480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10116AE-4AB6-4CF1-A4F1-312F17AA61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280" y="1213920"/>
                <a:ext cx="6171480" cy="21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38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2" grpId="0"/>
      <p:bldP spid="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840" y="1248035"/>
            <a:ext cx="11912160" cy="1380026"/>
          </a:xfrm>
        </p:spPr>
        <p:txBody>
          <a:bodyPr>
            <a:noAutofit/>
          </a:bodyPr>
          <a:lstStyle/>
          <a:p>
            <a:pPr algn="ctr"/>
            <a:r>
              <a:rPr lang="pt-BR" sz="115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31" y="2729553"/>
            <a:ext cx="5381427" cy="449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6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42948" y="1569492"/>
                <a:ext cx="10248718" cy="503602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o retorno sobre o investimento realizado. Seu cálculo é dado pela seguinte fórmula</a:t>
                </a:r>
              </a:p>
              <a:p>
                <a:pPr algn="just"/>
                <a:endParaRPr lang="pt-B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𝑹𝑶𝑰</m:t>
                      </m:r>
                      <m:r>
                        <a:rPr lang="pt-BR" sz="3200" b="1" i="1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𝑽𝑷𝑳</m:t>
                          </m:r>
                        </m:num>
                        <m:den>
                          <m: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𝑰𝒏𝒗𝒆𝒔𝒕𝒊𝒎𝒆𝒏𝒕𝒐</m:t>
                          </m:r>
                          <m: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𝑰𝒏𝒊𝒄𝒊𝒂𝒍</m:t>
                          </m:r>
                        </m:den>
                      </m:f>
                      <m:r>
                        <a:rPr lang="pt-BR" sz="3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32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pt-BR" sz="32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3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42948" y="1569492"/>
                <a:ext cx="10248718" cy="5036024"/>
              </a:xfrm>
              <a:blipFill rotWithShape="1">
                <a:blip r:embed="rId2"/>
                <a:stretch>
                  <a:fillRect l="-1487" t="-1693" r="-1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35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595" y="0"/>
            <a:ext cx="10248718" cy="709684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26052" y="75847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PRESENTE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FUTURO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ACUMULADO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67DDF955-F588-4491-8E1D-6C737699BEB3}"/>
              </a:ext>
            </a:extLst>
          </p:cNvPr>
          <p:cNvSpPr txBox="1"/>
          <p:nvPr/>
        </p:nvSpPr>
        <p:spPr>
          <a:xfrm>
            <a:off x="3206896" y="1501539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R$ 30.000,00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41A57E-5468-4543-83CF-E4E93B17B3A7}"/>
              </a:ext>
            </a:extLst>
          </p:cNvPr>
          <p:cNvSpPr txBox="1"/>
          <p:nvPr/>
        </p:nvSpPr>
        <p:spPr>
          <a:xfrm>
            <a:off x="3206895" y="1871343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R$ 37.750,00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D97A53-ECD0-42EF-BE65-5C92F9964539}"/>
              </a:ext>
            </a:extLst>
          </p:cNvPr>
          <p:cNvSpPr txBox="1"/>
          <p:nvPr/>
        </p:nvSpPr>
        <p:spPr>
          <a:xfrm>
            <a:off x="4967290" y="1457003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R$ 26.785,71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580C9-BC28-4EC4-B57F-FE175EECB572}"/>
              </a:ext>
            </a:extLst>
          </p:cNvPr>
          <p:cNvSpPr txBox="1"/>
          <p:nvPr/>
        </p:nvSpPr>
        <p:spPr>
          <a:xfrm>
            <a:off x="4967290" y="1867422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R$ 30.094,07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98E96B-C1B6-4747-B82B-46886A8309D6}"/>
              </a:ext>
            </a:extLst>
          </p:cNvPr>
          <p:cNvSpPr txBox="1"/>
          <p:nvPr/>
        </p:nvSpPr>
        <p:spPr>
          <a:xfrm>
            <a:off x="7066022" y="1492257"/>
            <a:ext cx="17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 - 23.214,19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897CC0-CA30-4E73-B4BC-5C5E24E9B3B7}"/>
              </a:ext>
            </a:extLst>
          </p:cNvPr>
          <p:cNvSpPr txBox="1"/>
          <p:nvPr/>
        </p:nvSpPr>
        <p:spPr>
          <a:xfrm>
            <a:off x="7042131" y="1818339"/>
            <a:ext cx="187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R$ 6.879,78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15F15B-AB1B-4A42-BB63-FBB2C761655F}"/>
              </a:ext>
            </a:extLst>
          </p:cNvPr>
          <p:cNvSpPr txBox="1"/>
          <p:nvPr/>
        </p:nvSpPr>
        <p:spPr>
          <a:xfrm>
            <a:off x="3206895" y="1122925"/>
            <a:ext cx="1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-50.000,00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92CFDE-B0E8-4B05-B695-4DD28464339F}"/>
              </a:ext>
            </a:extLst>
          </p:cNvPr>
          <p:cNvSpPr txBox="1"/>
          <p:nvPr/>
        </p:nvSpPr>
        <p:spPr>
          <a:xfrm>
            <a:off x="7105779" y="1099039"/>
            <a:ext cx="1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-50.000,00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E516550-8F9C-4E84-A093-DADF0AEAF9C0}"/>
                  </a:ext>
                </a:extLst>
              </p:cNvPr>
              <p:cNvSpPr txBox="1"/>
              <p:nvPr/>
            </p:nvSpPr>
            <p:spPr>
              <a:xfrm>
                <a:off x="3726728" y="2724314"/>
                <a:ext cx="522732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𝑹𝑶𝑰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𝑽𝑷𝑳</m:t>
                          </m:r>
                        </m:num>
                        <m:den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𝑰𝒏𝒗𝒆𝒔𝒕𝒊𝒎𝒆𝒏𝒕𝒐</m:t>
                          </m:r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𝑰𝒏𝒊𝒄𝒊𝒂𝒍</m:t>
                          </m:r>
                        </m:den>
                      </m:f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7E516550-8F9C-4E84-A093-DADF0AEAF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28" y="2724314"/>
                <a:ext cx="5227324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58C8C77-22D3-4F87-966F-81B71D4040C3}"/>
                  </a:ext>
                </a:extLst>
              </p:cNvPr>
              <p:cNvSpPr txBox="1"/>
              <p:nvPr/>
            </p:nvSpPr>
            <p:spPr>
              <a:xfrm>
                <a:off x="3726728" y="3833522"/>
                <a:ext cx="5227324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𝑹𝑶𝑰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𝟔𝟖𝟕𝟗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𝟕𝟖</m:t>
                          </m:r>
                        </m:num>
                        <m:den>
                          <m:r>
                            <a:rPr lang="pt-BR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𝟓𝟎𝟎𝟎𝟎</m:t>
                          </m:r>
                        </m:den>
                      </m:f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58C8C77-22D3-4F87-966F-81B71D40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28" y="3833522"/>
                <a:ext cx="5227324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B1AC929-2CB8-46B8-9185-9C97DD7DB6F0}"/>
                  </a:ext>
                </a:extLst>
              </p:cNvPr>
              <p:cNvSpPr txBox="1"/>
              <p:nvPr/>
            </p:nvSpPr>
            <p:spPr>
              <a:xfrm>
                <a:off x="3585711" y="4945167"/>
                <a:ext cx="5227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𝑹𝑶𝑰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𝟏𝟑𝟕𝟓𝟗𝟓𝟔</m:t>
                      </m:r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pt-BR" sz="2400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AB1AC929-2CB8-46B8-9185-9C97DD7DB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11" y="4945167"/>
                <a:ext cx="52273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A9C8E1C-EC5A-441C-9F11-557FB3B04CA7}"/>
                  </a:ext>
                </a:extLst>
              </p:cNvPr>
              <p:cNvSpPr txBox="1"/>
              <p:nvPr/>
            </p:nvSpPr>
            <p:spPr>
              <a:xfrm>
                <a:off x="3585711" y="5981777"/>
                <a:ext cx="5227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𝑹𝑶𝑰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𝟏𝟑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𝟕𝟓𝟗𝟓𝟔</m:t>
                      </m:r>
                      <m:r>
                        <a:rPr lang="pt-B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%</m:t>
                      </m:r>
                    </m:oMath>
                  </m:oMathPara>
                </a14:m>
                <a:endParaRPr lang="pt-B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A9C8E1C-EC5A-441C-9F11-557FB3B0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711" y="5981777"/>
                <a:ext cx="52273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0466A59-6CE3-4143-BE58-3F1338668F7C}"/>
                  </a:ext>
                </a:extLst>
              </p14:cNvPr>
              <p14:cNvContentPartPr/>
              <p14:nvPr/>
            </p14:nvContentPartPr>
            <p14:xfrm>
              <a:off x="7090200" y="2044800"/>
              <a:ext cx="1768320" cy="241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0466A59-6CE3-4143-BE58-3F1338668F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0840" y="2035440"/>
                <a:ext cx="178704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9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83234" y="2702432"/>
            <a:ext cx="10808766" cy="833345"/>
          </a:xfrm>
        </p:spPr>
        <p:txBody>
          <a:bodyPr>
            <a:noAutofit/>
          </a:bodyPr>
          <a:lstStyle/>
          <a:p>
            <a:pPr algn="ctr"/>
            <a:r>
              <a:rPr lang="pt-BR" sz="138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5866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VALOR PRESENTE LÍQUIDO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948" y="1569492"/>
            <a:ext cx="10248718" cy="5036024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Valor Presente Líquido atualiza o valor futuro do dinheiro nos dias de hoje. É um método para fazer a análise do fluxo de caixa.</a:t>
            </a: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44" y="3666761"/>
            <a:ext cx="10063483" cy="205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5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VALOR PRESENTE LÍQUIDO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24084" y="1569492"/>
                <a:ext cx="10358650" cy="503602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3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fórmula de cálculo do VPL é expressada da seguinte maneira: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𝑉𝑃𝐿</m:t>
                      </m:r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𝑉𝐹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𝑉𝐹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(1+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pt-BR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𝑉𝐹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(1+</m:t>
                                  </m:r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pt-BR" sz="32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32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pt-BR" sz="3200" b="0" i="1" smtClean="0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𝑉𝑃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𝑉𝑃</m:t>
                        </m:r>
                      </m:e>
                      <m:sub>
                        <m:r>
                          <a:rPr lang="pt-BR" sz="32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3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Fluxo de caixa no momento zero, pode ser investimento, empréstimo ou financiamento;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𝑉𝐹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3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Valor da entrada ou saída de caixa previsto para cada intervalo de tempo.</a:t>
                </a: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24084" y="1569492"/>
                <a:ext cx="10358650" cy="5036024"/>
              </a:xfrm>
              <a:blipFill rotWithShape="1">
                <a:blip r:embed="rId2"/>
                <a:stretch>
                  <a:fillRect l="-1471" t="-1693" r="-1471" b="-25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6665E19-FA62-4BB7-B34F-D4E8082C2625}"/>
                  </a:ext>
                </a:extLst>
              </p14:cNvPr>
              <p14:cNvContentPartPr/>
              <p14:nvPr/>
            </p14:nvContentPartPr>
            <p14:xfrm>
              <a:off x="2455560" y="2295000"/>
              <a:ext cx="9403560" cy="2188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6665E19-FA62-4BB7-B34F-D4E8082C2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6200" y="2285640"/>
                <a:ext cx="9422280" cy="22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582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VALOR PRESENTE LÍQUIDO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948" y="1569492"/>
            <a:ext cx="10248718" cy="5036024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podemos dizer que um projeto é viável financeiramente, quando ao descontarmos de todo o valor investido, os gastos e as taxas a serem pagas no período e tivermos um valor positivo. </a:t>
            </a: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VPL positivo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investimento viável, aumenta o ativo;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VPL igual a zero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investimento viável, não muda o ativo;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VPL negativo </a:t>
            </a:r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investimento não viável, diminui o ativo.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3192CA6-6561-44B2-96BA-544A23607300}"/>
                  </a:ext>
                </a:extLst>
              </p14:cNvPr>
              <p14:cNvContentPartPr/>
              <p14:nvPr/>
            </p14:nvContentPartPr>
            <p14:xfrm>
              <a:off x="5241600" y="4375440"/>
              <a:ext cx="6358320" cy="20721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3192CA6-6561-44B2-96BA-544A236073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240" y="4366080"/>
                <a:ext cx="6377040" cy="20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9840" y="1248035"/>
            <a:ext cx="11912160" cy="1380026"/>
          </a:xfrm>
        </p:spPr>
        <p:txBody>
          <a:bodyPr>
            <a:noAutofit/>
          </a:bodyPr>
          <a:lstStyle/>
          <a:p>
            <a:pPr algn="ctr"/>
            <a:r>
              <a:rPr lang="pt-BR" sz="11500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PAYBACK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31" y="2729553"/>
            <a:ext cx="5381427" cy="449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2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948" y="1569492"/>
            <a:ext cx="10248718" cy="5036024"/>
          </a:xfrm>
        </p:spPr>
        <p:txBody>
          <a:bodyPr>
            <a:noAutofit/>
          </a:bodyPr>
          <a:lstStyle/>
          <a:p>
            <a:pPr algn="just"/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Payback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nos mostra em quanto tempo conseguiremos recuperar o investimento realizado em um determinado projeto. Existem duas categorias de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Payback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Simples e Descontado.</a:t>
            </a:r>
          </a:p>
          <a:p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10" y="3116239"/>
            <a:ext cx="3741761" cy="37417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EDA3AE1-D15D-4BB6-883D-E7EBD191BB25}"/>
                  </a:ext>
                </a:extLst>
              </p14:cNvPr>
              <p14:cNvContentPartPr/>
              <p14:nvPr/>
            </p14:nvContentPartPr>
            <p14:xfrm>
              <a:off x="1491120" y="3018240"/>
              <a:ext cx="2464920" cy="7862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EDA3AE1-D15D-4BB6-883D-E7EBD191B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1760" y="3008880"/>
                <a:ext cx="248364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50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PAYBACK DESCONTADO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ítulo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42948" y="1569492"/>
                <a:ext cx="10248718" cy="503602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pt-B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</a:t>
                </a:r>
                <a:r>
                  <a:rPr lang="pt-BR" sz="3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Payback</a:t>
                </a:r>
                <a:r>
                  <a:rPr lang="pt-B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Descontado é o recomendado para saber em quanto tempo o investimento será recuperado, pois ele leva em consideração uma taxa de juros que será uma correção do dinheiro ao longo do tempo. Para o cálculo utilizaremos: </a:t>
                </a:r>
              </a:p>
              <a:p>
                <a:endParaRPr lang="pt-B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1" i="1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𝑽𝑭</m:t>
                      </m:r>
                      <m:r>
                        <a:rPr lang="pt-BR" sz="3200" b="1" i="1">
                          <a:solidFill>
                            <a:srgbClr val="FF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3200" b="1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pt-BR" sz="32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32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3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t-B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3200" dirty="0">
                  <a:solidFill>
                    <a:schemeClr val="bg2">
                      <a:lumMod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3200" dirty="0">
                    <a:solidFill>
                      <a:schemeClr val="bg2">
                        <a:lumMod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ítul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42948" y="1569492"/>
                <a:ext cx="10248718" cy="5036024"/>
              </a:xfrm>
              <a:blipFill rotWithShape="1">
                <a:blip r:embed="rId2"/>
                <a:stretch>
                  <a:fillRect l="-1487" t="-1693" r="-1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0D9AEBE-2D62-455F-8EFB-456BEA232429}"/>
                  </a:ext>
                </a:extLst>
              </p14:cNvPr>
              <p14:cNvContentPartPr/>
              <p14:nvPr/>
            </p14:nvContentPartPr>
            <p14:xfrm>
              <a:off x="4563000" y="4053960"/>
              <a:ext cx="5456520" cy="18219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0D9AEBE-2D62-455F-8EFB-456BEA2324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3640" y="4044600"/>
                <a:ext cx="5475240" cy="18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227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24930" y="395960"/>
            <a:ext cx="9439440" cy="833345"/>
          </a:xfrm>
        </p:spPr>
        <p:txBody>
          <a:bodyPr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bg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PAYBACK DESCONTADO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948" y="1569492"/>
            <a:ext cx="10248718" cy="5036024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empresa investiu R$ 50.000,00 em uma nova máquina que visa melhorar o processo produtivo de placas de vídeo. O fluxo de caixa mostra entradas de R$ 30.000,00 no 1º ano e R$ 37.750,00 no 2º ano. Defina o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Payback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Descontado, sabendo que a taxa desse projeto é de 12% a.a.</a:t>
            </a:r>
          </a:p>
          <a:p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A0153AF-1AEC-423E-A25D-01726F8AC431}"/>
                  </a:ext>
                </a:extLst>
              </p14:cNvPr>
              <p14:cNvContentPartPr/>
              <p14:nvPr/>
            </p14:nvContentPartPr>
            <p14:xfrm>
              <a:off x="1678680" y="1446480"/>
              <a:ext cx="7394400" cy="2277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A0153AF-1AEC-423E-A25D-01726F8AC4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320" y="1437120"/>
                <a:ext cx="7413120" cy="229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267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595" y="0"/>
            <a:ext cx="10248718" cy="709684"/>
          </a:xfrm>
        </p:spPr>
        <p:txBody>
          <a:bodyPr>
            <a:noAutofit/>
          </a:bodyPr>
          <a:lstStyle/>
          <a:p>
            <a:pPr algn="just"/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951897"/>
              </p:ext>
            </p:extLst>
          </p:nvPr>
        </p:nvGraphicFramePr>
        <p:xfrm>
          <a:off x="826052" y="758474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21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PRESENTE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FUTURO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ACUMULADO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09D55C7-9B6F-49BF-963B-26D6BC454BCD}"/>
              </a:ext>
            </a:extLst>
          </p:cNvPr>
          <p:cNvSpPr txBox="1"/>
          <p:nvPr/>
        </p:nvSpPr>
        <p:spPr>
          <a:xfrm>
            <a:off x="2464719" y="4392284"/>
            <a:ext cx="6191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1 ANO   ___ MESES  e  ___ DIAS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DDF955-F588-4491-8E1D-6C737699BEB3}"/>
              </a:ext>
            </a:extLst>
          </p:cNvPr>
          <p:cNvSpPr txBox="1"/>
          <p:nvPr/>
        </p:nvSpPr>
        <p:spPr>
          <a:xfrm>
            <a:off x="3206896" y="1501539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R$ 30.000,00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641A57E-5468-4543-83CF-E4E93B17B3A7}"/>
              </a:ext>
            </a:extLst>
          </p:cNvPr>
          <p:cNvSpPr txBox="1"/>
          <p:nvPr/>
        </p:nvSpPr>
        <p:spPr>
          <a:xfrm>
            <a:off x="3206895" y="1871343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R$ 37.750,00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3D97A53-ECD0-42EF-BE65-5C92F9964539}"/>
              </a:ext>
            </a:extLst>
          </p:cNvPr>
          <p:cNvSpPr txBox="1"/>
          <p:nvPr/>
        </p:nvSpPr>
        <p:spPr>
          <a:xfrm>
            <a:off x="4967290" y="1457003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R$ 26.785,71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580C9-BC28-4EC4-B57F-FE175EECB572}"/>
              </a:ext>
            </a:extLst>
          </p:cNvPr>
          <p:cNvSpPr txBox="1"/>
          <p:nvPr/>
        </p:nvSpPr>
        <p:spPr>
          <a:xfrm>
            <a:off x="4967290" y="1867422"/>
            <a:ext cx="159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R$ 30.094,07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98E96B-C1B6-4747-B82B-46886A8309D6}"/>
              </a:ext>
            </a:extLst>
          </p:cNvPr>
          <p:cNvSpPr txBox="1"/>
          <p:nvPr/>
        </p:nvSpPr>
        <p:spPr>
          <a:xfrm>
            <a:off x="7066022" y="1492257"/>
            <a:ext cx="174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 - 23.214,19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897CC0-CA30-4E73-B4BC-5C5E24E9B3B7}"/>
              </a:ext>
            </a:extLst>
          </p:cNvPr>
          <p:cNvSpPr txBox="1"/>
          <p:nvPr/>
        </p:nvSpPr>
        <p:spPr>
          <a:xfrm>
            <a:off x="7042131" y="1818339"/>
            <a:ext cx="1872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R$ 6.879,78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015F15B-AB1B-4A42-BB63-FBB2C761655F}"/>
              </a:ext>
            </a:extLst>
          </p:cNvPr>
          <p:cNvSpPr txBox="1"/>
          <p:nvPr/>
        </p:nvSpPr>
        <p:spPr>
          <a:xfrm>
            <a:off x="3206895" y="1122925"/>
            <a:ext cx="1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-50.000,00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F92CFDE-B0E8-4B05-B695-4DD28464339F}"/>
              </a:ext>
            </a:extLst>
          </p:cNvPr>
          <p:cNvSpPr txBox="1"/>
          <p:nvPr/>
        </p:nvSpPr>
        <p:spPr>
          <a:xfrm>
            <a:off x="7105779" y="1099039"/>
            <a:ext cx="16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R$ -50.000,00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029E340-900A-4534-9E5D-4C32EAD3D3EA}"/>
                  </a:ext>
                </a:extLst>
              </p:cNvPr>
              <p:cNvSpPr txBox="1"/>
              <p:nvPr/>
            </p:nvSpPr>
            <p:spPr>
              <a:xfrm>
                <a:off x="9400410" y="1067766"/>
                <a:ext cx="2287806" cy="867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029E340-900A-4534-9E5D-4C32EAD3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410" y="1067766"/>
                <a:ext cx="2287806" cy="867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EC0ACEA-58AE-405E-BCB9-187467D6B011}"/>
                  </a:ext>
                </a:extLst>
              </p:cNvPr>
              <p:cNvSpPr txBox="1"/>
              <p:nvPr/>
            </p:nvSpPr>
            <p:spPr>
              <a:xfrm>
                <a:off x="932342" y="2479942"/>
                <a:ext cx="1637371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EC0ACEA-58AE-405E-BCB9-187467D6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42" y="2479942"/>
                <a:ext cx="1637371" cy="619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C85CC0-BFAA-4E48-9A9B-D46F515321A1}"/>
                  </a:ext>
                </a:extLst>
              </p:cNvPr>
              <p:cNvSpPr txBox="1"/>
              <p:nvPr/>
            </p:nvSpPr>
            <p:spPr>
              <a:xfrm>
                <a:off x="3019559" y="2492101"/>
                <a:ext cx="2149819" cy="640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𝟑𝟎𝟎𝟎𝟎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C85CC0-BFAA-4E48-9A9B-D46F5153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59" y="2492101"/>
                <a:ext cx="2149819" cy="640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B9C37E8-4893-41CA-BD14-FDC31AF98E27}"/>
                  </a:ext>
                </a:extLst>
              </p:cNvPr>
              <p:cNvSpPr txBox="1"/>
              <p:nvPr/>
            </p:nvSpPr>
            <p:spPr>
              <a:xfrm>
                <a:off x="5419954" y="2623996"/>
                <a:ext cx="23855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𝟕𝟖𝟓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B9C37E8-4893-41CA-BD14-FDC31AF98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54" y="2623996"/>
                <a:ext cx="2385576" cy="307777"/>
              </a:xfrm>
              <a:prstGeom prst="rect">
                <a:avLst/>
              </a:prstGeom>
              <a:blipFill>
                <a:blip r:embed="rId5"/>
                <a:stretch>
                  <a:fillRect l="-1279" r="-1535" b="-21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98E680E-B617-4CC3-957B-CFC5BE16341E}"/>
                  </a:ext>
                </a:extLst>
              </p:cNvPr>
              <p:cNvSpPr txBox="1"/>
              <p:nvPr/>
            </p:nvSpPr>
            <p:spPr>
              <a:xfrm>
                <a:off x="932341" y="3399686"/>
                <a:ext cx="1637371" cy="619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𝑽𝑷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498E680E-B617-4CC3-957B-CFC5BE163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41" y="3399686"/>
                <a:ext cx="1637371" cy="619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3692535-5063-4B65-A3F7-3F159EAAF14D}"/>
                  </a:ext>
                </a:extLst>
              </p:cNvPr>
              <p:cNvSpPr txBox="1"/>
              <p:nvPr/>
            </p:nvSpPr>
            <p:spPr>
              <a:xfrm>
                <a:off x="3019559" y="3396956"/>
                <a:ext cx="2149819" cy="646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𝟑𝟕𝟕𝟓𝟎</m:t>
                          </m:r>
                        </m:num>
                        <m:den>
                          <m:sSup>
                            <m:sSupPr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83692535-5063-4B65-A3F7-3F159EAA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59" y="3396956"/>
                <a:ext cx="2149819" cy="6466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450AC88-4DCB-4FCF-B7FE-7A7ED7088046}"/>
                  </a:ext>
                </a:extLst>
              </p:cNvPr>
              <p:cNvSpPr txBox="1"/>
              <p:nvPr/>
            </p:nvSpPr>
            <p:spPr>
              <a:xfrm>
                <a:off x="5419954" y="3621636"/>
                <a:ext cx="238557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𝑽𝑭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$ 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𝟎𝟗𝟒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450AC88-4DCB-4FCF-B7FE-7A7ED708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54" y="3621636"/>
                <a:ext cx="2385576" cy="307777"/>
              </a:xfrm>
              <a:prstGeom prst="rect">
                <a:avLst/>
              </a:prstGeom>
              <a:blipFill>
                <a:blip r:embed="rId8"/>
                <a:stretch>
                  <a:fillRect l="-1279" r="-1535" b="-215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AF7B23B-3A7B-4D61-B009-2CA02EDE3346}"/>
              </a:ext>
            </a:extLst>
          </p:cNvPr>
          <p:cNvCxnSpPr/>
          <p:nvPr/>
        </p:nvCxnSpPr>
        <p:spPr>
          <a:xfrm>
            <a:off x="1542837" y="4267200"/>
            <a:ext cx="101453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09E3CE9-FB21-46EE-B29B-A639420D1200}"/>
                  </a:ext>
                </a:extLst>
              </p:cNvPr>
              <p:cNvSpPr txBox="1"/>
              <p:nvPr/>
            </p:nvSpPr>
            <p:spPr>
              <a:xfrm>
                <a:off x="1377514" y="5297255"/>
                <a:ext cx="1508618" cy="610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𝟐𝟑𝟐𝟏𝟒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𝟏𝟗</m:t>
                          </m:r>
                        </m:num>
                        <m:den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𝟑𝟎𝟎𝟗𝟒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𝟎𝟕</m:t>
                          </m:r>
                        </m:den>
                      </m:f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09E3CE9-FB21-46EE-B29B-A639420D1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514" y="5297255"/>
                <a:ext cx="1508618" cy="6107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53BD482-A0C2-4267-A96D-8525C4B3905B}"/>
                  </a:ext>
                </a:extLst>
              </p:cNvPr>
              <p:cNvSpPr txBox="1"/>
              <p:nvPr/>
            </p:nvSpPr>
            <p:spPr>
              <a:xfrm>
                <a:off x="3019559" y="5434738"/>
                <a:ext cx="13989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𝟕𝟕𝟏𝟑𝟖𝟕𝟓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53BD482-A0C2-4267-A96D-8525C4B39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559" y="5434738"/>
                <a:ext cx="1398909" cy="307777"/>
              </a:xfrm>
              <a:prstGeom prst="rect">
                <a:avLst/>
              </a:prstGeom>
              <a:blipFill>
                <a:blip r:embed="rId10"/>
                <a:stretch>
                  <a:fillRect l="-3043" r="-3043"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71BC2CD-8E0D-4746-AB33-A0585C52F686}"/>
                  </a:ext>
                </a:extLst>
              </p:cNvPr>
              <p:cNvSpPr txBox="1"/>
              <p:nvPr/>
            </p:nvSpPr>
            <p:spPr>
              <a:xfrm>
                <a:off x="5560501" y="5445521"/>
                <a:ext cx="22670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𝟕𝟕𝟏𝟑𝟖𝟕𝟓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𝟏𝟐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71BC2CD-8E0D-4746-AB33-A0585C52F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01" y="5445521"/>
                <a:ext cx="2267031" cy="307777"/>
              </a:xfrm>
              <a:prstGeom prst="rect">
                <a:avLst/>
              </a:prstGeom>
              <a:blipFill>
                <a:blip r:embed="rId11"/>
                <a:stretch>
                  <a:fillRect l="-1613" r="-538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AB95021-0A97-41ED-AFCB-77D8F7E5989F}"/>
                  </a:ext>
                </a:extLst>
              </p:cNvPr>
              <p:cNvSpPr txBox="1"/>
              <p:nvPr/>
            </p:nvSpPr>
            <p:spPr>
              <a:xfrm>
                <a:off x="7805530" y="5439219"/>
                <a:ext cx="15527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𝟐𝟓𝟔𝟔𝟓𝟎𝟐𝟑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AB95021-0A97-41ED-AFCB-77D8F7E59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30" y="5439219"/>
                <a:ext cx="1552797" cy="307777"/>
              </a:xfrm>
              <a:prstGeom prst="rect">
                <a:avLst/>
              </a:prstGeom>
              <a:blipFill>
                <a:blip r:embed="rId12"/>
                <a:stretch>
                  <a:fillRect l="-2745" r="-3137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E508AB9F-50F5-4F6A-9809-451609E69019}"/>
              </a:ext>
            </a:extLst>
          </p:cNvPr>
          <p:cNvSpPr txBox="1"/>
          <p:nvPr/>
        </p:nvSpPr>
        <p:spPr>
          <a:xfrm>
            <a:off x="4416531" y="4337229"/>
            <a:ext cx="31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21DD1-98CF-451C-92CB-485991A3B3C1}"/>
                  </a:ext>
                </a:extLst>
              </p:cNvPr>
              <p:cNvSpPr txBox="1"/>
              <p:nvPr/>
            </p:nvSpPr>
            <p:spPr>
              <a:xfrm>
                <a:off x="3440245" y="6445201"/>
                <a:ext cx="3203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𝟐𝟓𝟔𝟔𝟓𝟎𝟐𝟑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𝟑𝟎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𝟔𝟗𝟗</m:t>
                      </m:r>
                    </m:oMath>
                  </m:oMathPara>
                </a14:m>
                <a:endParaRPr lang="pt-BR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21DD1-98CF-451C-92CB-485991A3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45" y="6445201"/>
                <a:ext cx="3203377" cy="307777"/>
              </a:xfrm>
              <a:prstGeom prst="rect">
                <a:avLst/>
              </a:prstGeom>
              <a:blipFill>
                <a:blip r:embed="rId13"/>
                <a:stretch>
                  <a:fillRect l="-1141" r="-1141"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B4D492F5-BD5C-4368-9F82-D726B9003119}"/>
              </a:ext>
            </a:extLst>
          </p:cNvPr>
          <p:cNvSpPr txBox="1"/>
          <p:nvPr/>
        </p:nvSpPr>
        <p:spPr>
          <a:xfrm>
            <a:off x="7066022" y="4329424"/>
            <a:ext cx="314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33C35DD-5E27-45CC-8EE6-335AB3E92B15}"/>
                  </a:ext>
                </a:extLst>
              </p14:cNvPr>
              <p14:cNvContentPartPr/>
              <p14:nvPr/>
            </p14:nvContentPartPr>
            <p14:xfrm>
              <a:off x="1366200" y="169560"/>
              <a:ext cx="10430280" cy="66261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33C35DD-5E27-45CC-8EE6-335AB3E92B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6840" y="160200"/>
                <a:ext cx="10449000" cy="66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26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2" grpId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Cacho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orda de Brilho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0F0BABD8E64B0418F0240AFE24CF836" ma:contentTypeVersion="7" ma:contentTypeDescription="Crie um novo documento." ma:contentTypeScope="" ma:versionID="55c75fdb476b56045b803b6e48bf7b36">
  <xsd:schema xmlns:xsd="http://www.w3.org/2001/XMLSchema" xmlns:xs="http://www.w3.org/2001/XMLSchema" xmlns:p="http://schemas.microsoft.com/office/2006/metadata/properties" xmlns:ns2="40cf4d7f-363b-4026-a5c5-f5af4c702650" targetNamespace="http://schemas.microsoft.com/office/2006/metadata/properties" ma:root="true" ma:fieldsID="74aebd1966894b21b198ddbdfef30f67" ns2:_="">
    <xsd:import namespace="40cf4d7f-363b-4026-a5c5-f5af4c7026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f4d7f-363b-4026-a5c5-f5af4c702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9FA973-7538-45B1-B2C3-8147D312143B}"/>
</file>

<file path=customXml/itemProps2.xml><?xml version="1.0" encoding="utf-8"?>
<ds:datastoreItem xmlns:ds="http://schemas.openxmlformats.org/officeDocument/2006/customXml" ds:itemID="{83E20151-DF13-41EC-9AA9-E98016F32353}"/>
</file>

<file path=customXml/itemProps3.xml><?xml version="1.0" encoding="utf-8"?>
<ds:datastoreItem xmlns:ds="http://schemas.openxmlformats.org/officeDocument/2006/customXml" ds:itemID="{5C77E23E-E15D-4FD5-B4D3-B04B3B6D63C9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3332</TotalTime>
  <Words>686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Century Gothic</vt:lpstr>
      <vt:lpstr>Times New Roman</vt:lpstr>
      <vt:lpstr>Wingdings</vt:lpstr>
      <vt:lpstr>Wingdings 3</vt:lpstr>
      <vt:lpstr>Cacho</vt:lpstr>
      <vt:lpstr>ANÁLISE DE INVESTIMENTOS</vt:lpstr>
      <vt:lpstr>VALOR PRESENTE LÍQUIDO</vt:lpstr>
      <vt:lpstr>VALOR PRESENTE LÍQUIDO</vt:lpstr>
      <vt:lpstr>VALOR PRESENTE LÍQUIDO</vt:lpstr>
      <vt:lpstr>PAYBACK</vt:lpstr>
      <vt:lpstr>DEFINIÇÃO</vt:lpstr>
      <vt:lpstr>PAYBACK DESCONTADO</vt:lpstr>
      <vt:lpstr>PAYBACK DESCONTADO</vt:lpstr>
      <vt:lpstr>Apresentação do PowerPoint</vt:lpstr>
      <vt:lpstr>EXEMPLO</vt:lpstr>
      <vt:lpstr>Apresentação do PowerPoint</vt:lpstr>
      <vt:lpstr>ROI</vt:lpstr>
      <vt:lpstr>ROI</vt:lpstr>
      <vt:lpstr>Apresentação do PowerPoint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PEPV – Programa de Estudos Preparatório para Vestibular</dc:title>
  <dc:creator>Lucas</dc:creator>
  <cp:lastModifiedBy>LUCAS SILVA</cp:lastModifiedBy>
  <cp:revision>99</cp:revision>
  <dcterms:created xsi:type="dcterms:W3CDTF">2014-08-06T19:20:09Z</dcterms:created>
  <dcterms:modified xsi:type="dcterms:W3CDTF">2020-11-18T17:09:04Z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0x01010070F0BABD8E64B0418F0240AFE24CF836</vt:lpwstr>
  </property>
</Properties>
</file>