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6.xml" ContentType="application/vnd.openxmlformats-officedocument.presentationml.notesSlid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308" r:id="rId4"/>
    <p:sldId id="303" r:id="rId5"/>
    <p:sldId id="305" r:id="rId6"/>
    <p:sldId id="289" r:id="rId7"/>
    <p:sldId id="290" r:id="rId8"/>
    <p:sldId id="291" r:id="rId9"/>
    <p:sldId id="300" r:id="rId10"/>
    <p:sldId id="259" r:id="rId11"/>
    <p:sldId id="260" r:id="rId12"/>
    <p:sldId id="292" r:id="rId13"/>
    <p:sldId id="293" r:id="rId14"/>
    <p:sldId id="294" r:id="rId15"/>
    <p:sldId id="261" r:id="rId16"/>
    <p:sldId id="274" r:id="rId17"/>
    <p:sldId id="295" r:id="rId18"/>
    <p:sldId id="296" r:id="rId19"/>
    <p:sldId id="275" r:id="rId20"/>
    <p:sldId id="297" r:id="rId21"/>
    <p:sldId id="278" r:id="rId22"/>
    <p:sldId id="279" r:id="rId23"/>
    <p:sldId id="280" r:id="rId24"/>
    <p:sldId id="281" r:id="rId25"/>
    <p:sldId id="263" r:id="rId26"/>
    <p:sldId id="301" r:id="rId27"/>
    <p:sldId id="283" r:id="rId28"/>
    <p:sldId id="284" r:id="rId29"/>
    <p:sldId id="299" r:id="rId30"/>
    <p:sldId id="307" r:id="rId31"/>
    <p:sldId id="306" r:id="rId32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 varScale="1">
        <p:scale>
          <a:sx n="90" d="100"/>
          <a:sy n="90" d="100"/>
        </p:scale>
        <p:origin x="4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CBAAF-C59D-4ADA-8B83-7313A7B69C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AD3ED2-72BC-4218-AE4C-7F4E77620080}">
      <dgm:prSet phldrT="[Texto]"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</a:t>
          </a:r>
          <a:r>
            <a:rPr lang="en-US" dirty="0" err="1" smtClean="0"/>
            <a:t>Operacionais</a:t>
          </a:r>
          <a:endParaRPr lang="pt-BR" dirty="0"/>
        </a:p>
      </dgm:t>
    </dgm:pt>
    <dgm:pt modelId="{FBD1A3B3-01D9-483E-A50B-143811563180}" type="parTrans" cxnId="{D151F585-15D7-4185-8CDD-B531ADE774F4}">
      <dgm:prSet/>
      <dgm:spPr/>
      <dgm:t>
        <a:bodyPr/>
        <a:lstStyle/>
        <a:p>
          <a:endParaRPr lang="pt-BR"/>
        </a:p>
      </dgm:t>
    </dgm:pt>
    <dgm:pt modelId="{3079946A-5EBF-44AD-9CCF-21453334BF92}" type="sibTrans" cxnId="{D151F585-15D7-4185-8CDD-B531ADE774F4}">
      <dgm:prSet/>
      <dgm:spPr/>
      <dgm:t>
        <a:bodyPr/>
        <a:lstStyle/>
        <a:p>
          <a:endParaRPr lang="pt-BR"/>
        </a:p>
      </dgm:t>
    </dgm:pt>
    <dgm:pt modelId="{DCE1FC59-1EBD-456A-A107-6F5B7D93ADB9}">
      <dgm:prSet phldrT="[Texto]"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</a:t>
          </a:r>
          <a:r>
            <a:rPr lang="en-US" dirty="0" err="1" smtClean="0"/>
            <a:t>Monoprogramáveis</a:t>
          </a:r>
          <a:r>
            <a:rPr lang="en-US" dirty="0" smtClean="0"/>
            <a:t> / </a:t>
          </a:r>
          <a:r>
            <a:rPr lang="en-US" dirty="0" err="1" smtClean="0"/>
            <a:t>Monotarefa</a:t>
          </a:r>
          <a:endParaRPr lang="pt-BR" dirty="0"/>
        </a:p>
      </dgm:t>
    </dgm:pt>
    <dgm:pt modelId="{350AD936-DB61-4E49-8223-37A35C8DA9B6}" type="parTrans" cxnId="{FC0579C7-85F7-46B7-8B9B-3A5519C49357}">
      <dgm:prSet/>
      <dgm:spPr/>
      <dgm:t>
        <a:bodyPr/>
        <a:lstStyle/>
        <a:p>
          <a:endParaRPr lang="pt-BR"/>
        </a:p>
      </dgm:t>
    </dgm:pt>
    <dgm:pt modelId="{AB7E5068-BAE4-491C-8038-A03738CFE67A}" type="sibTrans" cxnId="{FC0579C7-85F7-46B7-8B9B-3A5519C49357}">
      <dgm:prSet/>
      <dgm:spPr/>
      <dgm:t>
        <a:bodyPr/>
        <a:lstStyle/>
        <a:p>
          <a:endParaRPr lang="pt-BR"/>
        </a:p>
      </dgm:t>
    </dgm:pt>
    <dgm:pt modelId="{55F33B05-35C9-4498-8F1D-97EEF2A03E02}">
      <dgm:prSet phldrT="[Texto]"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</a:t>
          </a:r>
          <a:r>
            <a:rPr lang="en-US" dirty="0" err="1" smtClean="0"/>
            <a:t>Multiprogramáveis</a:t>
          </a:r>
          <a:r>
            <a:rPr lang="en-US" dirty="0" smtClean="0"/>
            <a:t> / </a:t>
          </a:r>
          <a:r>
            <a:rPr lang="en-US" dirty="0" err="1" smtClean="0"/>
            <a:t>Multitarefa</a:t>
          </a:r>
          <a:endParaRPr lang="pt-BR" dirty="0"/>
        </a:p>
      </dgm:t>
    </dgm:pt>
    <dgm:pt modelId="{E7EFAA4E-3065-4623-A709-506ED0768D17}" type="parTrans" cxnId="{B48EE542-D9DB-43DC-BDB0-8E5A701DE082}">
      <dgm:prSet/>
      <dgm:spPr/>
      <dgm:t>
        <a:bodyPr/>
        <a:lstStyle/>
        <a:p>
          <a:endParaRPr lang="pt-BR"/>
        </a:p>
      </dgm:t>
    </dgm:pt>
    <dgm:pt modelId="{9FDA9927-60EB-43D4-910D-EFD0B0B5AE4D}" type="sibTrans" cxnId="{B48EE542-D9DB-43DC-BDB0-8E5A701DE082}">
      <dgm:prSet/>
      <dgm:spPr/>
      <dgm:t>
        <a:bodyPr/>
        <a:lstStyle/>
        <a:p>
          <a:endParaRPr lang="pt-BR"/>
        </a:p>
      </dgm:t>
    </dgm:pt>
    <dgm:pt modelId="{42DF25E7-571F-4C6B-9DB3-26196D1CB105}">
      <dgm:prSet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com </a:t>
          </a:r>
          <a:r>
            <a:rPr lang="en-US" dirty="0" err="1" smtClean="0"/>
            <a:t>Múltiplos</a:t>
          </a:r>
          <a:r>
            <a:rPr lang="en-US" dirty="0" smtClean="0"/>
            <a:t> </a:t>
          </a:r>
          <a:r>
            <a:rPr lang="en-US" dirty="0" err="1" smtClean="0"/>
            <a:t>Processadores</a:t>
          </a:r>
          <a:endParaRPr lang="pt-BR" dirty="0"/>
        </a:p>
      </dgm:t>
    </dgm:pt>
    <dgm:pt modelId="{EFFB1F07-D722-46ED-8301-DC242EC8BB99}" type="parTrans" cxnId="{4B4E6F50-73BA-4C3F-854A-AB86984C1E66}">
      <dgm:prSet/>
      <dgm:spPr/>
      <dgm:t>
        <a:bodyPr/>
        <a:lstStyle/>
        <a:p>
          <a:endParaRPr lang="pt-BR"/>
        </a:p>
      </dgm:t>
    </dgm:pt>
    <dgm:pt modelId="{8C6A276C-07DD-449C-B439-11841D9D0C92}" type="sibTrans" cxnId="{4B4E6F50-73BA-4C3F-854A-AB86984C1E66}">
      <dgm:prSet/>
      <dgm:spPr/>
      <dgm:t>
        <a:bodyPr/>
        <a:lstStyle/>
        <a:p>
          <a:endParaRPr lang="pt-BR"/>
        </a:p>
      </dgm:t>
    </dgm:pt>
    <dgm:pt modelId="{41C9A06E-D8A8-4845-8007-B162723F877F}">
      <dgm:prSet/>
      <dgm:spPr/>
      <dgm:t>
        <a:bodyPr/>
        <a:lstStyle/>
        <a:p>
          <a:r>
            <a:rPr lang="en-US" dirty="0" err="1" smtClean="0"/>
            <a:t>Fracamente</a:t>
          </a:r>
          <a:r>
            <a:rPr lang="en-US" dirty="0" smtClean="0"/>
            <a:t> </a:t>
          </a:r>
          <a:r>
            <a:rPr lang="en-US" dirty="0" err="1" smtClean="0"/>
            <a:t>Acoplados</a:t>
          </a:r>
          <a:endParaRPr lang="pt-BR" dirty="0"/>
        </a:p>
      </dgm:t>
    </dgm:pt>
    <dgm:pt modelId="{CB49E2F2-8743-4008-86AD-518F64ABFAF7}" type="parTrans" cxnId="{FA30C128-6A08-4553-ACD2-4D4E498E343E}">
      <dgm:prSet/>
      <dgm:spPr/>
      <dgm:t>
        <a:bodyPr/>
        <a:lstStyle/>
        <a:p>
          <a:endParaRPr lang="pt-BR"/>
        </a:p>
      </dgm:t>
    </dgm:pt>
    <dgm:pt modelId="{704AFDFF-5B00-4B77-B8D6-64A27711892B}" type="sibTrans" cxnId="{FA30C128-6A08-4553-ACD2-4D4E498E343E}">
      <dgm:prSet/>
      <dgm:spPr/>
      <dgm:t>
        <a:bodyPr/>
        <a:lstStyle/>
        <a:p>
          <a:endParaRPr lang="pt-BR"/>
        </a:p>
      </dgm:t>
    </dgm:pt>
    <dgm:pt modelId="{053E7F1F-6569-46BF-896B-A3A388C2730D}">
      <dgm:prSet/>
      <dgm:spPr/>
      <dgm:t>
        <a:bodyPr/>
        <a:lstStyle/>
        <a:p>
          <a:r>
            <a:rPr lang="en-US" dirty="0" err="1" smtClean="0"/>
            <a:t>Redes</a:t>
          </a:r>
          <a:endParaRPr lang="pt-BR" dirty="0"/>
        </a:p>
      </dgm:t>
    </dgm:pt>
    <dgm:pt modelId="{4FBFDF0A-ECBB-48E0-9FAE-52FF67CD58C1}" type="parTrans" cxnId="{9AB12881-C433-4050-9E5A-65C8D3A9810C}">
      <dgm:prSet/>
      <dgm:spPr/>
      <dgm:t>
        <a:bodyPr/>
        <a:lstStyle/>
        <a:p>
          <a:endParaRPr lang="pt-BR"/>
        </a:p>
      </dgm:t>
    </dgm:pt>
    <dgm:pt modelId="{60E6DF62-2F8A-4A60-90E3-11A136F4C4EA}" type="sibTrans" cxnId="{9AB12881-C433-4050-9E5A-65C8D3A9810C}">
      <dgm:prSet/>
      <dgm:spPr/>
      <dgm:t>
        <a:bodyPr/>
        <a:lstStyle/>
        <a:p>
          <a:endParaRPr lang="pt-BR"/>
        </a:p>
      </dgm:t>
    </dgm:pt>
    <dgm:pt modelId="{195B17E3-1208-48CD-8B1C-422AA8926E65}">
      <dgm:prSet/>
      <dgm:spPr/>
      <dgm:t>
        <a:bodyPr/>
        <a:lstStyle/>
        <a:p>
          <a:r>
            <a:rPr lang="en-US" dirty="0" err="1" smtClean="0"/>
            <a:t>Fortemente</a:t>
          </a:r>
          <a:r>
            <a:rPr lang="en-US" dirty="0" smtClean="0"/>
            <a:t> </a:t>
          </a:r>
          <a:r>
            <a:rPr lang="en-US" dirty="0" err="1" smtClean="0"/>
            <a:t>Acoplados</a:t>
          </a:r>
          <a:endParaRPr lang="pt-BR" dirty="0"/>
        </a:p>
      </dgm:t>
    </dgm:pt>
    <dgm:pt modelId="{2EC03ED9-BD49-43DA-9279-964FF14154D6}" type="parTrans" cxnId="{B05D8BBC-CF9E-4ACA-9116-E5FF8D003C47}">
      <dgm:prSet/>
      <dgm:spPr/>
      <dgm:t>
        <a:bodyPr/>
        <a:lstStyle/>
        <a:p>
          <a:endParaRPr lang="pt-BR"/>
        </a:p>
      </dgm:t>
    </dgm:pt>
    <dgm:pt modelId="{9984B791-632D-44A6-BB27-EEF7E95D215F}" type="sibTrans" cxnId="{B05D8BBC-CF9E-4ACA-9116-E5FF8D003C47}">
      <dgm:prSet/>
      <dgm:spPr/>
      <dgm:t>
        <a:bodyPr/>
        <a:lstStyle/>
        <a:p>
          <a:endParaRPr lang="pt-BR"/>
        </a:p>
      </dgm:t>
    </dgm:pt>
    <dgm:pt modelId="{737D8ABB-A9F9-4D87-9573-A5EFB2B64CE1}">
      <dgm:prSet/>
      <dgm:spPr/>
      <dgm:t>
        <a:bodyPr/>
        <a:lstStyle/>
        <a:p>
          <a:r>
            <a:rPr lang="en-US" dirty="0" err="1" smtClean="0"/>
            <a:t>Assimétricos</a:t>
          </a:r>
          <a:endParaRPr lang="pt-BR" dirty="0"/>
        </a:p>
      </dgm:t>
    </dgm:pt>
    <dgm:pt modelId="{A4A6025F-8C53-4016-80AD-CC7DC66BF3BF}" type="parTrans" cxnId="{C7EC756D-6750-45DA-A822-6BCA3C828E78}">
      <dgm:prSet/>
      <dgm:spPr/>
      <dgm:t>
        <a:bodyPr/>
        <a:lstStyle/>
        <a:p>
          <a:endParaRPr lang="pt-BR"/>
        </a:p>
      </dgm:t>
    </dgm:pt>
    <dgm:pt modelId="{9897C199-CC45-4418-B9F2-04954B12D165}" type="sibTrans" cxnId="{C7EC756D-6750-45DA-A822-6BCA3C828E78}">
      <dgm:prSet/>
      <dgm:spPr/>
      <dgm:t>
        <a:bodyPr/>
        <a:lstStyle/>
        <a:p>
          <a:endParaRPr lang="pt-BR"/>
        </a:p>
      </dgm:t>
    </dgm:pt>
    <dgm:pt modelId="{6FE892C2-DDD4-4410-BAFB-E971F8C56B90}">
      <dgm:prSet/>
      <dgm:spPr/>
      <dgm:t>
        <a:bodyPr/>
        <a:lstStyle/>
        <a:p>
          <a:r>
            <a:rPr lang="en-US" dirty="0" err="1" smtClean="0"/>
            <a:t>Simétricos</a:t>
          </a:r>
          <a:endParaRPr lang="pt-BR" dirty="0"/>
        </a:p>
      </dgm:t>
    </dgm:pt>
    <dgm:pt modelId="{9E6EA3F8-34D1-45C3-AFC1-068FC106333F}" type="parTrans" cxnId="{0D913B66-CC9E-4A9D-974F-CDEDDC9F751D}">
      <dgm:prSet/>
      <dgm:spPr/>
      <dgm:t>
        <a:bodyPr/>
        <a:lstStyle/>
        <a:p>
          <a:endParaRPr lang="pt-BR"/>
        </a:p>
      </dgm:t>
    </dgm:pt>
    <dgm:pt modelId="{6851CC7A-BCE7-427C-8C30-034084634284}" type="sibTrans" cxnId="{0D913B66-CC9E-4A9D-974F-CDEDDC9F751D}">
      <dgm:prSet/>
      <dgm:spPr/>
      <dgm:t>
        <a:bodyPr/>
        <a:lstStyle/>
        <a:p>
          <a:endParaRPr lang="pt-BR"/>
        </a:p>
      </dgm:t>
    </dgm:pt>
    <dgm:pt modelId="{2DAF0B1E-7755-4E34-ABF6-0E16D76B8800}">
      <dgm:prSet/>
      <dgm:spPr/>
      <dgm:t>
        <a:bodyPr/>
        <a:lstStyle/>
        <a:p>
          <a:r>
            <a:rPr lang="en-US" dirty="0" err="1" smtClean="0"/>
            <a:t>Distribuidos</a:t>
          </a:r>
          <a:endParaRPr lang="pt-BR" dirty="0"/>
        </a:p>
      </dgm:t>
    </dgm:pt>
    <dgm:pt modelId="{C9BB14B7-A54A-4465-B431-C708B26B34F7}" type="parTrans" cxnId="{948ABFFA-CB03-4409-9AE3-54472428FE2B}">
      <dgm:prSet/>
      <dgm:spPr/>
      <dgm:t>
        <a:bodyPr/>
        <a:lstStyle/>
        <a:p>
          <a:endParaRPr lang="pt-BR"/>
        </a:p>
      </dgm:t>
    </dgm:pt>
    <dgm:pt modelId="{CF3CCFF7-ED61-4308-A3D6-EE24C895CF1D}" type="sibTrans" cxnId="{948ABFFA-CB03-4409-9AE3-54472428FE2B}">
      <dgm:prSet/>
      <dgm:spPr/>
      <dgm:t>
        <a:bodyPr/>
        <a:lstStyle/>
        <a:p>
          <a:endParaRPr lang="pt-BR"/>
        </a:p>
      </dgm:t>
    </dgm:pt>
    <dgm:pt modelId="{7DA928E9-02EA-417A-9350-05B00EFCFFA6}">
      <dgm:prSet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Bach</a:t>
          </a:r>
          <a:endParaRPr lang="pt-BR" dirty="0"/>
        </a:p>
      </dgm:t>
    </dgm:pt>
    <dgm:pt modelId="{16849C64-6AAE-4D72-B4C0-3952D814434D}" type="parTrans" cxnId="{ED5A468A-3B87-4C30-9BC6-452C6CFB82D4}">
      <dgm:prSet/>
      <dgm:spPr/>
      <dgm:t>
        <a:bodyPr/>
        <a:lstStyle/>
        <a:p>
          <a:endParaRPr lang="pt-BR"/>
        </a:p>
      </dgm:t>
    </dgm:pt>
    <dgm:pt modelId="{93B7B217-CD99-46E6-BC88-DE1DD14F4DD3}" type="sibTrans" cxnId="{ED5A468A-3B87-4C30-9BC6-452C6CFB82D4}">
      <dgm:prSet/>
      <dgm:spPr/>
      <dgm:t>
        <a:bodyPr/>
        <a:lstStyle/>
        <a:p>
          <a:endParaRPr lang="pt-BR"/>
        </a:p>
      </dgm:t>
    </dgm:pt>
    <dgm:pt modelId="{B46FEED3-29BE-44A8-B9B8-6625B9CFE270}">
      <dgm:prSet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de Tempo </a:t>
          </a:r>
          <a:r>
            <a:rPr lang="en-US" dirty="0" err="1" smtClean="0"/>
            <a:t>Compartilhado</a:t>
          </a:r>
          <a:endParaRPr lang="pt-BR" dirty="0"/>
        </a:p>
      </dgm:t>
    </dgm:pt>
    <dgm:pt modelId="{BBB13F77-BD9C-4F7A-AD03-5BAF0135A7DB}" type="parTrans" cxnId="{71E9AE93-8570-4119-8CF1-73ECFB1773F6}">
      <dgm:prSet/>
      <dgm:spPr/>
      <dgm:t>
        <a:bodyPr/>
        <a:lstStyle/>
        <a:p>
          <a:endParaRPr lang="pt-BR"/>
        </a:p>
      </dgm:t>
    </dgm:pt>
    <dgm:pt modelId="{8299CD25-8819-4BD9-BB73-31DAFDE69890}" type="sibTrans" cxnId="{71E9AE93-8570-4119-8CF1-73ECFB1773F6}">
      <dgm:prSet/>
      <dgm:spPr/>
      <dgm:t>
        <a:bodyPr/>
        <a:lstStyle/>
        <a:p>
          <a:endParaRPr lang="pt-BR"/>
        </a:p>
      </dgm:t>
    </dgm:pt>
    <dgm:pt modelId="{6A180108-02C2-440F-9875-416C05E2255D}">
      <dgm:prSet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de Tempo Real</a:t>
          </a:r>
          <a:endParaRPr lang="pt-BR" dirty="0"/>
        </a:p>
      </dgm:t>
    </dgm:pt>
    <dgm:pt modelId="{714226A0-36DA-4C05-87E5-6CFE80421D0C}" type="parTrans" cxnId="{2615E35D-2728-4D1B-BBD4-F97C494CCA5D}">
      <dgm:prSet/>
      <dgm:spPr/>
      <dgm:t>
        <a:bodyPr/>
        <a:lstStyle/>
        <a:p>
          <a:endParaRPr lang="pt-BR"/>
        </a:p>
      </dgm:t>
    </dgm:pt>
    <dgm:pt modelId="{3374F8E9-0867-4DF2-B2B0-206555166A5A}" type="sibTrans" cxnId="{2615E35D-2728-4D1B-BBD4-F97C494CCA5D}">
      <dgm:prSet/>
      <dgm:spPr/>
      <dgm:t>
        <a:bodyPr/>
        <a:lstStyle/>
        <a:p>
          <a:endParaRPr lang="pt-BR"/>
        </a:p>
      </dgm:t>
    </dgm:pt>
    <dgm:pt modelId="{EC06B134-4DCC-4C99-BD08-1A535C7441A3}" type="pres">
      <dgm:prSet presAssocID="{AB6CBAAF-C59D-4ADA-8B83-7313A7B69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AE059EA-424C-4451-B342-982F37FF27B3}" type="pres">
      <dgm:prSet presAssocID="{C7AD3ED2-72BC-4218-AE4C-7F4E77620080}" presName="hierRoot1" presStyleCnt="0"/>
      <dgm:spPr/>
    </dgm:pt>
    <dgm:pt modelId="{BA5A8645-D24A-4C79-B150-D7A74493DC0E}" type="pres">
      <dgm:prSet presAssocID="{C7AD3ED2-72BC-4218-AE4C-7F4E77620080}" presName="composite" presStyleCnt="0"/>
      <dgm:spPr/>
    </dgm:pt>
    <dgm:pt modelId="{82B82C27-6728-409D-8D6A-1E133EAE81EC}" type="pres">
      <dgm:prSet presAssocID="{C7AD3ED2-72BC-4218-AE4C-7F4E77620080}" presName="background" presStyleLbl="node0" presStyleIdx="0" presStyleCnt="1"/>
      <dgm:spPr/>
    </dgm:pt>
    <dgm:pt modelId="{1192C646-2984-43F0-A6FF-C3DDB0DFFBFD}" type="pres">
      <dgm:prSet presAssocID="{C7AD3ED2-72BC-4218-AE4C-7F4E7762008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383ED6-3333-45A8-8893-615E55959A70}" type="pres">
      <dgm:prSet presAssocID="{C7AD3ED2-72BC-4218-AE4C-7F4E77620080}" presName="hierChild2" presStyleCnt="0"/>
      <dgm:spPr/>
    </dgm:pt>
    <dgm:pt modelId="{851BD238-A046-478A-90F7-98BE683C205E}" type="pres">
      <dgm:prSet presAssocID="{350AD936-DB61-4E49-8223-37A35C8DA9B6}" presName="Name10" presStyleLbl="parChTrans1D2" presStyleIdx="0" presStyleCnt="3"/>
      <dgm:spPr/>
      <dgm:t>
        <a:bodyPr/>
        <a:lstStyle/>
        <a:p>
          <a:endParaRPr lang="pt-BR"/>
        </a:p>
      </dgm:t>
    </dgm:pt>
    <dgm:pt modelId="{4C55F6F9-7136-4498-8700-0583BAECFE2F}" type="pres">
      <dgm:prSet presAssocID="{DCE1FC59-1EBD-456A-A107-6F5B7D93ADB9}" presName="hierRoot2" presStyleCnt="0"/>
      <dgm:spPr/>
    </dgm:pt>
    <dgm:pt modelId="{2446B9AD-E391-4708-A2BA-88345DEAE90B}" type="pres">
      <dgm:prSet presAssocID="{DCE1FC59-1EBD-456A-A107-6F5B7D93ADB9}" presName="composite2" presStyleCnt="0"/>
      <dgm:spPr/>
    </dgm:pt>
    <dgm:pt modelId="{2146B450-E7E0-44F1-B49C-E50B1D50256E}" type="pres">
      <dgm:prSet presAssocID="{DCE1FC59-1EBD-456A-A107-6F5B7D93ADB9}" presName="background2" presStyleLbl="node2" presStyleIdx="0" presStyleCnt="3"/>
      <dgm:spPr/>
    </dgm:pt>
    <dgm:pt modelId="{9D7B2C85-2EAB-4C2C-8B9E-8CCE8C92DC37}" type="pres">
      <dgm:prSet presAssocID="{DCE1FC59-1EBD-456A-A107-6F5B7D93ADB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D8BFE8-75CE-43BB-BAEB-FF1EBE9DAED9}" type="pres">
      <dgm:prSet presAssocID="{DCE1FC59-1EBD-456A-A107-6F5B7D93ADB9}" presName="hierChild3" presStyleCnt="0"/>
      <dgm:spPr/>
    </dgm:pt>
    <dgm:pt modelId="{22A8D804-4CE7-4C26-B3CD-02C7EB2E806E}" type="pres">
      <dgm:prSet presAssocID="{E7EFAA4E-3065-4623-A709-506ED0768D17}" presName="Name10" presStyleLbl="parChTrans1D2" presStyleIdx="1" presStyleCnt="3"/>
      <dgm:spPr/>
      <dgm:t>
        <a:bodyPr/>
        <a:lstStyle/>
        <a:p>
          <a:endParaRPr lang="pt-BR"/>
        </a:p>
      </dgm:t>
    </dgm:pt>
    <dgm:pt modelId="{014662AC-1989-4B69-85ED-C651810631DD}" type="pres">
      <dgm:prSet presAssocID="{55F33B05-35C9-4498-8F1D-97EEF2A03E02}" presName="hierRoot2" presStyleCnt="0"/>
      <dgm:spPr/>
    </dgm:pt>
    <dgm:pt modelId="{B2E2EAD0-EDB8-417F-86F0-02E8A0867A3A}" type="pres">
      <dgm:prSet presAssocID="{55F33B05-35C9-4498-8F1D-97EEF2A03E02}" presName="composite2" presStyleCnt="0"/>
      <dgm:spPr/>
    </dgm:pt>
    <dgm:pt modelId="{69C3A9D4-0F9B-416D-BE98-124AEF00BDE8}" type="pres">
      <dgm:prSet presAssocID="{55F33B05-35C9-4498-8F1D-97EEF2A03E02}" presName="background2" presStyleLbl="node2" presStyleIdx="1" presStyleCnt="3"/>
      <dgm:spPr/>
    </dgm:pt>
    <dgm:pt modelId="{6D7DD919-DED3-41D8-9552-04CE6BBBF248}" type="pres">
      <dgm:prSet presAssocID="{55F33B05-35C9-4498-8F1D-97EEF2A03E02}" presName="text2" presStyleLbl="fgAcc2" presStyleIdx="1" presStyleCnt="3" custLinFactNeighborY="-6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664612-58F9-41F8-A7E0-EECD0A26E90E}" type="pres">
      <dgm:prSet presAssocID="{55F33B05-35C9-4498-8F1D-97EEF2A03E02}" presName="hierChild3" presStyleCnt="0"/>
      <dgm:spPr/>
    </dgm:pt>
    <dgm:pt modelId="{460E363C-1791-44C0-BC25-1B8DFCB44565}" type="pres">
      <dgm:prSet presAssocID="{16849C64-6AAE-4D72-B4C0-3952D814434D}" presName="Name17" presStyleLbl="parChTrans1D3" presStyleIdx="0" presStyleCnt="5"/>
      <dgm:spPr/>
      <dgm:t>
        <a:bodyPr/>
        <a:lstStyle/>
        <a:p>
          <a:endParaRPr lang="pt-BR"/>
        </a:p>
      </dgm:t>
    </dgm:pt>
    <dgm:pt modelId="{2C3EC30D-AE34-4A67-A8E5-D5A2FA348EDE}" type="pres">
      <dgm:prSet presAssocID="{7DA928E9-02EA-417A-9350-05B00EFCFFA6}" presName="hierRoot3" presStyleCnt="0"/>
      <dgm:spPr/>
    </dgm:pt>
    <dgm:pt modelId="{D5FD59C5-575C-4A39-88C2-889DC5F79E76}" type="pres">
      <dgm:prSet presAssocID="{7DA928E9-02EA-417A-9350-05B00EFCFFA6}" presName="composite3" presStyleCnt="0"/>
      <dgm:spPr/>
    </dgm:pt>
    <dgm:pt modelId="{DE995D56-FB94-4D9A-A7AD-DFC65A460D4D}" type="pres">
      <dgm:prSet presAssocID="{7DA928E9-02EA-417A-9350-05B00EFCFFA6}" presName="background3" presStyleLbl="node3" presStyleIdx="0" presStyleCnt="5"/>
      <dgm:spPr/>
    </dgm:pt>
    <dgm:pt modelId="{ED154CB9-0704-43F1-98D0-7785F36DDC3E}" type="pres">
      <dgm:prSet presAssocID="{7DA928E9-02EA-417A-9350-05B00EFCFFA6}" presName="text3" presStyleLbl="fgAcc3" presStyleIdx="0" presStyleCnt="5" custLinFactNeighborY="-6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733BFE-D42A-41D8-8000-625DED93168E}" type="pres">
      <dgm:prSet presAssocID="{7DA928E9-02EA-417A-9350-05B00EFCFFA6}" presName="hierChild4" presStyleCnt="0"/>
      <dgm:spPr/>
    </dgm:pt>
    <dgm:pt modelId="{39BAB6CE-CD3C-4BA8-ADE9-87E3687B4FAE}" type="pres">
      <dgm:prSet presAssocID="{BBB13F77-BD9C-4F7A-AD03-5BAF0135A7DB}" presName="Name17" presStyleLbl="parChTrans1D3" presStyleIdx="1" presStyleCnt="5"/>
      <dgm:spPr/>
      <dgm:t>
        <a:bodyPr/>
        <a:lstStyle/>
        <a:p>
          <a:endParaRPr lang="pt-BR"/>
        </a:p>
      </dgm:t>
    </dgm:pt>
    <dgm:pt modelId="{10F62051-E80B-44DC-8495-85771A2A6142}" type="pres">
      <dgm:prSet presAssocID="{B46FEED3-29BE-44A8-B9B8-6625B9CFE270}" presName="hierRoot3" presStyleCnt="0"/>
      <dgm:spPr/>
    </dgm:pt>
    <dgm:pt modelId="{5A3CA141-F7DB-4323-9F94-7D21835BCA15}" type="pres">
      <dgm:prSet presAssocID="{B46FEED3-29BE-44A8-B9B8-6625B9CFE270}" presName="composite3" presStyleCnt="0"/>
      <dgm:spPr/>
    </dgm:pt>
    <dgm:pt modelId="{B98AEAAC-4C40-4F43-95C9-FBA49232D28C}" type="pres">
      <dgm:prSet presAssocID="{B46FEED3-29BE-44A8-B9B8-6625B9CFE270}" presName="background3" presStyleLbl="node3" presStyleIdx="1" presStyleCnt="5"/>
      <dgm:spPr/>
    </dgm:pt>
    <dgm:pt modelId="{16E5A628-5E79-49FB-9216-4DBB2694951B}" type="pres">
      <dgm:prSet presAssocID="{B46FEED3-29BE-44A8-B9B8-6625B9CFE270}" presName="text3" presStyleLbl="fgAcc3" presStyleIdx="1" presStyleCnt="5" custLinFactNeighborY="-6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EB2898-24FF-4342-9A54-B257A939D3F6}" type="pres">
      <dgm:prSet presAssocID="{B46FEED3-29BE-44A8-B9B8-6625B9CFE270}" presName="hierChild4" presStyleCnt="0"/>
      <dgm:spPr/>
    </dgm:pt>
    <dgm:pt modelId="{EFE80CA9-8E24-4DFA-B3CC-4C9C08215198}" type="pres">
      <dgm:prSet presAssocID="{714226A0-36DA-4C05-87E5-6CFE80421D0C}" presName="Name17" presStyleLbl="parChTrans1D3" presStyleIdx="2" presStyleCnt="5"/>
      <dgm:spPr/>
      <dgm:t>
        <a:bodyPr/>
        <a:lstStyle/>
        <a:p>
          <a:endParaRPr lang="pt-BR"/>
        </a:p>
      </dgm:t>
    </dgm:pt>
    <dgm:pt modelId="{D95D11CB-DA43-47F6-ACE2-994E040DC5F7}" type="pres">
      <dgm:prSet presAssocID="{6A180108-02C2-440F-9875-416C05E2255D}" presName="hierRoot3" presStyleCnt="0"/>
      <dgm:spPr/>
    </dgm:pt>
    <dgm:pt modelId="{64E3D1CD-ACB8-42C1-B257-6B478DE38250}" type="pres">
      <dgm:prSet presAssocID="{6A180108-02C2-440F-9875-416C05E2255D}" presName="composite3" presStyleCnt="0"/>
      <dgm:spPr/>
    </dgm:pt>
    <dgm:pt modelId="{D669F304-A8F7-46A9-AA37-B86C16A8E71A}" type="pres">
      <dgm:prSet presAssocID="{6A180108-02C2-440F-9875-416C05E2255D}" presName="background3" presStyleLbl="node3" presStyleIdx="2" presStyleCnt="5"/>
      <dgm:spPr/>
    </dgm:pt>
    <dgm:pt modelId="{F25E0976-D999-47D4-9218-34883C031FFD}" type="pres">
      <dgm:prSet presAssocID="{6A180108-02C2-440F-9875-416C05E2255D}" presName="text3" presStyleLbl="fgAcc3" presStyleIdx="2" presStyleCnt="5" custLinFactNeighborY="-6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E9C3E4-B70A-4EAD-89D2-7609ED603C09}" type="pres">
      <dgm:prSet presAssocID="{6A180108-02C2-440F-9875-416C05E2255D}" presName="hierChild4" presStyleCnt="0"/>
      <dgm:spPr/>
    </dgm:pt>
    <dgm:pt modelId="{9E392A8C-B1D3-4331-8A2E-2FF1B1A6FF9F}" type="pres">
      <dgm:prSet presAssocID="{EFFB1F07-D722-46ED-8301-DC242EC8BB99}" presName="Name10" presStyleLbl="parChTrans1D2" presStyleIdx="2" presStyleCnt="3"/>
      <dgm:spPr/>
      <dgm:t>
        <a:bodyPr/>
        <a:lstStyle/>
        <a:p>
          <a:endParaRPr lang="pt-BR"/>
        </a:p>
      </dgm:t>
    </dgm:pt>
    <dgm:pt modelId="{D142974B-68B7-47D8-A9F6-3373F0EA3E89}" type="pres">
      <dgm:prSet presAssocID="{42DF25E7-571F-4C6B-9DB3-26196D1CB105}" presName="hierRoot2" presStyleCnt="0"/>
      <dgm:spPr/>
    </dgm:pt>
    <dgm:pt modelId="{689CA888-5FB1-4C8D-B75B-9856D7F42043}" type="pres">
      <dgm:prSet presAssocID="{42DF25E7-571F-4C6B-9DB3-26196D1CB105}" presName="composite2" presStyleCnt="0"/>
      <dgm:spPr/>
    </dgm:pt>
    <dgm:pt modelId="{49B931F2-7884-42F6-AC49-5C9A764B9BC6}" type="pres">
      <dgm:prSet presAssocID="{42DF25E7-571F-4C6B-9DB3-26196D1CB105}" presName="background2" presStyleLbl="node2" presStyleIdx="2" presStyleCnt="3"/>
      <dgm:spPr/>
    </dgm:pt>
    <dgm:pt modelId="{3B688AC7-E220-41A6-832D-3766B0837A21}" type="pres">
      <dgm:prSet presAssocID="{42DF25E7-571F-4C6B-9DB3-26196D1CB10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119C14-112B-488D-A040-DBDED000E3D7}" type="pres">
      <dgm:prSet presAssocID="{42DF25E7-571F-4C6B-9DB3-26196D1CB105}" presName="hierChild3" presStyleCnt="0"/>
      <dgm:spPr/>
    </dgm:pt>
    <dgm:pt modelId="{AF4F4F44-F8CC-47DC-937B-CE37079C9FFF}" type="pres">
      <dgm:prSet presAssocID="{2EC03ED9-BD49-43DA-9279-964FF14154D6}" presName="Name17" presStyleLbl="parChTrans1D3" presStyleIdx="3" presStyleCnt="5"/>
      <dgm:spPr/>
      <dgm:t>
        <a:bodyPr/>
        <a:lstStyle/>
        <a:p>
          <a:endParaRPr lang="pt-BR"/>
        </a:p>
      </dgm:t>
    </dgm:pt>
    <dgm:pt modelId="{6041031D-DA16-4A15-BA3C-386C4F182FC4}" type="pres">
      <dgm:prSet presAssocID="{195B17E3-1208-48CD-8B1C-422AA8926E65}" presName="hierRoot3" presStyleCnt="0"/>
      <dgm:spPr/>
    </dgm:pt>
    <dgm:pt modelId="{73E48274-F21C-47C0-A9CE-30384FED7658}" type="pres">
      <dgm:prSet presAssocID="{195B17E3-1208-48CD-8B1C-422AA8926E65}" presName="composite3" presStyleCnt="0"/>
      <dgm:spPr/>
    </dgm:pt>
    <dgm:pt modelId="{86D6F160-10D4-4E14-8CDE-4390124E7C5D}" type="pres">
      <dgm:prSet presAssocID="{195B17E3-1208-48CD-8B1C-422AA8926E65}" presName="background3" presStyleLbl="node3" presStyleIdx="3" presStyleCnt="5"/>
      <dgm:spPr/>
    </dgm:pt>
    <dgm:pt modelId="{7C3C547E-A19E-4EE7-8F15-381EBDA5FBD9}" type="pres">
      <dgm:prSet presAssocID="{195B17E3-1208-48CD-8B1C-422AA8926E65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2CB115-49B3-4DB0-BD6B-DFC5D78B0973}" type="pres">
      <dgm:prSet presAssocID="{195B17E3-1208-48CD-8B1C-422AA8926E65}" presName="hierChild4" presStyleCnt="0"/>
      <dgm:spPr/>
    </dgm:pt>
    <dgm:pt modelId="{5B4D46BE-395F-4C76-96FC-41319DDBD2D4}" type="pres">
      <dgm:prSet presAssocID="{A4A6025F-8C53-4016-80AD-CC7DC66BF3BF}" presName="Name23" presStyleLbl="parChTrans1D4" presStyleIdx="0" presStyleCnt="4"/>
      <dgm:spPr/>
      <dgm:t>
        <a:bodyPr/>
        <a:lstStyle/>
        <a:p>
          <a:endParaRPr lang="pt-BR"/>
        </a:p>
      </dgm:t>
    </dgm:pt>
    <dgm:pt modelId="{77D4BF73-511D-49E5-8EDB-997169045AB9}" type="pres">
      <dgm:prSet presAssocID="{737D8ABB-A9F9-4D87-9573-A5EFB2B64CE1}" presName="hierRoot4" presStyleCnt="0"/>
      <dgm:spPr/>
    </dgm:pt>
    <dgm:pt modelId="{B5E4C38B-54FC-48DD-A0CB-47C3477202F5}" type="pres">
      <dgm:prSet presAssocID="{737D8ABB-A9F9-4D87-9573-A5EFB2B64CE1}" presName="composite4" presStyleCnt="0"/>
      <dgm:spPr/>
    </dgm:pt>
    <dgm:pt modelId="{C3E9D49A-D718-410A-AEEB-EA55166D6A34}" type="pres">
      <dgm:prSet presAssocID="{737D8ABB-A9F9-4D87-9573-A5EFB2B64CE1}" presName="background4" presStyleLbl="node4" presStyleIdx="0" presStyleCnt="4"/>
      <dgm:spPr/>
    </dgm:pt>
    <dgm:pt modelId="{6DD8D1EB-FBE0-46CD-A0A6-9387303A7CFC}" type="pres">
      <dgm:prSet presAssocID="{737D8ABB-A9F9-4D87-9573-A5EFB2B64CE1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A6F89D-9860-4858-995C-2810716A4875}" type="pres">
      <dgm:prSet presAssocID="{737D8ABB-A9F9-4D87-9573-A5EFB2B64CE1}" presName="hierChild5" presStyleCnt="0"/>
      <dgm:spPr/>
    </dgm:pt>
    <dgm:pt modelId="{4C1757D7-1135-49D9-96B1-749BD3DFBD43}" type="pres">
      <dgm:prSet presAssocID="{9E6EA3F8-34D1-45C3-AFC1-068FC106333F}" presName="Name23" presStyleLbl="parChTrans1D4" presStyleIdx="1" presStyleCnt="4"/>
      <dgm:spPr/>
      <dgm:t>
        <a:bodyPr/>
        <a:lstStyle/>
        <a:p>
          <a:endParaRPr lang="pt-BR"/>
        </a:p>
      </dgm:t>
    </dgm:pt>
    <dgm:pt modelId="{66F6174B-D67A-47FB-9570-3790B49D3279}" type="pres">
      <dgm:prSet presAssocID="{6FE892C2-DDD4-4410-BAFB-E971F8C56B90}" presName="hierRoot4" presStyleCnt="0"/>
      <dgm:spPr/>
    </dgm:pt>
    <dgm:pt modelId="{54DD6262-EAC9-481C-AFA3-290849C1FDAE}" type="pres">
      <dgm:prSet presAssocID="{6FE892C2-DDD4-4410-BAFB-E971F8C56B90}" presName="composite4" presStyleCnt="0"/>
      <dgm:spPr/>
    </dgm:pt>
    <dgm:pt modelId="{D17FFE7A-873C-436F-9B99-6B02D3A2B4A8}" type="pres">
      <dgm:prSet presAssocID="{6FE892C2-DDD4-4410-BAFB-E971F8C56B90}" presName="background4" presStyleLbl="node4" presStyleIdx="1" presStyleCnt="4"/>
      <dgm:spPr/>
    </dgm:pt>
    <dgm:pt modelId="{C85764A6-B660-47AD-9396-487A0A3B69C3}" type="pres">
      <dgm:prSet presAssocID="{6FE892C2-DDD4-4410-BAFB-E971F8C56B90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A3E755-65E1-4622-AC8F-5073188A3AB5}" type="pres">
      <dgm:prSet presAssocID="{6FE892C2-DDD4-4410-BAFB-E971F8C56B90}" presName="hierChild5" presStyleCnt="0"/>
      <dgm:spPr/>
    </dgm:pt>
    <dgm:pt modelId="{2550406D-2731-44EF-B9B8-57F62C6B1C15}" type="pres">
      <dgm:prSet presAssocID="{CB49E2F2-8743-4008-86AD-518F64ABFAF7}" presName="Name17" presStyleLbl="parChTrans1D3" presStyleIdx="4" presStyleCnt="5"/>
      <dgm:spPr/>
      <dgm:t>
        <a:bodyPr/>
        <a:lstStyle/>
        <a:p>
          <a:endParaRPr lang="pt-BR"/>
        </a:p>
      </dgm:t>
    </dgm:pt>
    <dgm:pt modelId="{C0DDD2D1-A2CF-4C9D-9C98-EAE38C7D6F5A}" type="pres">
      <dgm:prSet presAssocID="{41C9A06E-D8A8-4845-8007-B162723F877F}" presName="hierRoot3" presStyleCnt="0"/>
      <dgm:spPr/>
    </dgm:pt>
    <dgm:pt modelId="{C13C556F-477C-4D91-BE8B-5170EF769384}" type="pres">
      <dgm:prSet presAssocID="{41C9A06E-D8A8-4845-8007-B162723F877F}" presName="composite3" presStyleCnt="0"/>
      <dgm:spPr/>
    </dgm:pt>
    <dgm:pt modelId="{72ABD6D6-5481-4922-BA6B-F8BB29E2D380}" type="pres">
      <dgm:prSet presAssocID="{41C9A06E-D8A8-4845-8007-B162723F877F}" presName="background3" presStyleLbl="node3" presStyleIdx="4" presStyleCnt="5"/>
      <dgm:spPr/>
    </dgm:pt>
    <dgm:pt modelId="{F611BF57-4002-4C37-A76A-543F4311AF42}" type="pres">
      <dgm:prSet presAssocID="{41C9A06E-D8A8-4845-8007-B162723F877F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26B36C-317F-425D-B280-28CB62B5A7AD}" type="pres">
      <dgm:prSet presAssocID="{41C9A06E-D8A8-4845-8007-B162723F877F}" presName="hierChild4" presStyleCnt="0"/>
      <dgm:spPr/>
    </dgm:pt>
    <dgm:pt modelId="{7C740230-4812-46ED-B16D-2DA8B2809741}" type="pres">
      <dgm:prSet presAssocID="{4FBFDF0A-ECBB-48E0-9FAE-52FF67CD58C1}" presName="Name23" presStyleLbl="parChTrans1D4" presStyleIdx="2" presStyleCnt="4"/>
      <dgm:spPr/>
      <dgm:t>
        <a:bodyPr/>
        <a:lstStyle/>
        <a:p>
          <a:endParaRPr lang="pt-BR"/>
        </a:p>
      </dgm:t>
    </dgm:pt>
    <dgm:pt modelId="{0079B2E2-CF60-4D22-97BA-0561BADDE4F9}" type="pres">
      <dgm:prSet presAssocID="{053E7F1F-6569-46BF-896B-A3A388C2730D}" presName="hierRoot4" presStyleCnt="0"/>
      <dgm:spPr/>
    </dgm:pt>
    <dgm:pt modelId="{7493742D-8E33-4C49-B2C0-6B7DBCA59864}" type="pres">
      <dgm:prSet presAssocID="{053E7F1F-6569-46BF-896B-A3A388C2730D}" presName="composite4" presStyleCnt="0"/>
      <dgm:spPr/>
    </dgm:pt>
    <dgm:pt modelId="{8D7DB66B-8FF9-48CB-8AF2-018D7DCD692D}" type="pres">
      <dgm:prSet presAssocID="{053E7F1F-6569-46BF-896B-A3A388C2730D}" presName="background4" presStyleLbl="node4" presStyleIdx="2" presStyleCnt="4"/>
      <dgm:spPr/>
    </dgm:pt>
    <dgm:pt modelId="{A2528487-EF00-4FCF-854C-21BA22DD00F8}" type="pres">
      <dgm:prSet presAssocID="{053E7F1F-6569-46BF-896B-A3A388C2730D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DC924C-182F-4B83-BD08-EE729135C048}" type="pres">
      <dgm:prSet presAssocID="{053E7F1F-6569-46BF-896B-A3A388C2730D}" presName="hierChild5" presStyleCnt="0"/>
      <dgm:spPr/>
    </dgm:pt>
    <dgm:pt modelId="{DA4064A5-AB54-4F52-A7FA-714BB0D439EC}" type="pres">
      <dgm:prSet presAssocID="{C9BB14B7-A54A-4465-B431-C708B26B34F7}" presName="Name23" presStyleLbl="parChTrans1D4" presStyleIdx="3" presStyleCnt="4"/>
      <dgm:spPr/>
      <dgm:t>
        <a:bodyPr/>
        <a:lstStyle/>
        <a:p>
          <a:endParaRPr lang="pt-BR"/>
        </a:p>
      </dgm:t>
    </dgm:pt>
    <dgm:pt modelId="{4A20DE35-F119-416C-B7C8-D745392DCA67}" type="pres">
      <dgm:prSet presAssocID="{2DAF0B1E-7755-4E34-ABF6-0E16D76B8800}" presName="hierRoot4" presStyleCnt="0"/>
      <dgm:spPr/>
    </dgm:pt>
    <dgm:pt modelId="{D551A0E3-7FA5-4704-9585-967D1AB30907}" type="pres">
      <dgm:prSet presAssocID="{2DAF0B1E-7755-4E34-ABF6-0E16D76B8800}" presName="composite4" presStyleCnt="0"/>
      <dgm:spPr/>
    </dgm:pt>
    <dgm:pt modelId="{D79682E7-B386-4186-9D25-FC0F9C8200E6}" type="pres">
      <dgm:prSet presAssocID="{2DAF0B1E-7755-4E34-ABF6-0E16D76B8800}" presName="background4" presStyleLbl="node4" presStyleIdx="3" presStyleCnt="4"/>
      <dgm:spPr/>
    </dgm:pt>
    <dgm:pt modelId="{C009F79F-FC6D-4C88-A975-DF955D7FF4C8}" type="pres">
      <dgm:prSet presAssocID="{2DAF0B1E-7755-4E34-ABF6-0E16D76B8800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D9794A-D5FD-474C-B8D7-5BD3D5A8984B}" type="pres">
      <dgm:prSet presAssocID="{2DAF0B1E-7755-4E34-ABF6-0E16D76B8800}" presName="hierChild5" presStyleCnt="0"/>
      <dgm:spPr/>
    </dgm:pt>
  </dgm:ptLst>
  <dgm:cxnLst>
    <dgm:cxn modelId="{EE306D9E-2557-49D7-989D-26407908DA06}" type="presOf" srcId="{C9BB14B7-A54A-4465-B431-C708B26B34F7}" destId="{DA4064A5-AB54-4F52-A7FA-714BB0D439EC}" srcOrd="0" destOrd="0" presId="urn:microsoft.com/office/officeart/2005/8/layout/hierarchy1"/>
    <dgm:cxn modelId="{D151F585-15D7-4185-8CDD-B531ADE774F4}" srcId="{AB6CBAAF-C59D-4ADA-8B83-7313A7B69CB2}" destId="{C7AD3ED2-72BC-4218-AE4C-7F4E77620080}" srcOrd="0" destOrd="0" parTransId="{FBD1A3B3-01D9-483E-A50B-143811563180}" sibTransId="{3079946A-5EBF-44AD-9CCF-21453334BF92}"/>
    <dgm:cxn modelId="{B90741A5-6EE6-413C-B3E4-7B25EBC4BD35}" type="presOf" srcId="{16849C64-6AAE-4D72-B4C0-3952D814434D}" destId="{460E363C-1791-44C0-BC25-1B8DFCB44565}" srcOrd="0" destOrd="0" presId="urn:microsoft.com/office/officeart/2005/8/layout/hierarchy1"/>
    <dgm:cxn modelId="{05A99FEC-E3AE-4F68-8E72-485B3B27A495}" type="presOf" srcId="{42DF25E7-571F-4C6B-9DB3-26196D1CB105}" destId="{3B688AC7-E220-41A6-832D-3766B0837A21}" srcOrd="0" destOrd="0" presId="urn:microsoft.com/office/officeart/2005/8/layout/hierarchy1"/>
    <dgm:cxn modelId="{931C7A04-67FC-4E33-912A-03053427D117}" type="presOf" srcId="{6A180108-02C2-440F-9875-416C05E2255D}" destId="{F25E0976-D999-47D4-9218-34883C031FFD}" srcOrd="0" destOrd="0" presId="urn:microsoft.com/office/officeart/2005/8/layout/hierarchy1"/>
    <dgm:cxn modelId="{50A12EF7-E8F8-4EBB-B7D2-72B8AC408B8A}" type="presOf" srcId="{9E6EA3F8-34D1-45C3-AFC1-068FC106333F}" destId="{4C1757D7-1135-49D9-96B1-749BD3DFBD43}" srcOrd="0" destOrd="0" presId="urn:microsoft.com/office/officeart/2005/8/layout/hierarchy1"/>
    <dgm:cxn modelId="{F00C4E58-BA64-4818-8486-F3F672D68F0C}" type="presOf" srcId="{BBB13F77-BD9C-4F7A-AD03-5BAF0135A7DB}" destId="{39BAB6CE-CD3C-4BA8-ADE9-87E3687B4FAE}" srcOrd="0" destOrd="0" presId="urn:microsoft.com/office/officeart/2005/8/layout/hierarchy1"/>
    <dgm:cxn modelId="{9AB12881-C433-4050-9E5A-65C8D3A9810C}" srcId="{41C9A06E-D8A8-4845-8007-B162723F877F}" destId="{053E7F1F-6569-46BF-896B-A3A388C2730D}" srcOrd="0" destOrd="0" parTransId="{4FBFDF0A-ECBB-48E0-9FAE-52FF67CD58C1}" sibTransId="{60E6DF62-2F8A-4A60-90E3-11A136F4C4EA}"/>
    <dgm:cxn modelId="{81B9D52E-2338-483C-99A1-F24B10ADDF14}" type="presOf" srcId="{053E7F1F-6569-46BF-896B-A3A388C2730D}" destId="{A2528487-EF00-4FCF-854C-21BA22DD00F8}" srcOrd="0" destOrd="0" presId="urn:microsoft.com/office/officeart/2005/8/layout/hierarchy1"/>
    <dgm:cxn modelId="{2615E35D-2728-4D1B-BBD4-F97C494CCA5D}" srcId="{55F33B05-35C9-4498-8F1D-97EEF2A03E02}" destId="{6A180108-02C2-440F-9875-416C05E2255D}" srcOrd="2" destOrd="0" parTransId="{714226A0-36DA-4C05-87E5-6CFE80421D0C}" sibTransId="{3374F8E9-0867-4DF2-B2B0-206555166A5A}"/>
    <dgm:cxn modelId="{5C5E30B8-60E8-401E-8D58-E0F2C90829CF}" type="presOf" srcId="{2EC03ED9-BD49-43DA-9279-964FF14154D6}" destId="{AF4F4F44-F8CC-47DC-937B-CE37079C9FFF}" srcOrd="0" destOrd="0" presId="urn:microsoft.com/office/officeart/2005/8/layout/hierarchy1"/>
    <dgm:cxn modelId="{71E9AE93-8570-4119-8CF1-73ECFB1773F6}" srcId="{55F33B05-35C9-4498-8F1D-97EEF2A03E02}" destId="{B46FEED3-29BE-44A8-B9B8-6625B9CFE270}" srcOrd="1" destOrd="0" parTransId="{BBB13F77-BD9C-4F7A-AD03-5BAF0135A7DB}" sibTransId="{8299CD25-8819-4BD9-BB73-31DAFDE69890}"/>
    <dgm:cxn modelId="{3BCF55E8-384A-4D4C-B11D-CEF7AB2A8C7A}" type="presOf" srcId="{7DA928E9-02EA-417A-9350-05B00EFCFFA6}" destId="{ED154CB9-0704-43F1-98D0-7785F36DDC3E}" srcOrd="0" destOrd="0" presId="urn:microsoft.com/office/officeart/2005/8/layout/hierarchy1"/>
    <dgm:cxn modelId="{165F2BDF-FEE3-4051-939A-3AF7A83534E0}" type="presOf" srcId="{737D8ABB-A9F9-4D87-9573-A5EFB2B64CE1}" destId="{6DD8D1EB-FBE0-46CD-A0A6-9387303A7CFC}" srcOrd="0" destOrd="0" presId="urn:microsoft.com/office/officeart/2005/8/layout/hierarchy1"/>
    <dgm:cxn modelId="{655D4B52-291C-49EB-A31A-FDF1C14CD30A}" type="presOf" srcId="{714226A0-36DA-4C05-87E5-6CFE80421D0C}" destId="{EFE80CA9-8E24-4DFA-B3CC-4C9C08215198}" srcOrd="0" destOrd="0" presId="urn:microsoft.com/office/officeart/2005/8/layout/hierarchy1"/>
    <dgm:cxn modelId="{C7EC756D-6750-45DA-A822-6BCA3C828E78}" srcId="{195B17E3-1208-48CD-8B1C-422AA8926E65}" destId="{737D8ABB-A9F9-4D87-9573-A5EFB2B64CE1}" srcOrd="0" destOrd="0" parTransId="{A4A6025F-8C53-4016-80AD-CC7DC66BF3BF}" sibTransId="{9897C199-CC45-4418-B9F2-04954B12D165}"/>
    <dgm:cxn modelId="{8D526FF2-7095-47B8-9451-A29CF9B2F6AE}" type="presOf" srcId="{4FBFDF0A-ECBB-48E0-9FAE-52FF67CD58C1}" destId="{7C740230-4812-46ED-B16D-2DA8B2809741}" srcOrd="0" destOrd="0" presId="urn:microsoft.com/office/officeart/2005/8/layout/hierarchy1"/>
    <dgm:cxn modelId="{B05D8BBC-CF9E-4ACA-9116-E5FF8D003C47}" srcId="{42DF25E7-571F-4C6B-9DB3-26196D1CB105}" destId="{195B17E3-1208-48CD-8B1C-422AA8926E65}" srcOrd="0" destOrd="0" parTransId="{2EC03ED9-BD49-43DA-9279-964FF14154D6}" sibTransId="{9984B791-632D-44A6-BB27-EEF7E95D215F}"/>
    <dgm:cxn modelId="{FC0579C7-85F7-46B7-8B9B-3A5519C49357}" srcId="{C7AD3ED2-72BC-4218-AE4C-7F4E77620080}" destId="{DCE1FC59-1EBD-456A-A107-6F5B7D93ADB9}" srcOrd="0" destOrd="0" parTransId="{350AD936-DB61-4E49-8223-37A35C8DA9B6}" sibTransId="{AB7E5068-BAE4-491C-8038-A03738CFE67A}"/>
    <dgm:cxn modelId="{0D913B66-CC9E-4A9D-974F-CDEDDC9F751D}" srcId="{195B17E3-1208-48CD-8B1C-422AA8926E65}" destId="{6FE892C2-DDD4-4410-BAFB-E971F8C56B90}" srcOrd="1" destOrd="0" parTransId="{9E6EA3F8-34D1-45C3-AFC1-068FC106333F}" sibTransId="{6851CC7A-BCE7-427C-8C30-034084634284}"/>
    <dgm:cxn modelId="{9A70B18D-CBE3-419C-A7E7-30A3F74A8A0A}" type="presOf" srcId="{EFFB1F07-D722-46ED-8301-DC242EC8BB99}" destId="{9E392A8C-B1D3-4331-8A2E-2FF1B1A6FF9F}" srcOrd="0" destOrd="0" presId="urn:microsoft.com/office/officeart/2005/8/layout/hierarchy1"/>
    <dgm:cxn modelId="{948ABFFA-CB03-4409-9AE3-54472428FE2B}" srcId="{41C9A06E-D8A8-4845-8007-B162723F877F}" destId="{2DAF0B1E-7755-4E34-ABF6-0E16D76B8800}" srcOrd="1" destOrd="0" parTransId="{C9BB14B7-A54A-4465-B431-C708B26B34F7}" sibTransId="{CF3CCFF7-ED61-4308-A3D6-EE24C895CF1D}"/>
    <dgm:cxn modelId="{D5F32667-7D75-422C-B0DC-F249D5760176}" type="presOf" srcId="{CB49E2F2-8743-4008-86AD-518F64ABFAF7}" destId="{2550406D-2731-44EF-B9B8-57F62C6B1C15}" srcOrd="0" destOrd="0" presId="urn:microsoft.com/office/officeart/2005/8/layout/hierarchy1"/>
    <dgm:cxn modelId="{ED5A468A-3B87-4C30-9BC6-452C6CFB82D4}" srcId="{55F33B05-35C9-4498-8F1D-97EEF2A03E02}" destId="{7DA928E9-02EA-417A-9350-05B00EFCFFA6}" srcOrd="0" destOrd="0" parTransId="{16849C64-6AAE-4D72-B4C0-3952D814434D}" sibTransId="{93B7B217-CD99-46E6-BC88-DE1DD14F4DD3}"/>
    <dgm:cxn modelId="{4B4E6F50-73BA-4C3F-854A-AB86984C1E66}" srcId="{C7AD3ED2-72BC-4218-AE4C-7F4E77620080}" destId="{42DF25E7-571F-4C6B-9DB3-26196D1CB105}" srcOrd="2" destOrd="0" parTransId="{EFFB1F07-D722-46ED-8301-DC242EC8BB99}" sibTransId="{8C6A276C-07DD-449C-B439-11841D9D0C92}"/>
    <dgm:cxn modelId="{9111D24D-070A-4106-8C4E-D8FCC3A1AE48}" type="presOf" srcId="{55F33B05-35C9-4498-8F1D-97EEF2A03E02}" destId="{6D7DD919-DED3-41D8-9552-04CE6BBBF248}" srcOrd="0" destOrd="0" presId="urn:microsoft.com/office/officeart/2005/8/layout/hierarchy1"/>
    <dgm:cxn modelId="{3C0167F1-B841-4D1E-8624-1982E26FC759}" type="presOf" srcId="{6FE892C2-DDD4-4410-BAFB-E971F8C56B90}" destId="{C85764A6-B660-47AD-9396-487A0A3B69C3}" srcOrd="0" destOrd="0" presId="urn:microsoft.com/office/officeart/2005/8/layout/hierarchy1"/>
    <dgm:cxn modelId="{0FFC84D6-0A40-411C-A844-B6E5EF4ED40B}" type="presOf" srcId="{195B17E3-1208-48CD-8B1C-422AA8926E65}" destId="{7C3C547E-A19E-4EE7-8F15-381EBDA5FBD9}" srcOrd="0" destOrd="0" presId="urn:microsoft.com/office/officeart/2005/8/layout/hierarchy1"/>
    <dgm:cxn modelId="{FA30C128-6A08-4553-ACD2-4D4E498E343E}" srcId="{42DF25E7-571F-4C6B-9DB3-26196D1CB105}" destId="{41C9A06E-D8A8-4845-8007-B162723F877F}" srcOrd="1" destOrd="0" parTransId="{CB49E2F2-8743-4008-86AD-518F64ABFAF7}" sibTransId="{704AFDFF-5B00-4B77-B8D6-64A27711892B}"/>
    <dgm:cxn modelId="{1826FD0C-F4FD-402E-9A3D-B17723271A03}" type="presOf" srcId="{350AD936-DB61-4E49-8223-37A35C8DA9B6}" destId="{851BD238-A046-478A-90F7-98BE683C205E}" srcOrd="0" destOrd="0" presId="urn:microsoft.com/office/officeart/2005/8/layout/hierarchy1"/>
    <dgm:cxn modelId="{4E61C71C-3358-4A7A-9AFB-1C74F09AA2C2}" type="presOf" srcId="{A4A6025F-8C53-4016-80AD-CC7DC66BF3BF}" destId="{5B4D46BE-395F-4C76-96FC-41319DDBD2D4}" srcOrd="0" destOrd="0" presId="urn:microsoft.com/office/officeart/2005/8/layout/hierarchy1"/>
    <dgm:cxn modelId="{065123F9-3D08-4868-BED4-C4C7A9CFD869}" type="presOf" srcId="{C7AD3ED2-72BC-4218-AE4C-7F4E77620080}" destId="{1192C646-2984-43F0-A6FF-C3DDB0DFFBFD}" srcOrd="0" destOrd="0" presId="urn:microsoft.com/office/officeart/2005/8/layout/hierarchy1"/>
    <dgm:cxn modelId="{FDDC1068-3493-4B32-9277-1DCCF35DF9D9}" type="presOf" srcId="{41C9A06E-D8A8-4845-8007-B162723F877F}" destId="{F611BF57-4002-4C37-A76A-543F4311AF42}" srcOrd="0" destOrd="0" presId="urn:microsoft.com/office/officeart/2005/8/layout/hierarchy1"/>
    <dgm:cxn modelId="{B48EE542-D9DB-43DC-BDB0-8E5A701DE082}" srcId="{C7AD3ED2-72BC-4218-AE4C-7F4E77620080}" destId="{55F33B05-35C9-4498-8F1D-97EEF2A03E02}" srcOrd="1" destOrd="0" parTransId="{E7EFAA4E-3065-4623-A709-506ED0768D17}" sibTransId="{9FDA9927-60EB-43D4-910D-EFD0B0B5AE4D}"/>
    <dgm:cxn modelId="{73AB25B7-2409-4E35-80A0-47B3D0CC75BC}" type="presOf" srcId="{AB6CBAAF-C59D-4ADA-8B83-7313A7B69CB2}" destId="{EC06B134-4DCC-4C99-BD08-1A535C7441A3}" srcOrd="0" destOrd="0" presId="urn:microsoft.com/office/officeart/2005/8/layout/hierarchy1"/>
    <dgm:cxn modelId="{5EB9D19E-0D73-4291-BE1F-93F586F5FC45}" type="presOf" srcId="{B46FEED3-29BE-44A8-B9B8-6625B9CFE270}" destId="{16E5A628-5E79-49FB-9216-4DBB2694951B}" srcOrd="0" destOrd="0" presId="urn:microsoft.com/office/officeart/2005/8/layout/hierarchy1"/>
    <dgm:cxn modelId="{1D0D8B35-92D5-452B-871E-37C99AF95004}" type="presOf" srcId="{DCE1FC59-1EBD-456A-A107-6F5B7D93ADB9}" destId="{9D7B2C85-2EAB-4C2C-8B9E-8CCE8C92DC37}" srcOrd="0" destOrd="0" presId="urn:microsoft.com/office/officeart/2005/8/layout/hierarchy1"/>
    <dgm:cxn modelId="{6241B55F-7FCC-4D90-95C0-E99B9D7DDAA8}" type="presOf" srcId="{2DAF0B1E-7755-4E34-ABF6-0E16D76B8800}" destId="{C009F79F-FC6D-4C88-A975-DF955D7FF4C8}" srcOrd="0" destOrd="0" presId="urn:microsoft.com/office/officeart/2005/8/layout/hierarchy1"/>
    <dgm:cxn modelId="{DD74B89E-2654-4EE5-91F0-99121B2A0406}" type="presOf" srcId="{E7EFAA4E-3065-4623-A709-506ED0768D17}" destId="{22A8D804-4CE7-4C26-B3CD-02C7EB2E806E}" srcOrd="0" destOrd="0" presId="urn:microsoft.com/office/officeart/2005/8/layout/hierarchy1"/>
    <dgm:cxn modelId="{EF0C42F9-228F-4EEA-B823-FBE6710A57A3}" type="presParOf" srcId="{EC06B134-4DCC-4C99-BD08-1A535C7441A3}" destId="{0AE059EA-424C-4451-B342-982F37FF27B3}" srcOrd="0" destOrd="0" presId="urn:microsoft.com/office/officeart/2005/8/layout/hierarchy1"/>
    <dgm:cxn modelId="{A8B6720C-44FA-4A22-ADEA-0ACE1271D5BF}" type="presParOf" srcId="{0AE059EA-424C-4451-B342-982F37FF27B3}" destId="{BA5A8645-D24A-4C79-B150-D7A74493DC0E}" srcOrd="0" destOrd="0" presId="urn:microsoft.com/office/officeart/2005/8/layout/hierarchy1"/>
    <dgm:cxn modelId="{E6B5761D-FD14-4E1E-B4F3-EF2AE3C53630}" type="presParOf" srcId="{BA5A8645-D24A-4C79-B150-D7A74493DC0E}" destId="{82B82C27-6728-409D-8D6A-1E133EAE81EC}" srcOrd="0" destOrd="0" presId="urn:microsoft.com/office/officeart/2005/8/layout/hierarchy1"/>
    <dgm:cxn modelId="{8CA6A5CC-4048-4090-A161-381585AC87C7}" type="presParOf" srcId="{BA5A8645-D24A-4C79-B150-D7A74493DC0E}" destId="{1192C646-2984-43F0-A6FF-C3DDB0DFFBFD}" srcOrd="1" destOrd="0" presId="urn:microsoft.com/office/officeart/2005/8/layout/hierarchy1"/>
    <dgm:cxn modelId="{04E04DCD-E726-4204-8E9A-DF6B89F531D4}" type="presParOf" srcId="{0AE059EA-424C-4451-B342-982F37FF27B3}" destId="{4E383ED6-3333-45A8-8893-615E55959A70}" srcOrd="1" destOrd="0" presId="urn:microsoft.com/office/officeart/2005/8/layout/hierarchy1"/>
    <dgm:cxn modelId="{E3F4DCC4-EA19-4C1D-B9F3-9A13D35E7B97}" type="presParOf" srcId="{4E383ED6-3333-45A8-8893-615E55959A70}" destId="{851BD238-A046-478A-90F7-98BE683C205E}" srcOrd="0" destOrd="0" presId="urn:microsoft.com/office/officeart/2005/8/layout/hierarchy1"/>
    <dgm:cxn modelId="{CABD4B75-F598-4038-A22B-0CAF6CA7F1C4}" type="presParOf" srcId="{4E383ED6-3333-45A8-8893-615E55959A70}" destId="{4C55F6F9-7136-4498-8700-0583BAECFE2F}" srcOrd="1" destOrd="0" presId="urn:microsoft.com/office/officeart/2005/8/layout/hierarchy1"/>
    <dgm:cxn modelId="{B1130D30-D508-48D5-9930-79C1F08D293E}" type="presParOf" srcId="{4C55F6F9-7136-4498-8700-0583BAECFE2F}" destId="{2446B9AD-E391-4708-A2BA-88345DEAE90B}" srcOrd="0" destOrd="0" presId="urn:microsoft.com/office/officeart/2005/8/layout/hierarchy1"/>
    <dgm:cxn modelId="{EA7E8D0A-D0B8-4A15-8E66-04CF0BF67B00}" type="presParOf" srcId="{2446B9AD-E391-4708-A2BA-88345DEAE90B}" destId="{2146B450-E7E0-44F1-B49C-E50B1D50256E}" srcOrd="0" destOrd="0" presId="urn:microsoft.com/office/officeart/2005/8/layout/hierarchy1"/>
    <dgm:cxn modelId="{E773A577-8C73-44E2-B283-2E482C27A9FF}" type="presParOf" srcId="{2446B9AD-E391-4708-A2BA-88345DEAE90B}" destId="{9D7B2C85-2EAB-4C2C-8B9E-8CCE8C92DC37}" srcOrd="1" destOrd="0" presId="urn:microsoft.com/office/officeart/2005/8/layout/hierarchy1"/>
    <dgm:cxn modelId="{13E494E7-9550-4109-B6C5-CEB591C48B90}" type="presParOf" srcId="{4C55F6F9-7136-4498-8700-0583BAECFE2F}" destId="{C2D8BFE8-75CE-43BB-BAEB-FF1EBE9DAED9}" srcOrd="1" destOrd="0" presId="urn:microsoft.com/office/officeart/2005/8/layout/hierarchy1"/>
    <dgm:cxn modelId="{9D865AD1-D47E-4F86-BB05-34952C4E6CC4}" type="presParOf" srcId="{4E383ED6-3333-45A8-8893-615E55959A70}" destId="{22A8D804-4CE7-4C26-B3CD-02C7EB2E806E}" srcOrd="2" destOrd="0" presId="urn:microsoft.com/office/officeart/2005/8/layout/hierarchy1"/>
    <dgm:cxn modelId="{BD1B58A2-C9C3-45F7-9D7E-8747EFD651BF}" type="presParOf" srcId="{4E383ED6-3333-45A8-8893-615E55959A70}" destId="{014662AC-1989-4B69-85ED-C651810631DD}" srcOrd="3" destOrd="0" presId="urn:microsoft.com/office/officeart/2005/8/layout/hierarchy1"/>
    <dgm:cxn modelId="{EE05704A-BC6D-4E70-AC4C-C33498CAA8DF}" type="presParOf" srcId="{014662AC-1989-4B69-85ED-C651810631DD}" destId="{B2E2EAD0-EDB8-417F-86F0-02E8A0867A3A}" srcOrd="0" destOrd="0" presId="urn:microsoft.com/office/officeart/2005/8/layout/hierarchy1"/>
    <dgm:cxn modelId="{0E666472-EFB3-4BF5-A292-E044532EE9F9}" type="presParOf" srcId="{B2E2EAD0-EDB8-417F-86F0-02E8A0867A3A}" destId="{69C3A9D4-0F9B-416D-BE98-124AEF00BDE8}" srcOrd="0" destOrd="0" presId="urn:microsoft.com/office/officeart/2005/8/layout/hierarchy1"/>
    <dgm:cxn modelId="{967CD9EE-38A2-48EC-95D3-BC8A9FF198A1}" type="presParOf" srcId="{B2E2EAD0-EDB8-417F-86F0-02E8A0867A3A}" destId="{6D7DD919-DED3-41D8-9552-04CE6BBBF248}" srcOrd="1" destOrd="0" presId="urn:microsoft.com/office/officeart/2005/8/layout/hierarchy1"/>
    <dgm:cxn modelId="{DA94A079-89EB-4B9C-8DEB-7164228CF826}" type="presParOf" srcId="{014662AC-1989-4B69-85ED-C651810631DD}" destId="{DD664612-58F9-41F8-A7E0-EECD0A26E90E}" srcOrd="1" destOrd="0" presId="urn:microsoft.com/office/officeart/2005/8/layout/hierarchy1"/>
    <dgm:cxn modelId="{9152B2B7-2C61-4FA5-AD4A-07BF6C4A024A}" type="presParOf" srcId="{DD664612-58F9-41F8-A7E0-EECD0A26E90E}" destId="{460E363C-1791-44C0-BC25-1B8DFCB44565}" srcOrd="0" destOrd="0" presId="urn:microsoft.com/office/officeart/2005/8/layout/hierarchy1"/>
    <dgm:cxn modelId="{1758F28A-FD42-4CC9-BA32-749E54625A56}" type="presParOf" srcId="{DD664612-58F9-41F8-A7E0-EECD0A26E90E}" destId="{2C3EC30D-AE34-4A67-A8E5-D5A2FA348EDE}" srcOrd="1" destOrd="0" presId="urn:microsoft.com/office/officeart/2005/8/layout/hierarchy1"/>
    <dgm:cxn modelId="{72131662-4EC0-4189-AED7-7093B4750806}" type="presParOf" srcId="{2C3EC30D-AE34-4A67-A8E5-D5A2FA348EDE}" destId="{D5FD59C5-575C-4A39-88C2-889DC5F79E76}" srcOrd="0" destOrd="0" presId="urn:microsoft.com/office/officeart/2005/8/layout/hierarchy1"/>
    <dgm:cxn modelId="{B35D22C3-631C-4637-83AA-245D42817B5B}" type="presParOf" srcId="{D5FD59C5-575C-4A39-88C2-889DC5F79E76}" destId="{DE995D56-FB94-4D9A-A7AD-DFC65A460D4D}" srcOrd="0" destOrd="0" presId="urn:microsoft.com/office/officeart/2005/8/layout/hierarchy1"/>
    <dgm:cxn modelId="{3503630A-0142-4C89-93CD-7FC20469205B}" type="presParOf" srcId="{D5FD59C5-575C-4A39-88C2-889DC5F79E76}" destId="{ED154CB9-0704-43F1-98D0-7785F36DDC3E}" srcOrd="1" destOrd="0" presId="urn:microsoft.com/office/officeart/2005/8/layout/hierarchy1"/>
    <dgm:cxn modelId="{1D1ECA1C-31FC-4B12-865A-8836F25470DE}" type="presParOf" srcId="{2C3EC30D-AE34-4A67-A8E5-D5A2FA348EDE}" destId="{80733BFE-D42A-41D8-8000-625DED93168E}" srcOrd="1" destOrd="0" presId="urn:microsoft.com/office/officeart/2005/8/layout/hierarchy1"/>
    <dgm:cxn modelId="{2B38CE16-0028-43E3-B558-9B29632777A3}" type="presParOf" srcId="{DD664612-58F9-41F8-A7E0-EECD0A26E90E}" destId="{39BAB6CE-CD3C-4BA8-ADE9-87E3687B4FAE}" srcOrd="2" destOrd="0" presId="urn:microsoft.com/office/officeart/2005/8/layout/hierarchy1"/>
    <dgm:cxn modelId="{897D6D15-5125-411B-845E-923EA0D58F31}" type="presParOf" srcId="{DD664612-58F9-41F8-A7E0-EECD0A26E90E}" destId="{10F62051-E80B-44DC-8495-85771A2A6142}" srcOrd="3" destOrd="0" presId="urn:microsoft.com/office/officeart/2005/8/layout/hierarchy1"/>
    <dgm:cxn modelId="{0486AC24-1FF0-4573-82B2-351105E37E93}" type="presParOf" srcId="{10F62051-E80B-44DC-8495-85771A2A6142}" destId="{5A3CA141-F7DB-4323-9F94-7D21835BCA15}" srcOrd="0" destOrd="0" presId="urn:microsoft.com/office/officeart/2005/8/layout/hierarchy1"/>
    <dgm:cxn modelId="{99BE8AD8-33D6-4CC8-B69E-44D699D9ECE3}" type="presParOf" srcId="{5A3CA141-F7DB-4323-9F94-7D21835BCA15}" destId="{B98AEAAC-4C40-4F43-95C9-FBA49232D28C}" srcOrd="0" destOrd="0" presId="urn:microsoft.com/office/officeart/2005/8/layout/hierarchy1"/>
    <dgm:cxn modelId="{95FA5E4E-76E2-4335-9DAD-93BF7219B1F4}" type="presParOf" srcId="{5A3CA141-F7DB-4323-9F94-7D21835BCA15}" destId="{16E5A628-5E79-49FB-9216-4DBB2694951B}" srcOrd="1" destOrd="0" presId="urn:microsoft.com/office/officeart/2005/8/layout/hierarchy1"/>
    <dgm:cxn modelId="{11D9356D-2136-4276-B1BA-8D7B1C125B1A}" type="presParOf" srcId="{10F62051-E80B-44DC-8495-85771A2A6142}" destId="{12EB2898-24FF-4342-9A54-B257A939D3F6}" srcOrd="1" destOrd="0" presId="urn:microsoft.com/office/officeart/2005/8/layout/hierarchy1"/>
    <dgm:cxn modelId="{9DE49C01-5EEB-47EB-A759-E9E0ABC2DBA7}" type="presParOf" srcId="{DD664612-58F9-41F8-A7E0-EECD0A26E90E}" destId="{EFE80CA9-8E24-4DFA-B3CC-4C9C08215198}" srcOrd="4" destOrd="0" presId="urn:microsoft.com/office/officeart/2005/8/layout/hierarchy1"/>
    <dgm:cxn modelId="{F2A1AA49-CDCD-4CDA-8B64-918425F27A02}" type="presParOf" srcId="{DD664612-58F9-41F8-A7E0-EECD0A26E90E}" destId="{D95D11CB-DA43-47F6-ACE2-994E040DC5F7}" srcOrd="5" destOrd="0" presId="urn:microsoft.com/office/officeart/2005/8/layout/hierarchy1"/>
    <dgm:cxn modelId="{A26A5A5B-CBA3-4081-A320-61D2EFACCE6D}" type="presParOf" srcId="{D95D11CB-DA43-47F6-ACE2-994E040DC5F7}" destId="{64E3D1CD-ACB8-42C1-B257-6B478DE38250}" srcOrd="0" destOrd="0" presId="urn:microsoft.com/office/officeart/2005/8/layout/hierarchy1"/>
    <dgm:cxn modelId="{FFD7B5FD-9597-4422-BE24-D79E905C790A}" type="presParOf" srcId="{64E3D1CD-ACB8-42C1-B257-6B478DE38250}" destId="{D669F304-A8F7-46A9-AA37-B86C16A8E71A}" srcOrd="0" destOrd="0" presId="urn:microsoft.com/office/officeart/2005/8/layout/hierarchy1"/>
    <dgm:cxn modelId="{7AA32A12-1A57-4720-BAEA-A6B4767FCC99}" type="presParOf" srcId="{64E3D1CD-ACB8-42C1-B257-6B478DE38250}" destId="{F25E0976-D999-47D4-9218-34883C031FFD}" srcOrd="1" destOrd="0" presId="urn:microsoft.com/office/officeart/2005/8/layout/hierarchy1"/>
    <dgm:cxn modelId="{C741FD10-A493-40EE-B505-496CBF69649D}" type="presParOf" srcId="{D95D11CB-DA43-47F6-ACE2-994E040DC5F7}" destId="{4AE9C3E4-B70A-4EAD-89D2-7609ED603C09}" srcOrd="1" destOrd="0" presId="urn:microsoft.com/office/officeart/2005/8/layout/hierarchy1"/>
    <dgm:cxn modelId="{539D3502-8490-4941-BCE3-C4CAD0104382}" type="presParOf" srcId="{4E383ED6-3333-45A8-8893-615E55959A70}" destId="{9E392A8C-B1D3-4331-8A2E-2FF1B1A6FF9F}" srcOrd="4" destOrd="0" presId="urn:microsoft.com/office/officeart/2005/8/layout/hierarchy1"/>
    <dgm:cxn modelId="{55234146-4B6D-4B7F-9E13-6BC5FFA89BBF}" type="presParOf" srcId="{4E383ED6-3333-45A8-8893-615E55959A70}" destId="{D142974B-68B7-47D8-A9F6-3373F0EA3E89}" srcOrd="5" destOrd="0" presId="urn:microsoft.com/office/officeart/2005/8/layout/hierarchy1"/>
    <dgm:cxn modelId="{4EA6BC3B-8B42-4B0C-A331-B6E1B245F0AF}" type="presParOf" srcId="{D142974B-68B7-47D8-A9F6-3373F0EA3E89}" destId="{689CA888-5FB1-4C8D-B75B-9856D7F42043}" srcOrd="0" destOrd="0" presId="urn:microsoft.com/office/officeart/2005/8/layout/hierarchy1"/>
    <dgm:cxn modelId="{4214F641-7F61-477A-936D-3D266247D95E}" type="presParOf" srcId="{689CA888-5FB1-4C8D-B75B-9856D7F42043}" destId="{49B931F2-7884-42F6-AC49-5C9A764B9BC6}" srcOrd="0" destOrd="0" presId="urn:microsoft.com/office/officeart/2005/8/layout/hierarchy1"/>
    <dgm:cxn modelId="{DBFF436A-67F0-4751-ABFC-5324B206D40B}" type="presParOf" srcId="{689CA888-5FB1-4C8D-B75B-9856D7F42043}" destId="{3B688AC7-E220-41A6-832D-3766B0837A21}" srcOrd="1" destOrd="0" presId="urn:microsoft.com/office/officeart/2005/8/layout/hierarchy1"/>
    <dgm:cxn modelId="{D9ABD5D6-D1E1-4FE7-A9C5-40390FD9B209}" type="presParOf" srcId="{D142974B-68B7-47D8-A9F6-3373F0EA3E89}" destId="{CE119C14-112B-488D-A040-DBDED000E3D7}" srcOrd="1" destOrd="0" presId="urn:microsoft.com/office/officeart/2005/8/layout/hierarchy1"/>
    <dgm:cxn modelId="{E08A0BCA-86F0-41FE-BB29-9ACA21577E99}" type="presParOf" srcId="{CE119C14-112B-488D-A040-DBDED000E3D7}" destId="{AF4F4F44-F8CC-47DC-937B-CE37079C9FFF}" srcOrd="0" destOrd="0" presId="urn:microsoft.com/office/officeart/2005/8/layout/hierarchy1"/>
    <dgm:cxn modelId="{8F9AE2C7-E0B6-41B4-AB65-786F2AA78AD1}" type="presParOf" srcId="{CE119C14-112B-488D-A040-DBDED000E3D7}" destId="{6041031D-DA16-4A15-BA3C-386C4F182FC4}" srcOrd="1" destOrd="0" presId="urn:microsoft.com/office/officeart/2005/8/layout/hierarchy1"/>
    <dgm:cxn modelId="{DBAA852A-F42D-4FF4-BBFD-8DB37F12437F}" type="presParOf" srcId="{6041031D-DA16-4A15-BA3C-386C4F182FC4}" destId="{73E48274-F21C-47C0-A9CE-30384FED7658}" srcOrd="0" destOrd="0" presId="urn:microsoft.com/office/officeart/2005/8/layout/hierarchy1"/>
    <dgm:cxn modelId="{621B414E-19EF-4668-BB02-72D10D0CB565}" type="presParOf" srcId="{73E48274-F21C-47C0-A9CE-30384FED7658}" destId="{86D6F160-10D4-4E14-8CDE-4390124E7C5D}" srcOrd="0" destOrd="0" presId="urn:microsoft.com/office/officeart/2005/8/layout/hierarchy1"/>
    <dgm:cxn modelId="{F354BA2B-C611-4720-8DE5-2E287200EBA6}" type="presParOf" srcId="{73E48274-F21C-47C0-A9CE-30384FED7658}" destId="{7C3C547E-A19E-4EE7-8F15-381EBDA5FBD9}" srcOrd="1" destOrd="0" presId="urn:microsoft.com/office/officeart/2005/8/layout/hierarchy1"/>
    <dgm:cxn modelId="{7166BDAB-2877-4445-B96F-4FB56E47734F}" type="presParOf" srcId="{6041031D-DA16-4A15-BA3C-386C4F182FC4}" destId="{422CB115-49B3-4DB0-BD6B-DFC5D78B0973}" srcOrd="1" destOrd="0" presId="urn:microsoft.com/office/officeart/2005/8/layout/hierarchy1"/>
    <dgm:cxn modelId="{5724E4DA-FA84-4F01-9C5D-FADC0BA9DF5F}" type="presParOf" srcId="{422CB115-49B3-4DB0-BD6B-DFC5D78B0973}" destId="{5B4D46BE-395F-4C76-96FC-41319DDBD2D4}" srcOrd="0" destOrd="0" presId="urn:microsoft.com/office/officeart/2005/8/layout/hierarchy1"/>
    <dgm:cxn modelId="{96B1F54D-D580-41A0-8EE9-94EABE1B26B6}" type="presParOf" srcId="{422CB115-49B3-4DB0-BD6B-DFC5D78B0973}" destId="{77D4BF73-511D-49E5-8EDB-997169045AB9}" srcOrd="1" destOrd="0" presId="urn:microsoft.com/office/officeart/2005/8/layout/hierarchy1"/>
    <dgm:cxn modelId="{A96FF3D4-29BB-4E80-B0A3-E9698150346F}" type="presParOf" srcId="{77D4BF73-511D-49E5-8EDB-997169045AB9}" destId="{B5E4C38B-54FC-48DD-A0CB-47C3477202F5}" srcOrd="0" destOrd="0" presId="urn:microsoft.com/office/officeart/2005/8/layout/hierarchy1"/>
    <dgm:cxn modelId="{548AE35C-D7E4-4548-909E-9DB7EC4B905B}" type="presParOf" srcId="{B5E4C38B-54FC-48DD-A0CB-47C3477202F5}" destId="{C3E9D49A-D718-410A-AEEB-EA55166D6A34}" srcOrd="0" destOrd="0" presId="urn:microsoft.com/office/officeart/2005/8/layout/hierarchy1"/>
    <dgm:cxn modelId="{EA10CC29-51FC-4E66-822F-0F16F8169493}" type="presParOf" srcId="{B5E4C38B-54FC-48DD-A0CB-47C3477202F5}" destId="{6DD8D1EB-FBE0-46CD-A0A6-9387303A7CFC}" srcOrd="1" destOrd="0" presId="urn:microsoft.com/office/officeart/2005/8/layout/hierarchy1"/>
    <dgm:cxn modelId="{4EE2A093-0158-4106-BA99-CD7349DB99C1}" type="presParOf" srcId="{77D4BF73-511D-49E5-8EDB-997169045AB9}" destId="{32A6F89D-9860-4858-995C-2810716A4875}" srcOrd="1" destOrd="0" presId="urn:microsoft.com/office/officeart/2005/8/layout/hierarchy1"/>
    <dgm:cxn modelId="{DA2DCA2C-2272-43AB-A53A-B6EF1F2BBA62}" type="presParOf" srcId="{422CB115-49B3-4DB0-BD6B-DFC5D78B0973}" destId="{4C1757D7-1135-49D9-96B1-749BD3DFBD43}" srcOrd="2" destOrd="0" presId="urn:microsoft.com/office/officeart/2005/8/layout/hierarchy1"/>
    <dgm:cxn modelId="{E04FDA4A-DA6B-4138-842D-815573E65605}" type="presParOf" srcId="{422CB115-49B3-4DB0-BD6B-DFC5D78B0973}" destId="{66F6174B-D67A-47FB-9570-3790B49D3279}" srcOrd="3" destOrd="0" presId="urn:microsoft.com/office/officeart/2005/8/layout/hierarchy1"/>
    <dgm:cxn modelId="{D01666E8-525B-42E4-B11E-0F184DA2752E}" type="presParOf" srcId="{66F6174B-D67A-47FB-9570-3790B49D3279}" destId="{54DD6262-EAC9-481C-AFA3-290849C1FDAE}" srcOrd="0" destOrd="0" presId="urn:microsoft.com/office/officeart/2005/8/layout/hierarchy1"/>
    <dgm:cxn modelId="{48351175-8904-491C-B9C6-EACE6E7047E0}" type="presParOf" srcId="{54DD6262-EAC9-481C-AFA3-290849C1FDAE}" destId="{D17FFE7A-873C-436F-9B99-6B02D3A2B4A8}" srcOrd="0" destOrd="0" presId="urn:microsoft.com/office/officeart/2005/8/layout/hierarchy1"/>
    <dgm:cxn modelId="{7434165B-1CE3-4DF1-99F2-855F168FCA14}" type="presParOf" srcId="{54DD6262-EAC9-481C-AFA3-290849C1FDAE}" destId="{C85764A6-B660-47AD-9396-487A0A3B69C3}" srcOrd="1" destOrd="0" presId="urn:microsoft.com/office/officeart/2005/8/layout/hierarchy1"/>
    <dgm:cxn modelId="{BDED6D74-93A9-4BDF-837B-EB3829BD89CC}" type="presParOf" srcId="{66F6174B-D67A-47FB-9570-3790B49D3279}" destId="{BDA3E755-65E1-4622-AC8F-5073188A3AB5}" srcOrd="1" destOrd="0" presId="urn:microsoft.com/office/officeart/2005/8/layout/hierarchy1"/>
    <dgm:cxn modelId="{D2B15B67-6C9C-40AF-A94B-4E1E5FF09E81}" type="presParOf" srcId="{CE119C14-112B-488D-A040-DBDED000E3D7}" destId="{2550406D-2731-44EF-B9B8-57F62C6B1C15}" srcOrd="2" destOrd="0" presId="urn:microsoft.com/office/officeart/2005/8/layout/hierarchy1"/>
    <dgm:cxn modelId="{F0116F03-76CE-4FB7-9ABA-DD7AC0932D40}" type="presParOf" srcId="{CE119C14-112B-488D-A040-DBDED000E3D7}" destId="{C0DDD2D1-A2CF-4C9D-9C98-EAE38C7D6F5A}" srcOrd="3" destOrd="0" presId="urn:microsoft.com/office/officeart/2005/8/layout/hierarchy1"/>
    <dgm:cxn modelId="{49FDE336-526D-4E28-A1D7-F708A75146A2}" type="presParOf" srcId="{C0DDD2D1-A2CF-4C9D-9C98-EAE38C7D6F5A}" destId="{C13C556F-477C-4D91-BE8B-5170EF769384}" srcOrd="0" destOrd="0" presId="urn:microsoft.com/office/officeart/2005/8/layout/hierarchy1"/>
    <dgm:cxn modelId="{CDF839D8-F945-4610-B791-F956BCF80328}" type="presParOf" srcId="{C13C556F-477C-4D91-BE8B-5170EF769384}" destId="{72ABD6D6-5481-4922-BA6B-F8BB29E2D380}" srcOrd="0" destOrd="0" presId="urn:microsoft.com/office/officeart/2005/8/layout/hierarchy1"/>
    <dgm:cxn modelId="{C9FD6E22-8624-4854-9515-51FB5E280568}" type="presParOf" srcId="{C13C556F-477C-4D91-BE8B-5170EF769384}" destId="{F611BF57-4002-4C37-A76A-543F4311AF42}" srcOrd="1" destOrd="0" presId="urn:microsoft.com/office/officeart/2005/8/layout/hierarchy1"/>
    <dgm:cxn modelId="{C90BBA73-33C4-4410-84E1-5196B5D1F99D}" type="presParOf" srcId="{C0DDD2D1-A2CF-4C9D-9C98-EAE38C7D6F5A}" destId="{0526B36C-317F-425D-B280-28CB62B5A7AD}" srcOrd="1" destOrd="0" presId="urn:microsoft.com/office/officeart/2005/8/layout/hierarchy1"/>
    <dgm:cxn modelId="{447809C0-D293-446D-93F4-B37DA6C28A47}" type="presParOf" srcId="{0526B36C-317F-425D-B280-28CB62B5A7AD}" destId="{7C740230-4812-46ED-B16D-2DA8B2809741}" srcOrd="0" destOrd="0" presId="urn:microsoft.com/office/officeart/2005/8/layout/hierarchy1"/>
    <dgm:cxn modelId="{C6438BA5-A2C2-42EC-815A-0FAD7FA6F691}" type="presParOf" srcId="{0526B36C-317F-425D-B280-28CB62B5A7AD}" destId="{0079B2E2-CF60-4D22-97BA-0561BADDE4F9}" srcOrd="1" destOrd="0" presId="urn:microsoft.com/office/officeart/2005/8/layout/hierarchy1"/>
    <dgm:cxn modelId="{E4DC0483-F37A-4D5B-95D1-4110D189AB3A}" type="presParOf" srcId="{0079B2E2-CF60-4D22-97BA-0561BADDE4F9}" destId="{7493742D-8E33-4C49-B2C0-6B7DBCA59864}" srcOrd="0" destOrd="0" presId="urn:microsoft.com/office/officeart/2005/8/layout/hierarchy1"/>
    <dgm:cxn modelId="{C812B9E8-7DCC-4676-8D2D-CE7059ACD0BF}" type="presParOf" srcId="{7493742D-8E33-4C49-B2C0-6B7DBCA59864}" destId="{8D7DB66B-8FF9-48CB-8AF2-018D7DCD692D}" srcOrd="0" destOrd="0" presId="urn:microsoft.com/office/officeart/2005/8/layout/hierarchy1"/>
    <dgm:cxn modelId="{A3EFA4C9-46B1-4D42-9DFF-81E2906BDE1B}" type="presParOf" srcId="{7493742D-8E33-4C49-B2C0-6B7DBCA59864}" destId="{A2528487-EF00-4FCF-854C-21BA22DD00F8}" srcOrd="1" destOrd="0" presId="urn:microsoft.com/office/officeart/2005/8/layout/hierarchy1"/>
    <dgm:cxn modelId="{ECC7856F-DF1F-4150-8F9D-75146F0638B9}" type="presParOf" srcId="{0079B2E2-CF60-4D22-97BA-0561BADDE4F9}" destId="{C6DC924C-182F-4B83-BD08-EE729135C048}" srcOrd="1" destOrd="0" presId="urn:microsoft.com/office/officeart/2005/8/layout/hierarchy1"/>
    <dgm:cxn modelId="{EBB3C9EB-9D28-47C5-90A6-5163C3BBBD41}" type="presParOf" srcId="{0526B36C-317F-425D-B280-28CB62B5A7AD}" destId="{DA4064A5-AB54-4F52-A7FA-714BB0D439EC}" srcOrd="2" destOrd="0" presId="urn:microsoft.com/office/officeart/2005/8/layout/hierarchy1"/>
    <dgm:cxn modelId="{2D7FDC0C-1CF8-4979-9C16-9677F67B2A8B}" type="presParOf" srcId="{0526B36C-317F-425D-B280-28CB62B5A7AD}" destId="{4A20DE35-F119-416C-B7C8-D745392DCA67}" srcOrd="3" destOrd="0" presId="urn:microsoft.com/office/officeart/2005/8/layout/hierarchy1"/>
    <dgm:cxn modelId="{E4FD8069-C94E-45E1-B84C-52ACC609AAF9}" type="presParOf" srcId="{4A20DE35-F119-416C-B7C8-D745392DCA67}" destId="{D551A0E3-7FA5-4704-9585-967D1AB30907}" srcOrd="0" destOrd="0" presId="urn:microsoft.com/office/officeart/2005/8/layout/hierarchy1"/>
    <dgm:cxn modelId="{B799E7DA-8831-4863-BC25-7A5758A99EB1}" type="presParOf" srcId="{D551A0E3-7FA5-4704-9585-967D1AB30907}" destId="{D79682E7-B386-4186-9D25-FC0F9C8200E6}" srcOrd="0" destOrd="0" presId="urn:microsoft.com/office/officeart/2005/8/layout/hierarchy1"/>
    <dgm:cxn modelId="{8ECF6367-D80E-40EC-A75C-F3F3A55EB703}" type="presParOf" srcId="{D551A0E3-7FA5-4704-9585-967D1AB30907}" destId="{C009F79F-FC6D-4C88-A975-DF955D7FF4C8}" srcOrd="1" destOrd="0" presId="urn:microsoft.com/office/officeart/2005/8/layout/hierarchy1"/>
    <dgm:cxn modelId="{202CEC52-2F4B-4EAF-B35F-02A436DCE58F}" type="presParOf" srcId="{4A20DE35-F119-416C-B7C8-D745392DCA67}" destId="{70D9794A-D5FD-474C-B8D7-5BD3D5A898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078C1-53A4-4FFF-B572-8EF87D1120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569766-9194-493A-B4BF-EF5042A96897}">
      <dgm:prSet phldrT="[Texto]"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</a:t>
          </a:r>
          <a:r>
            <a:rPr lang="en-US" dirty="0" err="1" smtClean="0"/>
            <a:t>Multiprogramáveis</a:t>
          </a:r>
          <a:r>
            <a:rPr lang="en-US" dirty="0" smtClean="0"/>
            <a:t> / </a:t>
          </a:r>
          <a:r>
            <a:rPr lang="en-US" dirty="0" err="1" smtClean="0"/>
            <a:t>Multitarefa</a:t>
          </a:r>
          <a:endParaRPr lang="pt-BR" dirty="0"/>
        </a:p>
      </dgm:t>
    </dgm:pt>
    <dgm:pt modelId="{20275DE1-81C6-48DF-B5DF-00DEFE880B4C}" type="parTrans" cxnId="{79F4FFE2-CB8E-43B5-8966-2D6838C033C8}">
      <dgm:prSet/>
      <dgm:spPr/>
      <dgm:t>
        <a:bodyPr/>
        <a:lstStyle/>
        <a:p>
          <a:endParaRPr lang="pt-BR"/>
        </a:p>
      </dgm:t>
    </dgm:pt>
    <dgm:pt modelId="{F86DF4E9-F5B9-4AAF-A945-319B76ED4F72}" type="sibTrans" cxnId="{79F4FFE2-CB8E-43B5-8966-2D6838C033C8}">
      <dgm:prSet/>
      <dgm:spPr/>
      <dgm:t>
        <a:bodyPr/>
        <a:lstStyle/>
        <a:p>
          <a:endParaRPr lang="pt-BR"/>
        </a:p>
      </dgm:t>
    </dgm:pt>
    <dgm:pt modelId="{326212EA-C94B-40E3-9C5E-19A19F55497D}">
      <dgm:prSet phldrT="[Texto]"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</a:t>
          </a:r>
          <a:r>
            <a:rPr lang="en-US" dirty="0" err="1" smtClean="0"/>
            <a:t>em</a:t>
          </a:r>
          <a:r>
            <a:rPr lang="en-US" dirty="0" smtClean="0"/>
            <a:t> Batch</a:t>
          </a:r>
          <a:endParaRPr lang="pt-BR" dirty="0"/>
        </a:p>
      </dgm:t>
    </dgm:pt>
    <dgm:pt modelId="{6BD52E60-6A46-429F-9ED1-9618F967B996}" type="parTrans" cxnId="{15C3504D-6C2A-4093-B9E3-774D21EACA34}">
      <dgm:prSet/>
      <dgm:spPr/>
      <dgm:t>
        <a:bodyPr/>
        <a:lstStyle/>
        <a:p>
          <a:endParaRPr lang="pt-BR"/>
        </a:p>
      </dgm:t>
    </dgm:pt>
    <dgm:pt modelId="{3BEECB81-6DF0-4156-9441-9D071C0137F1}" type="sibTrans" cxnId="{15C3504D-6C2A-4093-B9E3-774D21EACA34}">
      <dgm:prSet/>
      <dgm:spPr/>
      <dgm:t>
        <a:bodyPr/>
        <a:lstStyle/>
        <a:p>
          <a:endParaRPr lang="pt-BR"/>
        </a:p>
      </dgm:t>
    </dgm:pt>
    <dgm:pt modelId="{974A1873-917A-4E33-8984-EDB781AA81DA}">
      <dgm:prSet phldrT="[Texto]"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de Tempo </a:t>
          </a:r>
          <a:r>
            <a:rPr lang="en-US" dirty="0" err="1" smtClean="0"/>
            <a:t>Compartilhado</a:t>
          </a:r>
          <a:endParaRPr lang="pt-BR" dirty="0"/>
        </a:p>
      </dgm:t>
    </dgm:pt>
    <dgm:pt modelId="{46D22507-FD8E-488D-AE5A-A139279B4326}" type="parTrans" cxnId="{403B2F5F-D49E-48F0-886A-AB29CBE1B286}">
      <dgm:prSet/>
      <dgm:spPr/>
      <dgm:t>
        <a:bodyPr/>
        <a:lstStyle/>
        <a:p>
          <a:endParaRPr lang="pt-BR"/>
        </a:p>
      </dgm:t>
    </dgm:pt>
    <dgm:pt modelId="{1BCE6DB1-31A5-4CC8-9E5A-8D89E50E1E0A}" type="sibTrans" cxnId="{403B2F5F-D49E-48F0-886A-AB29CBE1B286}">
      <dgm:prSet/>
      <dgm:spPr/>
      <dgm:t>
        <a:bodyPr/>
        <a:lstStyle/>
        <a:p>
          <a:endParaRPr lang="pt-BR"/>
        </a:p>
      </dgm:t>
    </dgm:pt>
    <dgm:pt modelId="{CD9AEAE1-DD05-4A0E-B439-616F1D0A4210}">
      <dgm:prSet/>
      <dgm:spPr/>
      <dgm:t>
        <a:bodyPr/>
        <a:lstStyle/>
        <a:p>
          <a:r>
            <a:rPr lang="en-US" dirty="0" err="1" smtClean="0"/>
            <a:t>Sistemas</a:t>
          </a:r>
          <a:r>
            <a:rPr lang="en-US" dirty="0" smtClean="0"/>
            <a:t> de Tempo Real</a:t>
          </a:r>
          <a:endParaRPr lang="pt-BR" dirty="0"/>
        </a:p>
      </dgm:t>
    </dgm:pt>
    <dgm:pt modelId="{71555B0D-9C0D-41BD-87B7-2B7E07BC8435}" type="parTrans" cxnId="{A7A157B7-A922-48CA-A615-2322A9660B5E}">
      <dgm:prSet/>
      <dgm:spPr/>
      <dgm:t>
        <a:bodyPr/>
        <a:lstStyle/>
        <a:p>
          <a:endParaRPr lang="pt-BR"/>
        </a:p>
      </dgm:t>
    </dgm:pt>
    <dgm:pt modelId="{E04B5116-17D2-406F-8380-B5ED5F3F719A}" type="sibTrans" cxnId="{A7A157B7-A922-48CA-A615-2322A9660B5E}">
      <dgm:prSet/>
      <dgm:spPr/>
      <dgm:t>
        <a:bodyPr/>
        <a:lstStyle/>
        <a:p>
          <a:endParaRPr lang="pt-BR"/>
        </a:p>
      </dgm:t>
    </dgm:pt>
    <dgm:pt modelId="{D88EFCCD-91B5-4AAC-841C-4A06A887DD28}" type="pres">
      <dgm:prSet presAssocID="{D36078C1-53A4-4FFF-B572-8EF87D1120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F99E80-205A-4E56-82FF-FB481ED6C131}" type="pres">
      <dgm:prSet presAssocID="{5F569766-9194-493A-B4BF-EF5042A96897}" presName="hierRoot1" presStyleCnt="0"/>
      <dgm:spPr/>
    </dgm:pt>
    <dgm:pt modelId="{9859CF96-9B7E-4947-A77A-C39565289E03}" type="pres">
      <dgm:prSet presAssocID="{5F569766-9194-493A-B4BF-EF5042A96897}" presName="composite" presStyleCnt="0"/>
      <dgm:spPr/>
    </dgm:pt>
    <dgm:pt modelId="{FE553525-C65B-4664-B274-99A96A4C5B92}" type="pres">
      <dgm:prSet presAssocID="{5F569766-9194-493A-B4BF-EF5042A96897}" presName="background" presStyleLbl="node0" presStyleIdx="0" presStyleCnt="1"/>
      <dgm:spPr/>
    </dgm:pt>
    <dgm:pt modelId="{35F97DFB-3F02-424D-A33B-2383DCE72AEA}" type="pres">
      <dgm:prSet presAssocID="{5F569766-9194-493A-B4BF-EF5042A968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52B4A-E12D-449C-8747-D99BC85B0096}" type="pres">
      <dgm:prSet presAssocID="{5F569766-9194-493A-B4BF-EF5042A96897}" presName="hierChild2" presStyleCnt="0"/>
      <dgm:spPr/>
    </dgm:pt>
    <dgm:pt modelId="{9BD97ED2-0E3C-47C7-8AF6-4052C9AC500D}" type="pres">
      <dgm:prSet presAssocID="{6BD52E60-6A46-429F-9ED1-9618F967B996}" presName="Name10" presStyleLbl="parChTrans1D2" presStyleIdx="0" presStyleCnt="3"/>
      <dgm:spPr/>
      <dgm:t>
        <a:bodyPr/>
        <a:lstStyle/>
        <a:p>
          <a:endParaRPr lang="pt-BR"/>
        </a:p>
      </dgm:t>
    </dgm:pt>
    <dgm:pt modelId="{F9FD16D9-E27A-4627-89C8-54386384B761}" type="pres">
      <dgm:prSet presAssocID="{326212EA-C94B-40E3-9C5E-19A19F55497D}" presName="hierRoot2" presStyleCnt="0"/>
      <dgm:spPr/>
    </dgm:pt>
    <dgm:pt modelId="{A2631FD6-F187-466E-AE79-879E34A46D7F}" type="pres">
      <dgm:prSet presAssocID="{326212EA-C94B-40E3-9C5E-19A19F55497D}" presName="composite2" presStyleCnt="0"/>
      <dgm:spPr/>
    </dgm:pt>
    <dgm:pt modelId="{12C522E5-6622-4537-B68E-344B64641297}" type="pres">
      <dgm:prSet presAssocID="{326212EA-C94B-40E3-9C5E-19A19F55497D}" presName="background2" presStyleLbl="node2" presStyleIdx="0" presStyleCnt="3"/>
      <dgm:spPr/>
    </dgm:pt>
    <dgm:pt modelId="{45ADFCA8-C945-4A69-B828-128FAF1A65A9}" type="pres">
      <dgm:prSet presAssocID="{326212EA-C94B-40E3-9C5E-19A19F55497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F16189-7EC9-44DD-849F-245713A51401}" type="pres">
      <dgm:prSet presAssocID="{326212EA-C94B-40E3-9C5E-19A19F55497D}" presName="hierChild3" presStyleCnt="0"/>
      <dgm:spPr/>
    </dgm:pt>
    <dgm:pt modelId="{AE79B1BD-40A5-4C13-9392-A62DA248CAED}" type="pres">
      <dgm:prSet presAssocID="{46D22507-FD8E-488D-AE5A-A139279B4326}" presName="Name10" presStyleLbl="parChTrans1D2" presStyleIdx="1" presStyleCnt="3"/>
      <dgm:spPr/>
      <dgm:t>
        <a:bodyPr/>
        <a:lstStyle/>
        <a:p>
          <a:endParaRPr lang="pt-BR"/>
        </a:p>
      </dgm:t>
    </dgm:pt>
    <dgm:pt modelId="{621BCE54-AB11-4512-A102-B8586E9DE00A}" type="pres">
      <dgm:prSet presAssocID="{974A1873-917A-4E33-8984-EDB781AA81DA}" presName="hierRoot2" presStyleCnt="0"/>
      <dgm:spPr/>
    </dgm:pt>
    <dgm:pt modelId="{C182A09D-3FC5-46FD-B94F-ADE1AB576700}" type="pres">
      <dgm:prSet presAssocID="{974A1873-917A-4E33-8984-EDB781AA81DA}" presName="composite2" presStyleCnt="0"/>
      <dgm:spPr/>
    </dgm:pt>
    <dgm:pt modelId="{997D48BF-B7C4-4BBE-BFC6-5C099BE7547F}" type="pres">
      <dgm:prSet presAssocID="{974A1873-917A-4E33-8984-EDB781AA81DA}" presName="background2" presStyleLbl="node2" presStyleIdx="1" presStyleCnt="3"/>
      <dgm:spPr/>
    </dgm:pt>
    <dgm:pt modelId="{00548199-3623-417A-B5AB-48AA67D5F2DE}" type="pres">
      <dgm:prSet presAssocID="{974A1873-917A-4E33-8984-EDB781AA81D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E9A804-F71C-4500-A0BB-A1B705DBB804}" type="pres">
      <dgm:prSet presAssocID="{974A1873-917A-4E33-8984-EDB781AA81DA}" presName="hierChild3" presStyleCnt="0"/>
      <dgm:spPr/>
    </dgm:pt>
    <dgm:pt modelId="{F95A5CD8-4837-4FCC-8E72-6AEA8B25B8FF}" type="pres">
      <dgm:prSet presAssocID="{71555B0D-9C0D-41BD-87B7-2B7E07BC8435}" presName="Name10" presStyleLbl="parChTrans1D2" presStyleIdx="2" presStyleCnt="3"/>
      <dgm:spPr/>
      <dgm:t>
        <a:bodyPr/>
        <a:lstStyle/>
        <a:p>
          <a:endParaRPr lang="pt-BR"/>
        </a:p>
      </dgm:t>
    </dgm:pt>
    <dgm:pt modelId="{F6955F3C-B1FA-4388-94F6-F9267D9CD611}" type="pres">
      <dgm:prSet presAssocID="{CD9AEAE1-DD05-4A0E-B439-616F1D0A4210}" presName="hierRoot2" presStyleCnt="0"/>
      <dgm:spPr/>
    </dgm:pt>
    <dgm:pt modelId="{922AF39A-B43F-4A38-BCD1-ACFFEE8EDF05}" type="pres">
      <dgm:prSet presAssocID="{CD9AEAE1-DD05-4A0E-B439-616F1D0A4210}" presName="composite2" presStyleCnt="0"/>
      <dgm:spPr/>
    </dgm:pt>
    <dgm:pt modelId="{F71201B0-C5A4-403D-A470-2779304D205C}" type="pres">
      <dgm:prSet presAssocID="{CD9AEAE1-DD05-4A0E-B439-616F1D0A4210}" presName="background2" presStyleLbl="node2" presStyleIdx="2" presStyleCnt="3"/>
      <dgm:spPr/>
    </dgm:pt>
    <dgm:pt modelId="{14125AEC-9306-460D-B114-EC7741F62960}" type="pres">
      <dgm:prSet presAssocID="{CD9AEAE1-DD05-4A0E-B439-616F1D0A421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61369-C7F1-4AEC-B6B7-00775B3C9F25}" type="pres">
      <dgm:prSet presAssocID="{CD9AEAE1-DD05-4A0E-B439-616F1D0A4210}" presName="hierChild3" presStyleCnt="0"/>
      <dgm:spPr/>
    </dgm:pt>
  </dgm:ptLst>
  <dgm:cxnLst>
    <dgm:cxn modelId="{48EEC971-BA00-4816-9EB9-1498D3B8AAED}" type="presOf" srcId="{326212EA-C94B-40E3-9C5E-19A19F55497D}" destId="{45ADFCA8-C945-4A69-B828-128FAF1A65A9}" srcOrd="0" destOrd="0" presId="urn:microsoft.com/office/officeart/2005/8/layout/hierarchy1"/>
    <dgm:cxn modelId="{74ABE819-4B83-41EA-9AAD-EC1CAB9A0A34}" type="presOf" srcId="{5F569766-9194-493A-B4BF-EF5042A96897}" destId="{35F97DFB-3F02-424D-A33B-2383DCE72AEA}" srcOrd="0" destOrd="0" presId="urn:microsoft.com/office/officeart/2005/8/layout/hierarchy1"/>
    <dgm:cxn modelId="{A7A157B7-A922-48CA-A615-2322A9660B5E}" srcId="{5F569766-9194-493A-B4BF-EF5042A96897}" destId="{CD9AEAE1-DD05-4A0E-B439-616F1D0A4210}" srcOrd="2" destOrd="0" parTransId="{71555B0D-9C0D-41BD-87B7-2B7E07BC8435}" sibTransId="{E04B5116-17D2-406F-8380-B5ED5F3F719A}"/>
    <dgm:cxn modelId="{7F0B1A57-A73E-4574-BDA4-849ED43CF0FD}" type="presOf" srcId="{D36078C1-53A4-4FFF-B572-8EF87D112036}" destId="{D88EFCCD-91B5-4AAC-841C-4A06A887DD28}" srcOrd="0" destOrd="0" presId="urn:microsoft.com/office/officeart/2005/8/layout/hierarchy1"/>
    <dgm:cxn modelId="{56D6EE3E-83AB-437E-B0B4-76A8DE1FE916}" type="presOf" srcId="{974A1873-917A-4E33-8984-EDB781AA81DA}" destId="{00548199-3623-417A-B5AB-48AA67D5F2DE}" srcOrd="0" destOrd="0" presId="urn:microsoft.com/office/officeart/2005/8/layout/hierarchy1"/>
    <dgm:cxn modelId="{15C3504D-6C2A-4093-B9E3-774D21EACA34}" srcId="{5F569766-9194-493A-B4BF-EF5042A96897}" destId="{326212EA-C94B-40E3-9C5E-19A19F55497D}" srcOrd="0" destOrd="0" parTransId="{6BD52E60-6A46-429F-9ED1-9618F967B996}" sibTransId="{3BEECB81-6DF0-4156-9441-9D071C0137F1}"/>
    <dgm:cxn modelId="{79F4FFE2-CB8E-43B5-8966-2D6838C033C8}" srcId="{D36078C1-53A4-4FFF-B572-8EF87D112036}" destId="{5F569766-9194-493A-B4BF-EF5042A96897}" srcOrd="0" destOrd="0" parTransId="{20275DE1-81C6-48DF-B5DF-00DEFE880B4C}" sibTransId="{F86DF4E9-F5B9-4AAF-A945-319B76ED4F72}"/>
    <dgm:cxn modelId="{403B2F5F-D49E-48F0-886A-AB29CBE1B286}" srcId="{5F569766-9194-493A-B4BF-EF5042A96897}" destId="{974A1873-917A-4E33-8984-EDB781AA81DA}" srcOrd="1" destOrd="0" parTransId="{46D22507-FD8E-488D-AE5A-A139279B4326}" sibTransId="{1BCE6DB1-31A5-4CC8-9E5A-8D89E50E1E0A}"/>
    <dgm:cxn modelId="{15AC2105-51EF-40A1-BC9F-5E80B97DBE29}" type="presOf" srcId="{6BD52E60-6A46-429F-9ED1-9618F967B996}" destId="{9BD97ED2-0E3C-47C7-8AF6-4052C9AC500D}" srcOrd="0" destOrd="0" presId="urn:microsoft.com/office/officeart/2005/8/layout/hierarchy1"/>
    <dgm:cxn modelId="{FE5731BA-76DE-4D8C-8590-AD5611A30BC0}" type="presOf" srcId="{CD9AEAE1-DD05-4A0E-B439-616F1D0A4210}" destId="{14125AEC-9306-460D-B114-EC7741F62960}" srcOrd="0" destOrd="0" presId="urn:microsoft.com/office/officeart/2005/8/layout/hierarchy1"/>
    <dgm:cxn modelId="{35E8657D-48C5-4027-9E1C-994CB4804E48}" type="presOf" srcId="{71555B0D-9C0D-41BD-87B7-2B7E07BC8435}" destId="{F95A5CD8-4837-4FCC-8E72-6AEA8B25B8FF}" srcOrd="0" destOrd="0" presId="urn:microsoft.com/office/officeart/2005/8/layout/hierarchy1"/>
    <dgm:cxn modelId="{72D77749-889B-4778-B9F9-EE46D232F90C}" type="presOf" srcId="{46D22507-FD8E-488D-AE5A-A139279B4326}" destId="{AE79B1BD-40A5-4C13-9392-A62DA248CAED}" srcOrd="0" destOrd="0" presId="urn:microsoft.com/office/officeart/2005/8/layout/hierarchy1"/>
    <dgm:cxn modelId="{80F6B9E0-7975-4086-B286-64B2FED93C7C}" type="presParOf" srcId="{D88EFCCD-91B5-4AAC-841C-4A06A887DD28}" destId="{5BF99E80-205A-4E56-82FF-FB481ED6C131}" srcOrd="0" destOrd="0" presId="urn:microsoft.com/office/officeart/2005/8/layout/hierarchy1"/>
    <dgm:cxn modelId="{E5DE8BDD-5BF4-4497-B9E3-3A7B6D636331}" type="presParOf" srcId="{5BF99E80-205A-4E56-82FF-FB481ED6C131}" destId="{9859CF96-9B7E-4947-A77A-C39565289E03}" srcOrd="0" destOrd="0" presId="urn:microsoft.com/office/officeart/2005/8/layout/hierarchy1"/>
    <dgm:cxn modelId="{CC86564C-0F13-4E4A-89E7-B290D66E2244}" type="presParOf" srcId="{9859CF96-9B7E-4947-A77A-C39565289E03}" destId="{FE553525-C65B-4664-B274-99A96A4C5B92}" srcOrd="0" destOrd="0" presId="urn:microsoft.com/office/officeart/2005/8/layout/hierarchy1"/>
    <dgm:cxn modelId="{AC021130-A4FD-4679-A769-6887EEDC9C71}" type="presParOf" srcId="{9859CF96-9B7E-4947-A77A-C39565289E03}" destId="{35F97DFB-3F02-424D-A33B-2383DCE72AEA}" srcOrd="1" destOrd="0" presId="urn:microsoft.com/office/officeart/2005/8/layout/hierarchy1"/>
    <dgm:cxn modelId="{D8480453-E944-4F8A-A03F-44A896B1CBD0}" type="presParOf" srcId="{5BF99E80-205A-4E56-82FF-FB481ED6C131}" destId="{2B952B4A-E12D-449C-8747-D99BC85B0096}" srcOrd="1" destOrd="0" presId="urn:microsoft.com/office/officeart/2005/8/layout/hierarchy1"/>
    <dgm:cxn modelId="{51AD76B1-7F98-4339-8F5A-EA9810146A96}" type="presParOf" srcId="{2B952B4A-E12D-449C-8747-D99BC85B0096}" destId="{9BD97ED2-0E3C-47C7-8AF6-4052C9AC500D}" srcOrd="0" destOrd="0" presId="urn:microsoft.com/office/officeart/2005/8/layout/hierarchy1"/>
    <dgm:cxn modelId="{0894FDDD-8D40-4812-A6E4-26A4BFA84FC2}" type="presParOf" srcId="{2B952B4A-E12D-449C-8747-D99BC85B0096}" destId="{F9FD16D9-E27A-4627-89C8-54386384B761}" srcOrd="1" destOrd="0" presId="urn:microsoft.com/office/officeart/2005/8/layout/hierarchy1"/>
    <dgm:cxn modelId="{C02E2917-BD67-41DB-840F-020550DCE154}" type="presParOf" srcId="{F9FD16D9-E27A-4627-89C8-54386384B761}" destId="{A2631FD6-F187-466E-AE79-879E34A46D7F}" srcOrd="0" destOrd="0" presId="urn:microsoft.com/office/officeart/2005/8/layout/hierarchy1"/>
    <dgm:cxn modelId="{B350C4DD-F7B0-4628-9E59-C6D8CA68BAF9}" type="presParOf" srcId="{A2631FD6-F187-466E-AE79-879E34A46D7F}" destId="{12C522E5-6622-4537-B68E-344B64641297}" srcOrd="0" destOrd="0" presId="urn:microsoft.com/office/officeart/2005/8/layout/hierarchy1"/>
    <dgm:cxn modelId="{CB55D8E7-F975-4A81-8127-CC43889FA149}" type="presParOf" srcId="{A2631FD6-F187-466E-AE79-879E34A46D7F}" destId="{45ADFCA8-C945-4A69-B828-128FAF1A65A9}" srcOrd="1" destOrd="0" presId="urn:microsoft.com/office/officeart/2005/8/layout/hierarchy1"/>
    <dgm:cxn modelId="{A7E53EFE-77BD-4F2F-96EC-9CFAB98EA018}" type="presParOf" srcId="{F9FD16D9-E27A-4627-89C8-54386384B761}" destId="{F2F16189-7EC9-44DD-849F-245713A51401}" srcOrd="1" destOrd="0" presId="urn:microsoft.com/office/officeart/2005/8/layout/hierarchy1"/>
    <dgm:cxn modelId="{2E2D7FA1-56D7-4312-9A77-B277A67E7A74}" type="presParOf" srcId="{2B952B4A-E12D-449C-8747-D99BC85B0096}" destId="{AE79B1BD-40A5-4C13-9392-A62DA248CAED}" srcOrd="2" destOrd="0" presId="urn:microsoft.com/office/officeart/2005/8/layout/hierarchy1"/>
    <dgm:cxn modelId="{752FFB7A-607C-48EB-9BBC-C8CB069FA568}" type="presParOf" srcId="{2B952B4A-E12D-449C-8747-D99BC85B0096}" destId="{621BCE54-AB11-4512-A102-B8586E9DE00A}" srcOrd="3" destOrd="0" presId="urn:microsoft.com/office/officeart/2005/8/layout/hierarchy1"/>
    <dgm:cxn modelId="{270A1D43-5627-4525-8CAC-AC57C26E60BA}" type="presParOf" srcId="{621BCE54-AB11-4512-A102-B8586E9DE00A}" destId="{C182A09D-3FC5-46FD-B94F-ADE1AB576700}" srcOrd="0" destOrd="0" presId="urn:microsoft.com/office/officeart/2005/8/layout/hierarchy1"/>
    <dgm:cxn modelId="{9A221620-2A92-4A1E-8405-EEDD59A095DB}" type="presParOf" srcId="{C182A09D-3FC5-46FD-B94F-ADE1AB576700}" destId="{997D48BF-B7C4-4BBE-BFC6-5C099BE7547F}" srcOrd="0" destOrd="0" presId="urn:microsoft.com/office/officeart/2005/8/layout/hierarchy1"/>
    <dgm:cxn modelId="{7154E96E-A37D-4B3A-8644-ED899A17D98D}" type="presParOf" srcId="{C182A09D-3FC5-46FD-B94F-ADE1AB576700}" destId="{00548199-3623-417A-B5AB-48AA67D5F2DE}" srcOrd="1" destOrd="0" presId="urn:microsoft.com/office/officeart/2005/8/layout/hierarchy1"/>
    <dgm:cxn modelId="{2AD3BE6F-F914-4942-9088-43E81DBA0905}" type="presParOf" srcId="{621BCE54-AB11-4512-A102-B8586E9DE00A}" destId="{21E9A804-F71C-4500-A0BB-A1B705DBB804}" srcOrd="1" destOrd="0" presId="urn:microsoft.com/office/officeart/2005/8/layout/hierarchy1"/>
    <dgm:cxn modelId="{C0C5CED8-04CA-469C-856F-D2CFA3738EC5}" type="presParOf" srcId="{2B952B4A-E12D-449C-8747-D99BC85B0096}" destId="{F95A5CD8-4837-4FCC-8E72-6AEA8B25B8FF}" srcOrd="4" destOrd="0" presId="urn:microsoft.com/office/officeart/2005/8/layout/hierarchy1"/>
    <dgm:cxn modelId="{EE7960DE-0E88-4CC3-B3A4-86CC66A93B84}" type="presParOf" srcId="{2B952B4A-E12D-449C-8747-D99BC85B0096}" destId="{F6955F3C-B1FA-4388-94F6-F9267D9CD611}" srcOrd="5" destOrd="0" presId="urn:microsoft.com/office/officeart/2005/8/layout/hierarchy1"/>
    <dgm:cxn modelId="{D6253B48-8B65-46D0-BE93-197582264C33}" type="presParOf" srcId="{F6955F3C-B1FA-4388-94F6-F9267D9CD611}" destId="{922AF39A-B43F-4A38-BCD1-ACFFEE8EDF05}" srcOrd="0" destOrd="0" presId="urn:microsoft.com/office/officeart/2005/8/layout/hierarchy1"/>
    <dgm:cxn modelId="{0FE0DBED-9B5E-4E17-91C1-42816F635511}" type="presParOf" srcId="{922AF39A-B43F-4A38-BCD1-ACFFEE8EDF05}" destId="{F71201B0-C5A4-403D-A470-2779304D205C}" srcOrd="0" destOrd="0" presId="urn:microsoft.com/office/officeart/2005/8/layout/hierarchy1"/>
    <dgm:cxn modelId="{D8DFB56E-7538-48C7-8CEF-B4E02F41F6AB}" type="presParOf" srcId="{922AF39A-B43F-4A38-BCD1-ACFFEE8EDF05}" destId="{14125AEC-9306-460D-B114-EC7741F62960}" srcOrd="1" destOrd="0" presId="urn:microsoft.com/office/officeart/2005/8/layout/hierarchy1"/>
    <dgm:cxn modelId="{F6368982-8BB4-4E0C-A47F-E6A8B42C670D}" type="presParOf" srcId="{F6955F3C-B1FA-4388-94F6-F9267D9CD611}" destId="{35D61369-C7F1-4AEC-B6B7-00775B3C9F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064A5-AB54-4F52-A7FA-714BB0D439EC}">
      <dsp:nvSpPr>
        <dsp:cNvPr id="0" name=""/>
        <dsp:cNvSpPr/>
      </dsp:nvSpPr>
      <dsp:spPr>
        <a:xfrm>
          <a:off x="5708655" y="2535887"/>
          <a:ext cx="527156" cy="25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6"/>
              </a:lnTo>
              <a:lnTo>
                <a:pt x="527156" y="170966"/>
              </a:lnTo>
              <a:lnTo>
                <a:pt x="527156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40230-4812-46ED-B16D-2DA8B2809741}">
      <dsp:nvSpPr>
        <dsp:cNvPr id="0" name=""/>
        <dsp:cNvSpPr/>
      </dsp:nvSpPr>
      <dsp:spPr>
        <a:xfrm>
          <a:off x="5181499" y="2535887"/>
          <a:ext cx="527156" cy="250878"/>
        </a:xfrm>
        <a:custGeom>
          <a:avLst/>
          <a:gdLst/>
          <a:ahLst/>
          <a:cxnLst/>
          <a:rect l="0" t="0" r="0" b="0"/>
          <a:pathLst>
            <a:path>
              <a:moveTo>
                <a:pt x="527156" y="0"/>
              </a:moveTo>
              <a:lnTo>
                <a:pt x="527156" y="170966"/>
              </a:lnTo>
              <a:lnTo>
                <a:pt x="0" y="170966"/>
              </a:lnTo>
              <a:lnTo>
                <a:pt x="0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0406D-2731-44EF-B9B8-57F62C6B1C15}">
      <dsp:nvSpPr>
        <dsp:cNvPr id="0" name=""/>
        <dsp:cNvSpPr/>
      </dsp:nvSpPr>
      <dsp:spPr>
        <a:xfrm>
          <a:off x="4654343" y="1737245"/>
          <a:ext cx="1054312" cy="25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6"/>
              </a:lnTo>
              <a:lnTo>
                <a:pt x="1054312" y="170966"/>
              </a:lnTo>
              <a:lnTo>
                <a:pt x="1054312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757D7-1135-49D9-96B1-749BD3DFBD43}">
      <dsp:nvSpPr>
        <dsp:cNvPr id="0" name=""/>
        <dsp:cNvSpPr/>
      </dsp:nvSpPr>
      <dsp:spPr>
        <a:xfrm>
          <a:off x="3600030" y="2535887"/>
          <a:ext cx="527156" cy="25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6"/>
              </a:lnTo>
              <a:lnTo>
                <a:pt x="527156" y="170966"/>
              </a:lnTo>
              <a:lnTo>
                <a:pt x="527156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D46BE-395F-4C76-96FC-41319DDBD2D4}">
      <dsp:nvSpPr>
        <dsp:cNvPr id="0" name=""/>
        <dsp:cNvSpPr/>
      </dsp:nvSpPr>
      <dsp:spPr>
        <a:xfrm>
          <a:off x="3072874" y="2535887"/>
          <a:ext cx="527156" cy="250878"/>
        </a:xfrm>
        <a:custGeom>
          <a:avLst/>
          <a:gdLst/>
          <a:ahLst/>
          <a:cxnLst/>
          <a:rect l="0" t="0" r="0" b="0"/>
          <a:pathLst>
            <a:path>
              <a:moveTo>
                <a:pt x="527156" y="0"/>
              </a:moveTo>
              <a:lnTo>
                <a:pt x="527156" y="170966"/>
              </a:lnTo>
              <a:lnTo>
                <a:pt x="0" y="170966"/>
              </a:lnTo>
              <a:lnTo>
                <a:pt x="0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F4F44-F8CC-47DC-937B-CE37079C9FFF}">
      <dsp:nvSpPr>
        <dsp:cNvPr id="0" name=""/>
        <dsp:cNvSpPr/>
      </dsp:nvSpPr>
      <dsp:spPr>
        <a:xfrm>
          <a:off x="3600030" y="1737245"/>
          <a:ext cx="1054312" cy="250878"/>
        </a:xfrm>
        <a:custGeom>
          <a:avLst/>
          <a:gdLst/>
          <a:ahLst/>
          <a:cxnLst/>
          <a:rect l="0" t="0" r="0" b="0"/>
          <a:pathLst>
            <a:path>
              <a:moveTo>
                <a:pt x="1054312" y="0"/>
              </a:moveTo>
              <a:lnTo>
                <a:pt x="1054312" y="170966"/>
              </a:lnTo>
              <a:lnTo>
                <a:pt x="0" y="170966"/>
              </a:lnTo>
              <a:lnTo>
                <a:pt x="0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92A8C-B1D3-4331-8A2E-2FF1B1A6FF9F}">
      <dsp:nvSpPr>
        <dsp:cNvPr id="0" name=""/>
        <dsp:cNvSpPr/>
      </dsp:nvSpPr>
      <dsp:spPr>
        <a:xfrm>
          <a:off x="2545718" y="938603"/>
          <a:ext cx="2108624" cy="25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6"/>
              </a:lnTo>
              <a:lnTo>
                <a:pt x="2108624" y="170966"/>
              </a:lnTo>
              <a:lnTo>
                <a:pt x="2108624" y="250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80CA9-8E24-4DFA-B3CC-4C9C08215198}">
      <dsp:nvSpPr>
        <dsp:cNvPr id="0" name=""/>
        <dsp:cNvSpPr/>
      </dsp:nvSpPr>
      <dsp:spPr>
        <a:xfrm>
          <a:off x="1491405" y="1699893"/>
          <a:ext cx="1054312" cy="25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6"/>
              </a:lnTo>
              <a:lnTo>
                <a:pt x="1054312" y="170966"/>
              </a:lnTo>
              <a:lnTo>
                <a:pt x="1054312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AB6CE-CD3C-4BA8-ADE9-87E3687B4FAE}">
      <dsp:nvSpPr>
        <dsp:cNvPr id="0" name=""/>
        <dsp:cNvSpPr/>
      </dsp:nvSpPr>
      <dsp:spPr>
        <a:xfrm>
          <a:off x="1445685" y="1699893"/>
          <a:ext cx="91440" cy="250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E363C-1791-44C0-BC25-1B8DFCB44565}">
      <dsp:nvSpPr>
        <dsp:cNvPr id="0" name=""/>
        <dsp:cNvSpPr/>
      </dsp:nvSpPr>
      <dsp:spPr>
        <a:xfrm>
          <a:off x="437093" y="1699893"/>
          <a:ext cx="1054312" cy="250878"/>
        </a:xfrm>
        <a:custGeom>
          <a:avLst/>
          <a:gdLst/>
          <a:ahLst/>
          <a:cxnLst/>
          <a:rect l="0" t="0" r="0" b="0"/>
          <a:pathLst>
            <a:path>
              <a:moveTo>
                <a:pt x="1054312" y="0"/>
              </a:moveTo>
              <a:lnTo>
                <a:pt x="1054312" y="170966"/>
              </a:lnTo>
              <a:lnTo>
                <a:pt x="0" y="170966"/>
              </a:lnTo>
              <a:lnTo>
                <a:pt x="0" y="2508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8D804-4CE7-4C26-B3CD-02C7EB2E806E}">
      <dsp:nvSpPr>
        <dsp:cNvPr id="0" name=""/>
        <dsp:cNvSpPr/>
      </dsp:nvSpPr>
      <dsp:spPr>
        <a:xfrm>
          <a:off x="1491405" y="938603"/>
          <a:ext cx="1054312" cy="213526"/>
        </a:xfrm>
        <a:custGeom>
          <a:avLst/>
          <a:gdLst/>
          <a:ahLst/>
          <a:cxnLst/>
          <a:rect l="0" t="0" r="0" b="0"/>
          <a:pathLst>
            <a:path>
              <a:moveTo>
                <a:pt x="1054312" y="0"/>
              </a:moveTo>
              <a:lnTo>
                <a:pt x="1054312" y="133614"/>
              </a:lnTo>
              <a:lnTo>
                <a:pt x="0" y="133614"/>
              </a:lnTo>
              <a:lnTo>
                <a:pt x="0" y="2135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D238-A046-478A-90F7-98BE683C205E}">
      <dsp:nvSpPr>
        <dsp:cNvPr id="0" name=""/>
        <dsp:cNvSpPr/>
      </dsp:nvSpPr>
      <dsp:spPr>
        <a:xfrm>
          <a:off x="437093" y="938603"/>
          <a:ext cx="2108624" cy="250878"/>
        </a:xfrm>
        <a:custGeom>
          <a:avLst/>
          <a:gdLst/>
          <a:ahLst/>
          <a:cxnLst/>
          <a:rect l="0" t="0" r="0" b="0"/>
          <a:pathLst>
            <a:path>
              <a:moveTo>
                <a:pt x="2108624" y="0"/>
              </a:moveTo>
              <a:lnTo>
                <a:pt x="2108624" y="170966"/>
              </a:lnTo>
              <a:lnTo>
                <a:pt x="0" y="170966"/>
              </a:lnTo>
              <a:lnTo>
                <a:pt x="0" y="250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2C27-6728-409D-8D6A-1E133EAE81EC}">
      <dsp:nvSpPr>
        <dsp:cNvPr id="0" name=""/>
        <dsp:cNvSpPr/>
      </dsp:nvSpPr>
      <dsp:spPr>
        <a:xfrm>
          <a:off x="2114408" y="390840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2C646-2984-43F0-A6FF-C3DDB0DFFBFD}">
      <dsp:nvSpPr>
        <dsp:cNvPr id="0" name=""/>
        <dsp:cNvSpPr/>
      </dsp:nvSpPr>
      <dsp:spPr>
        <a:xfrm>
          <a:off x="2210255" y="481894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Operacionais</a:t>
          </a:r>
          <a:endParaRPr lang="pt-BR" sz="700" kern="1200" dirty="0"/>
        </a:p>
      </dsp:txBody>
      <dsp:txXfrm>
        <a:off x="2226298" y="497937"/>
        <a:ext cx="830533" cy="515677"/>
      </dsp:txXfrm>
    </dsp:sp>
    <dsp:sp modelId="{2146B450-E7E0-44F1-B49C-E50B1D50256E}">
      <dsp:nvSpPr>
        <dsp:cNvPr id="0" name=""/>
        <dsp:cNvSpPr/>
      </dsp:nvSpPr>
      <dsp:spPr>
        <a:xfrm>
          <a:off x="5783" y="1189482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B2C85-2EAB-4C2C-8B9E-8CCE8C92DC37}">
      <dsp:nvSpPr>
        <dsp:cNvPr id="0" name=""/>
        <dsp:cNvSpPr/>
      </dsp:nvSpPr>
      <dsp:spPr>
        <a:xfrm>
          <a:off x="101630" y="1280536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Monoprogramáveis</a:t>
          </a:r>
          <a:r>
            <a:rPr lang="en-US" sz="700" kern="1200" dirty="0" smtClean="0"/>
            <a:t> / </a:t>
          </a:r>
          <a:r>
            <a:rPr lang="en-US" sz="700" kern="1200" dirty="0" err="1" smtClean="0"/>
            <a:t>Monotarefa</a:t>
          </a:r>
          <a:endParaRPr lang="pt-BR" sz="700" kern="1200" dirty="0"/>
        </a:p>
      </dsp:txBody>
      <dsp:txXfrm>
        <a:off x="117673" y="1296579"/>
        <a:ext cx="830533" cy="515677"/>
      </dsp:txXfrm>
    </dsp:sp>
    <dsp:sp modelId="{69C3A9D4-0F9B-416D-BE98-124AEF00BDE8}">
      <dsp:nvSpPr>
        <dsp:cNvPr id="0" name=""/>
        <dsp:cNvSpPr/>
      </dsp:nvSpPr>
      <dsp:spPr>
        <a:xfrm>
          <a:off x="1060096" y="1152130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DD919-DED3-41D8-9552-04CE6BBBF248}">
      <dsp:nvSpPr>
        <dsp:cNvPr id="0" name=""/>
        <dsp:cNvSpPr/>
      </dsp:nvSpPr>
      <dsp:spPr>
        <a:xfrm>
          <a:off x="1155942" y="1243184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Multiprogramáveis</a:t>
          </a:r>
          <a:r>
            <a:rPr lang="en-US" sz="700" kern="1200" dirty="0" smtClean="0"/>
            <a:t> / </a:t>
          </a:r>
          <a:r>
            <a:rPr lang="en-US" sz="700" kern="1200" dirty="0" err="1" smtClean="0"/>
            <a:t>Multitarefa</a:t>
          </a:r>
          <a:endParaRPr lang="pt-BR" sz="700" kern="1200" dirty="0"/>
        </a:p>
      </dsp:txBody>
      <dsp:txXfrm>
        <a:off x="1171985" y="1259227"/>
        <a:ext cx="830533" cy="515677"/>
      </dsp:txXfrm>
    </dsp:sp>
    <dsp:sp modelId="{DE995D56-FB94-4D9A-A7AD-DFC65A460D4D}">
      <dsp:nvSpPr>
        <dsp:cNvPr id="0" name=""/>
        <dsp:cNvSpPr/>
      </dsp:nvSpPr>
      <dsp:spPr>
        <a:xfrm>
          <a:off x="5783" y="1950772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54CB9-0704-43F1-98D0-7785F36DDC3E}">
      <dsp:nvSpPr>
        <dsp:cNvPr id="0" name=""/>
        <dsp:cNvSpPr/>
      </dsp:nvSpPr>
      <dsp:spPr>
        <a:xfrm>
          <a:off x="101630" y="2041826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Bach</a:t>
          </a:r>
          <a:endParaRPr lang="pt-BR" sz="700" kern="1200" dirty="0"/>
        </a:p>
      </dsp:txBody>
      <dsp:txXfrm>
        <a:off x="117673" y="2057869"/>
        <a:ext cx="830533" cy="515677"/>
      </dsp:txXfrm>
    </dsp:sp>
    <dsp:sp modelId="{B98AEAAC-4C40-4F43-95C9-FBA49232D28C}">
      <dsp:nvSpPr>
        <dsp:cNvPr id="0" name=""/>
        <dsp:cNvSpPr/>
      </dsp:nvSpPr>
      <dsp:spPr>
        <a:xfrm>
          <a:off x="1060096" y="1950772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5A628-5E79-49FB-9216-4DBB2694951B}">
      <dsp:nvSpPr>
        <dsp:cNvPr id="0" name=""/>
        <dsp:cNvSpPr/>
      </dsp:nvSpPr>
      <dsp:spPr>
        <a:xfrm>
          <a:off x="1155942" y="2041826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de Tempo </a:t>
          </a:r>
          <a:r>
            <a:rPr lang="en-US" sz="700" kern="1200" dirty="0" err="1" smtClean="0"/>
            <a:t>Compartilhado</a:t>
          </a:r>
          <a:endParaRPr lang="pt-BR" sz="700" kern="1200" dirty="0"/>
        </a:p>
      </dsp:txBody>
      <dsp:txXfrm>
        <a:off x="1171985" y="2057869"/>
        <a:ext cx="830533" cy="515677"/>
      </dsp:txXfrm>
    </dsp:sp>
    <dsp:sp modelId="{D669F304-A8F7-46A9-AA37-B86C16A8E71A}">
      <dsp:nvSpPr>
        <dsp:cNvPr id="0" name=""/>
        <dsp:cNvSpPr/>
      </dsp:nvSpPr>
      <dsp:spPr>
        <a:xfrm>
          <a:off x="2114408" y="1950772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E0976-D999-47D4-9218-34883C031FFD}">
      <dsp:nvSpPr>
        <dsp:cNvPr id="0" name=""/>
        <dsp:cNvSpPr/>
      </dsp:nvSpPr>
      <dsp:spPr>
        <a:xfrm>
          <a:off x="2210255" y="2041826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de Tempo Real</a:t>
          </a:r>
          <a:endParaRPr lang="pt-BR" sz="700" kern="1200" dirty="0"/>
        </a:p>
      </dsp:txBody>
      <dsp:txXfrm>
        <a:off x="2226298" y="2057869"/>
        <a:ext cx="830533" cy="515677"/>
      </dsp:txXfrm>
    </dsp:sp>
    <dsp:sp modelId="{49B931F2-7884-42F6-AC49-5C9A764B9BC6}">
      <dsp:nvSpPr>
        <dsp:cNvPr id="0" name=""/>
        <dsp:cNvSpPr/>
      </dsp:nvSpPr>
      <dsp:spPr>
        <a:xfrm>
          <a:off x="4223033" y="1189482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8AC7-E220-41A6-832D-3766B0837A21}">
      <dsp:nvSpPr>
        <dsp:cNvPr id="0" name=""/>
        <dsp:cNvSpPr/>
      </dsp:nvSpPr>
      <dsp:spPr>
        <a:xfrm>
          <a:off x="4318880" y="1280536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Sistemas</a:t>
          </a:r>
          <a:r>
            <a:rPr lang="en-US" sz="700" kern="1200" dirty="0" smtClean="0"/>
            <a:t> com </a:t>
          </a:r>
          <a:r>
            <a:rPr lang="en-US" sz="700" kern="1200" dirty="0" err="1" smtClean="0"/>
            <a:t>Múltiplos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Processadores</a:t>
          </a:r>
          <a:endParaRPr lang="pt-BR" sz="700" kern="1200" dirty="0"/>
        </a:p>
      </dsp:txBody>
      <dsp:txXfrm>
        <a:off x="4334923" y="1296579"/>
        <a:ext cx="830533" cy="515677"/>
      </dsp:txXfrm>
    </dsp:sp>
    <dsp:sp modelId="{86D6F160-10D4-4E14-8CDE-4390124E7C5D}">
      <dsp:nvSpPr>
        <dsp:cNvPr id="0" name=""/>
        <dsp:cNvSpPr/>
      </dsp:nvSpPr>
      <dsp:spPr>
        <a:xfrm>
          <a:off x="3168721" y="1988124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547E-A19E-4EE7-8F15-381EBDA5FBD9}">
      <dsp:nvSpPr>
        <dsp:cNvPr id="0" name=""/>
        <dsp:cNvSpPr/>
      </dsp:nvSpPr>
      <dsp:spPr>
        <a:xfrm>
          <a:off x="3264567" y="2079178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Fortemente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Acoplados</a:t>
          </a:r>
          <a:endParaRPr lang="pt-BR" sz="700" kern="1200" dirty="0"/>
        </a:p>
      </dsp:txBody>
      <dsp:txXfrm>
        <a:off x="3280610" y="2095221"/>
        <a:ext cx="830533" cy="515677"/>
      </dsp:txXfrm>
    </dsp:sp>
    <dsp:sp modelId="{C3E9D49A-D718-410A-AEEB-EA55166D6A34}">
      <dsp:nvSpPr>
        <dsp:cNvPr id="0" name=""/>
        <dsp:cNvSpPr/>
      </dsp:nvSpPr>
      <dsp:spPr>
        <a:xfrm>
          <a:off x="2641564" y="2786765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8D1EB-FBE0-46CD-A0A6-9387303A7CFC}">
      <dsp:nvSpPr>
        <dsp:cNvPr id="0" name=""/>
        <dsp:cNvSpPr/>
      </dsp:nvSpPr>
      <dsp:spPr>
        <a:xfrm>
          <a:off x="2737411" y="2877820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Assimétricos</a:t>
          </a:r>
          <a:endParaRPr lang="pt-BR" sz="700" kern="1200" dirty="0"/>
        </a:p>
      </dsp:txBody>
      <dsp:txXfrm>
        <a:off x="2753454" y="2893863"/>
        <a:ext cx="830533" cy="515677"/>
      </dsp:txXfrm>
    </dsp:sp>
    <dsp:sp modelId="{D17FFE7A-873C-436F-9B99-6B02D3A2B4A8}">
      <dsp:nvSpPr>
        <dsp:cNvPr id="0" name=""/>
        <dsp:cNvSpPr/>
      </dsp:nvSpPr>
      <dsp:spPr>
        <a:xfrm>
          <a:off x="3695877" y="2786765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764A6-B660-47AD-9396-487A0A3B69C3}">
      <dsp:nvSpPr>
        <dsp:cNvPr id="0" name=""/>
        <dsp:cNvSpPr/>
      </dsp:nvSpPr>
      <dsp:spPr>
        <a:xfrm>
          <a:off x="3791723" y="2877820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Simétricos</a:t>
          </a:r>
          <a:endParaRPr lang="pt-BR" sz="700" kern="1200" dirty="0"/>
        </a:p>
      </dsp:txBody>
      <dsp:txXfrm>
        <a:off x="3807766" y="2893863"/>
        <a:ext cx="830533" cy="515677"/>
      </dsp:txXfrm>
    </dsp:sp>
    <dsp:sp modelId="{72ABD6D6-5481-4922-BA6B-F8BB29E2D380}">
      <dsp:nvSpPr>
        <dsp:cNvPr id="0" name=""/>
        <dsp:cNvSpPr/>
      </dsp:nvSpPr>
      <dsp:spPr>
        <a:xfrm>
          <a:off x="5277346" y="1988124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BF57-4002-4C37-A76A-543F4311AF42}">
      <dsp:nvSpPr>
        <dsp:cNvPr id="0" name=""/>
        <dsp:cNvSpPr/>
      </dsp:nvSpPr>
      <dsp:spPr>
        <a:xfrm>
          <a:off x="5373192" y="2079178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Fracamente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Acoplados</a:t>
          </a:r>
          <a:endParaRPr lang="pt-BR" sz="700" kern="1200" dirty="0"/>
        </a:p>
      </dsp:txBody>
      <dsp:txXfrm>
        <a:off x="5389235" y="2095221"/>
        <a:ext cx="830533" cy="515677"/>
      </dsp:txXfrm>
    </dsp:sp>
    <dsp:sp modelId="{8D7DB66B-8FF9-48CB-8AF2-018D7DCD692D}">
      <dsp:nvSpPr>
        <dsp:cNvPr id="0" name=""/>
        <dsp:cNvSpPr/>
      </dsp:nvSpPr>
      <dsp:spPr>
        <a:xfrm>
          <a:off x="4750189" y="2786765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28487-EF00-4FCF-854C-21BA22DD00F8}">
      <dsp:nvSpPr>
        <dsp:cNvPr id="0" name=""/>
        <dsp:cNvSpPr/>
      </dsp:nvSpPr>
      <dsp:spPr>
        <a:xfrm>
          <a:off x="4846036" y="2877820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Redes</a:t>
          </a:r>
          <a:endParaRPr lang="pt-BR" sz="700" kern="1200" dirty="0"/>
        </a:p>
      </dsp:txBody>
      <dsp:txXfrm>
        <a:off x="4862079" y="2893863"/>
        <a:ext cx="830533" cy="515677"/>
      </dsp:txXfrm>
    </dsp:sp>
    <dsp:sp modelId="{D79682E7-B386-4186-9D25-FC0F9C8200E6}">
      <dsp:nvSpPr>
        <dsp:cNvPr id="0" name=""/>
        <dsp:cNvSpPr/>
      </dsp:nvSpPr>
      <dsp:spPr>
        <a:xfrm>
          <a:off x="5804502" y="2786765"/>
          <a:ext cx="862619" cy="54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F79F-FC6D-4C88-A975-DF955D7FF4C8}">
      <dsp:nvSpPr>
        <dsp:cNvPr id="0" name=""/>
        <dsp:cNvSpPr/>
      </dsp:nvSpPr>
      <dsp:spPr>
        <a:xfrm>
          <a:off x="5900348" y="2877820"/>
          <a:ext cx="862619" cy="54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Distribuidos</a:t>
          </a:r>
          <a:endParaRPr lang="pt-BR" sz="700" kern="1200" dirty="0"/>
        </a:p>
      </dsp:txBody>
      <dsp:txXfrm>
        <a:off x="5916391" y="2893863"/>
        <a:ext cx="830533" cy="515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A5CD8-4837-4FCC-8E72-6AEA8B25B8FF}">
      <dsp:nvSpPr>
        <dsp:cNvPr id="0" name=""/>
        <dsp:cNvSpPr/>
      </dsp:nvSpPr>
      <dsp:spPr>
        <a:xfrm>
          <a:off x="2813234" y="1492227"/>
          <a:ext cx="1996489" cy="47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748"/>
              </a:lnTo>
              <a:lnTo>
                <a:pt x="1996489" y="323748"/>
              </a:lnTo>
              <a:lnTo>
                <a:pt x="1996489" y="475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9B1BD-40A5-4C13-9392-A62DA248CAED}">
      <dsp:nvSpPr>
        <dsp:cNvPr id="0" name=""/>
        <dsp:cNvSpPr/>
      </dsp:nvSpPr>
      <dsp:spPr>
        <a:xfrm>
          <a:off x="2767514" y="1492227"/>
          <a:ext cx="91440" cy="475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97ED2-0E3C-47C7-8AF6-4052C9AC500D}">
      <dsp:nvSpPr>
        <dsp:cNvPr id="0" name=""/>
        <dsp:cNvSpPr/>
      </dsp:nvSpPr>
      <dsp:spPr>
        <a:xfrm>
          <a:off x="816745" y="1492227"/>
          <a:ext cx="1996488" cy="475073"/>
        </a:xfrm>
        <a:custGeom>
          <a:avLst/>
          <a:gdLst/>
          <a:ahLst/>
          <a:cxnLst/>
          <a:rect l="0" t="0" r="0" b="0"/>
          <a:pathLst>
            <a:path>
              <a:moveTo>
                <a:pt x="1996488" y="0"/>
              </a:moveTo>
              <a:lnTo>
                <a:pt x="1996488" y="323748"/>
              </a:lnTo>
              <a:lnTo>
                <a:pt x="0" y="323748"/>
              </a:lnTo>
              <a:lnTo>
                <a:pt x="0" y="475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3525-C65B-4664-B274-99A96A4C5B92}">
      <dsp:nvSpPr>
        <dsp:cNvPr id="0" name=""/>
        <dsp:cNvSpPr/>
      </dsp:nvSpPr>
      <dsp:spPr>
        <a:xfrm>
          <a:off x="1996488" y="454960"/>
          <a:ext cx="1633491" cy="103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97DFB-3F02-424D-A33B-2383DCE72AEA}">
      <dsp:nvSpPr>
        <dsp:cNvPr id="0" name=""/>
        <dsp:cNvSpPr/>
      </dsp:nvSpPr>
      <dsp:spPr>
        <a:xfrm>
          <a:off x="2177987" y="627384"/>
          <a:ext cx="1633491" cy="1037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Sistemas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Multiprogramáveis</a:t>
          </a:r>
          <a:r>
            <a:rPr lang="en-US" sz="1500" kern="1200" dirty="0" smtClean="0"/>
            <a:t> / </a:t>
          </a:r>
          <a:r>
            <a:rPr lang="en-US" sz="1500" kern="1200" dirty="0" err="1" smtClean="0"/>
            <a:t>Multitarefa</a:t>
          </a:r>
          <a:endParaRPr lang="pt-BR" sz="1500" kern="1200" dirty="0"/>
        </a:p>
      </dsp:txBody>
      <dsp:txXfrm>
        <a:off x="2208367" y="657764"/>
        <a:ext cx="1572731" cy="976506"/>
      </dsp:txXfrm>
    </dsp:sp>
    <dsp:sp modelId="{12C522E5-6622-4537-B68E-344B64641297}">
      <dsp:nvSpPr>
        <dsp:cNvPr id="0" name=""/>
        <dsp:cNvSpPr/>
      </dsp:nvSpPr>
      <dsp:spPr>
        <a:xfrm>
          <a:off x="0" y="1967300"/>
          <a:ext cx="1633491" cy="103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FCA8-C945-4A69-B828-128FAF1A65A9}">
      <dsp:nvSpPr>
        <dsp:cNvPr id="0" name=""/>
        <dsp:cNvSpPr/>
      </dsp:nvSpPr>
      <dsp:spPr>
        <a:xfrm>
          <a:off x="181499" y="2139724"/>
          <a:ext cx="1633491" cy="1037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Sistemas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em</a:t>
          </a:r>
          <a:r>
            <a:rPr lang="en-US" sz="1500" kern="1200" dirty="0" smtClean="0"/>
            <a:t> Batch</a:t>
          </a:r>
          <a:endParaRPr lang="pt-BR" sz="1500" kern="1200" dirty="0"/>
        </a:p>
      </dsp:txBody>
      <dsp:txXfrm>
        <a:off x="211879" y="2170104"/>
        <a:ext cx="1572731" cy="976506"/>
      </dsp:txXfrm>
    </dsp:sp>
    <dsp:sp modelId="{997D48BF-B7C4-4BBE-BFC6-5C099BE7547F}">
      <dsp:nvSpPr>
        <dsp:cNvPr id="0" name=""/>
        <dsp:cNvSpPr/>
      </dsp:nvSpPr>
      <dsp:spPr>
        <a:xfrm>
          <a:off x="1996489" y="1967300"/>
          <a:ext cx="1633491" cy="103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8199-3623-417A-B5AB-48AA67D5F2DE}">
      <dsp:nvSpPr>
        <dsp:cNvPr id="0" name=""/>
        <dsp:cNvSpPr/>
      </dsp:nvSpPr>
      <dsp:spPr>
        <a:xfrm>
          <a:off x="2177988" y="2139724"/>
          <a:ext cx="1633491" cy="1037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Sistemas</a:t>
          </a:r>
          <a:r>
            <a:rPr lang="en-US" sz="1500" kern="1200" dirty="0" smtClean="0"/>
            <a:t> de Tempo </a:t>
          </a:r>
          <a:r>
            <a:rPr lang="en-US" sz="1500" kern="1200" dirty="0" err="1" smtClean="0"/>
            <a:t>Compartilhado</a:t>
          </a:r>
          <a:endParaRPr lang="pt-BR" sz="1500" kern="1200" dirty="0"/>
        </a:p>
      </dsp:txBody>
      <dsp:txXfrm>
        <a:off x="2208368" y="2170104"/>
        <a:ext cx="1572731" cy="976506"/>
      </dsp:txXfrm>
    </dsp:sp>
    <dsp:sp modelId="{F71201B0-C5A4-403D-A470-2779304D205C}">
      <dsp:nvSpPr>
        <dsp:cNvPr id="0" name=""/>
        <dsp:cNvSpPr/>
      </dsp:nvSpPr>
      <dsp:spPr>
        <a:xfrm>
          <a:off x="3992978" y="1967300"/>
          <a:ext cx="1633491" cy="103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25AEC-9306-460D-B114-EC7741F62960}">
      <dsp:nvSpPr>
        <dsp:cNvPr id="0" name=""/>
        <dsp:cNvSpPr/>
      </dsp:nvSpPr>
      <dsp:spPr>
        <a:xfrm>
          <a:off x="4174477" y="2139724"/>
          <a:ext cx="1633491" cy="1037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Sistemas</a:t>
          </a:r>
          <a:r>
            <a:rPr lang="en-US" sz="1500" kern="1200" dirty="0" smtClean="0"/>
            <a:t> de Tempo Real</a:t>
          </a:r>
          <a:endParaRPr lang="pt-BR" sz="1500" kern="1200" dirty="0"/>
        </a:p>
      </dsp:txBody>
      <dsp:txXfrm>
        <a:off x="4204857" y="2170104"/>
        <a:ext cx="1572731" cy="976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28/08/2020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0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06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3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1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2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15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3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299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56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63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01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0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10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49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328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27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564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66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50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383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26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81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81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6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3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8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1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6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28/08/2020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28/08/2020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28/08/2020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28/08/2020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28/08/2020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28/08/2020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28/08/2020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Operacionais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35191465"/>
              </p:ext>
            </p:extLst>
          </p:nvPr>
        </p:nvGraphicFramePr>
        <p:xfrm>
          <a:off x="1619672" y="1347614"/>
          <a:ext cx="580796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2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Sistemas Batch (Lotes)</a:t>
            </a:r>
          </a:p>
          <a:p>
            <a:pPr marL="548640" lvl="2" algn="just"/>
            <a:r>
              <a:rPr lang="pt-BR" dirty="0" smtClean="0"/>
              <a:t>Primeiros </a:t>
            </a:r>
            <a:r>
              <a:rPr lang="pt-BR" dirty="0"/>
              <a:t>sistemas </a:t>
            </a:r>
            <a:r>
              <a:rPr lang="pt-BR" dirty="0" err="1"/>
              <a:t>multiprogramáveis</a:t>
            </a:r>
            <a:r>
              <a:rPr lang="pt-BR" dirty="0"/>
              <a:t> e caracterizam-se por ter seus programas, quando submetidos, armazenados em disco ou fita, onde esperam para se executados </a:t>
            </a:r>
            <a:r>
              <a:rPr lang="pt-BR" dirty="0" smtClean="0"/>
              <a:t>sequencialmente</a:t>
            </a:r>
            <a:r>
              <a:rPr lang="pt-BR" dirty="0"/>
              <a:t>.</a:t>
            </a:r>
          </a:p>
          <a:p>
            <a:pPr marL="548640" lvl="2" algn="just"/>
            <a:r>
              <a:rPr lang="pt-BR" dirty="0" smtClean="0"/>
              <a:t>Não exigiam </a:t>
            </a:r>
            <a:r>
              <a:rPr lang="pt-BR" dirty="0"/>
              <a:t>integração com o usuário.</a:t>
            </a:r>
          </a:p>
          <a:p>
            <a:pPr marL="548640" lvl="2" algn="just"/>
            <a:r>
              <a:rPr lang="pt-BR" dirty="0" smtClean="0"/>
              <a:t>Utilizam </a:t>
            </a:r>
            <a:r>
              <a:rPr lang="pt-BR" dirty="0"/>
              <a:t>melhor o processador, porém o tempo de resposta pode ser longo devido ao processamento </a:t>
            </a:r>
            <a:r>
              <a:rPr lang="pt-BR" dirty="0" smtClean="0"/>
              <a:t>sequencial</a:t>
            </a:r>
            <a:r>
              <a:rPr lang="pt-BR" dirty="0"/>
              <a:t>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2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Sistemas de Tempo Compartilhado</a:t>
            </a:r>
          </a:p>
          <a:p>
            <a:pPr marL="548640" lvl="2" algn="just"/>
            <a:r>
              <a:rPr lang="pt-BR" dirty="0" smtClean="0"/>
              <a:t>Permitem </a:t>
            </a:r>
            <a:r>
              <a:rPr lang="pt-BR" dirty="0"/>
              <a:t>a integração do usuário com o sistema através de terminais.</a:t>
            </a:r>
          </a:p>
          <a:p>
            <a:pPr marL="548640" lvl="2" algn="just"/>
            <a:r>
              <a:rPr lang="pt-BR" dirty="0"/>
              <a:t> Também conhecidos como sistemas on-line.</a:t>
            </a:r>
          </a:p>
          <a:p>
            <a:pPr marL="548640" lvl="2" algn="just"/>
            <a:r>
              <a:rPr lang="pt-BR" dirty="0"/>
              <a:t> Para cada usuário (aplicação o sistema aloca uma fatia de tempo (time-</a:t>
            </a:r>
            <a:r>
              <a:rPr lang="pt-BR" dirty="0" err="1"/>
              <a:t>slice</a:t>
            </a:r>
            <a:r>
              <a:rPr lang="pt-BR" dirty="0"/>
              <a:t>) de processador, e caso o programa não seja concluído neste intervalo de tempo, é substituído por outro usuário e aguarda outra fatia de tempo.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4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Sistemas de Tempo Real</a:t>
            </a:r>
          </a:p>
          <a:p>
            <a:pPr marL="274320" lvl="1" algn="just"/>
            <a:endParaRPr lang="pt-BR" dirty="0">
              <a:solidFill>
                <a:srgbClr val="FF0000"/>
              </a:solidFill>
            </a:endParaRPr>
          </a:p>
          <a:p>
            <a:pPr marL="548640" lvl="2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Semelhantes em implementação aos sistemas de tempo compartilhado</a:t>
            </a:r>
            <a:r>
              <a:rPr lang="pt-BR" dirty="0" smtClean="0"/>
              <a:t>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Diferem no tempo de resposta exigido no processamento das aplicações</a:t>
            </a:r>
            <a:r>
              <a:rPr lang="pt-BR" dirty="0" smtClean="0"/>
              <a:t>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Os tempos de resposta devem estar dentro de limites rígidos, que devem ser obedecidos, caso contrário podem ocorrer problemas </a:t>
            </a:r>
            <a:r>
              <a:rPr lang="pt-BR" dirty="0" smtClean="0"/>
              <a:t>irreparáveis.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Um </a:t>
            </a:r>
            <a:r>
              <a:rPr lang="pt-BR" dirty="0"/>
              <a:t>programa detém o processador o quanto for necessário, até que apareça outro prioritário (controlado pela própria aplicação e não e pelo sistema</a:t>
            </a:r>
            <a:r>
              <a:rPr lang="pt-BR" dirty="0" smtClean="0"/>
              <a:t>).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Presentes </a:t>
            </a:r>
            <a:r>
              <a:rPr lang="pt-BR" dirty="0"/>
              <a:t>em controles de processo, como monitoramento de refinarias de petróleo, tráfego aéreo ou em qualquer aplicação onde o tempo de resposta é fator fundamental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3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12368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Sistemas </a:t>
            </a:r>
            <a:r>
              <a:rPr lang="pt-BR" dirty="0" smtClean="0">
                <a:solidFill>
                  <a:srgbClr val="FF0000"/>
                </a:solidFill>
              </a:rPr>
              <a:t>Portáteis</a:t>
            </a:r>
            <a:endParaRPr lang="pt-BR" dirty="0">
              <a:solidFill>
                <a:srgbClr val="FF0000"/>
              </a:solidFill>
            </a:endParaRPr>
          </a:p>
          <a:p>
            <a:pPr marL="548640" lvl="2" algn="just"/>
            <a:r>
              <a:rPr lang="pt-BR" dirty="0" err="1" smtClean="0"/>
              <a:t>S.O.s</a:t>
            </a:r>
            <a:r>
              <a:rPr lang="pt-BR" dirty="0" smtClean="0"/>
              <a:t> </a:t>
            </a:r>
            <a:r>
              <a:rPr lang="pt-BR" dirty="0"/>
              <a:t>adaptados para dispositivos móveis, como PDAs</a:t>
            </a:r>
            <a:r>
              <a:rPr lang="pt-BR" dirty="0" smtClean="0"/>
              <a:t>, smartphones.</a:t>
            </a:r>
            <a:endParaRPr lang="pt-BR" dirty="0"/>
          </a:p>
          <a:p>
            <a:pPr marL="548640" lvl="2" algn="just"/>
            <a:r>
              <a:rPr lang="pt-BR" dirty="0" smtClean="0"/>
              <a:t>Memória </a:t>
            </a:r>
            <a:r>
              <a:rPr lang="pt-BR" dirty="0"/>
              <a:t>limitada, processador mais lento e display de pequenas dimensões.</a:t>
            </a:r>
          </a:p>
          <a:p>
            <a:pPr marL="548640" lvl="2" algn="just"/>
            <a:r>
              <a:rPr lang="pt-BR" dirty="0" smtClean="0"/>
              <a:t>S.O</a:t>
            </a:r>
            <a:r>
              <a:rPr lang="pt-BR" dirty="0"/>
              <a:t>. e aplicações projetados para minimizar o uso do processador (redução do consumo da bateria).</a:t>
            </a:r>
          </a:p>
          <a:p>
            <a:pPr marL="548640" lvl="2" algn="just"/>
            <a:r>
              <a:rPr lang="pt-BR" dirty="0" smtClean="0"/>
              <a:t>Uso </a:t>
            </a:r>
            <a:r>
              <a:rPr lang="pt-BR" dirty="0"/>
              <a:t>possível de tecnologias wireless</a:t>
            </a:r>
            <a:r>
              <a:rPr lang="pt-BR" dirty="0" smtClean="0"/>
              <a:t>, como </a:t>
            </a:r>
            <a:r>
              <a:rPr lang="pt-BR" dirty="0"/>
              <a:t>Bluetooth, para acesso remoto a e-mail e navegação Web.</a:t>
            </a:r>
          </a:p>
          <a:p>
            <a:pPr marL="548640" lvl="2" algn="just"/>
            <a:r>
              <a:rPr lang="pt-BR" dirty="0" smtClean="0"/>
              <a:t>Câmeras </a:t>
            </a:r>
            <a:r>
              <a:rPr lang="pt-BR" dirty="0"/>
              <a:t>e </a:t>
            </a:r>
            <a:r>
              <a:rPr lang="pt-BR" dirty="0" smtClean="0"/>
              <a:t>players </a:t>
            </a:r>
            <a:r>
              <a:rPr lang="pt-BR" dirty="0"/>
              <a:t>são exemplos de acessórios que expandem a sua funcionalidade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com múltiplos processadores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5567"/>
            <a:ext cx="6454225" cy="320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7" y="1400918"/>
            <a:ext cx="5886581" cy="55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/>
              <a:t>Sistemas com múltiplos processadores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312368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Sistemas fortemente acoplados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São </a:t>
            </a:r>
            <a:r>
              <a:rPr lang="pt-BR" dirty="0"/>
              <a:t>sistemas com mais de uma UCP atuando de modo colaborativo (“ </a:t>
            </a:r>
            <a:r>
              <a:rPr lang="pt-BR" dirty="0" err="1"/>
              <a:t>multiprocessor</a:t>
            </a:r>
            <a:r>
              <a:rPr lang="pt-BR" dirty="0"/>
              <a:t> systems”).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Os </a:t>
            </a:r>
            <a:r>
              <a:rPr lang="pt-BR" dirty="0"/>
              <a:t>processadores compartilham o barramento, memória e relógio, além de dispositivos periféricos;</a:t>
            </a:r>
          </a:p>
          <a:p>
            <a:pPr marL="274320" lvl="1">
              <a:lnSpc>
                <a:spcPct val="120000"/>
              </a:lnSpc>
            </a:pPr>
            <a:endParaRPr lang="pt-BR" dirty="0"/>
          </a:p>
          <a:p>
            <a:pPr marL="274320" lvl="1">
              <a:lnSpc>
                <a:spcPct val="120000"/>
              </a:lnSpc>
            </a:pPr>
            <a:r>
              <a:rPr lang="pt-BR" dirty="0"/>
              <a:t>Principais vantagens: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Escalabilidade, Disponibilidade, Balanceamento de carga.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Classificam-se em Simétricos e Assimétricos.</a:t>
            </a:r>
          </a:p>
        </p:txBody>
      </p:sp>
    </p:spTree>
    <p:extLst>
      <p:ext uri="{BB962C8B-B14F-4D97-AF65-F5344CB8AC3E}">
        <p14:creationId xmlns:p14="http://schemas.microsoft.com/office/powerpoint/2010/main" val="1370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/>
              <a:t>Sistemas com múltiplos processadores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776864" cy="3384376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Sistemas Simétricos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Todos </a:t>
            </a:r>
            <a:r>
              <a:rPr lang="pt-BR" dirty="0"/>
              <a:t>os processadores tem as mesmas funções e podem executar o Sistema Operacional de forma independente.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Todos </a:t>
            </a:r>
            <a:r>
              <a:rPr lang="pt-BR" dirty="0"/>
              <a:t>os processadores são pares, não existindo relação de mestre-escravo.</a:t>
            </a:r>
          </a:p>
          <a:p>
            <a:pPr marL="274320" lvl="1" algn="just">
              <a:lnSpc>
                <a:spcPct val="120000"/>
              </a:lnSpc>
            </a:pPr>
            <a:endParaRPr lang="pt-BR" dirty="0"/>
          </a:p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Sistemas Assimétricos(</a:t>
            </a:r>
            <a:r>
              <a:rPr lang="pt-BR" dirty="0" err="1">
                <a:solidFill>
                  <a:srgbClr val="FF0000"/>
                </a:solidFill>
              </a:rPr>
              <a:t>master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slave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Nos sistemas assimétricos(mestre/escravo) somente um processador primário é responsável pelo controle dos demais processadores e pela execução do Sistema Operacional. </a:t>
            </a:r>
          </a:p>
        </p:txBody>
      </p:sp>
    </p:spTree>
    <p:extLst>
      <p:ext uri="{BB962C8B-B14F-4D97-AF65-F5344CB8AC3E}">
        <p14:creationId xmlns:p14="http://schemas.microsoft.com/office/powerpoint/2010/main" val="19853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/>
              <a:t>Sistemas com múltiplos processadores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4736"/>
            <a:ext cx="4930954" cy="216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622"/>
            <a:ext cx="6390034" cy="60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player.slideplayer.com.br/1/299021/data/images/img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56" y="1851670"/>
            <a:ext cx="3096344" cy="31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/>
              <a:t>Sistemas com múltiplos processadores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920880" cy="3528392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Sistemas Fracamente Acoplados (Sistemas </a:t>
            </a:r>
            <a:r>
              <a:rPr lang="pt-BR" dirty="0" err="1" smtClean="0">
                <a:solidFill>
                  <a:srgbClr val="FF0000"/>
                </a:solidFill>
              </a:rPr>
              <a:t>Distribuidos</a:t>
            </a:r>
            <a:r>
              <a:rPr lang="pt-BR" dirty="0" smtClean="0">
                <a:solidFill>
                  <a:srgbClr val="FF0000"/>
                </a:solidFill>
              </a:rPr>
              <a:t> / Clusters)</a:t>
            </a:r>
            <a:endParaRPr lang="pt-BR" dirty="0">
              <a:solidFill>
                <a:srgbClr val="FF0000"/>
              </a:solidFill>
            </a:endParaRPr>
          </a:p>
          <a:p>
            <a:pPr marL="548640" lvl="2" algn="just"/>
            <a:r>
              <a:rPr lang="pt-BR" dirty="0" smtClean="0"/>
              <a:t>Conjunto </a:t>
            </a:r>
            <a:r>
              <a:rPr lang="pt-BR" dirty="0"/>
              <a:t>de computadores interconectados de forma a possibilitar a execução de um serviço.</a:t>
            </a:r>
          </a:p>
          <a:p>
            <a:pPr marL="548640" lvl="2" algn="just"/>
            <a:r>
              <a:rPr lang="pt-BR" dirty="0"/>
              <a:t>Requer uma </a:t>
            </a:r>
            <a:r>
              <a:rPr lang="pt-BR" dirty="0" err="1"/>
              <a:t>infra-estrutura</a:t>
            </a:r>
            <a:r>
              <a:rPr lang="pt-BR" dirty="0"/>
              <a:t> física de redes (LAN, WAN) e suporte de protocolos de comunicação (TCP/IP).</a:t>
            </a:r>
          </a:p>
          <a:p>
            <a:pPr marL="548640" lvl="2" algn="just"/>
            <a:r>
              <a:rPr lang="pt-BR" dirty="0"/>
              <a:t>A realização de uma tarefa é distribuída entre vários nós da rede.</a:t>
            </a:r>
          </a:p>
          <a:p>
            <a:pPr marL="548640" lvl="2" algn="just"/>
            <a:r>
              <a:rPr lang="pt-BR" dirty="0"/>
              <a:t>A existência de várias máquinas é transparente, isto é, o software fornece uma visão única do sistema.</a:t>
            </a:r>
          </a:p>
          <a:p>
            <a:pPr marL="274320" lvl="1" algn="just"/>
            <a:r>
              <a:rPr lang="pt-BR" dirty="0"/>
              <a:t>Vantagens:</a:t>
            </a:r>
          </a:p>
          <a:p>
            <a:pPr marL="548640" lvl="2" algn="just"/>
            <a:r>
              <a:rPr lang="pt-BR" dirty="0" smtClean="0"/>
              <a:t>Compartilhamento </a:t>
            </a:r>
            <a:r>
              <a:rPr lang="pt-BR" dirty="0"/>
              <a:t>de recursos  Balanceamento de carga, Aumento da velocidade de computação, Maior 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1675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38437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/>
            <a:r>
              <a:rPr lang="pt-BR" dirty="0" smtClean="0"/>
              <a:t>Conceitos de Sistemas Operacionais</a:t>
            </a:r>
          </a:p>
          <a:p>
            <a:pPr marL="274320" lvl="1"/>
            <a:r>
              <a:rPr lang="pt-BR" dirty="0" smtClean="0"/>
              <a:t>Classificação dos Sistemas Operacionais</a:t>
            </a:r>
          </a:p>
          <a:p>
            <a:pPr marL="548640" lvl="2"/>
            <a:r>
              <a:rPr lang="pt-BR" dirty="0" smtClean="0"/>
              <a:t>Sistemas </a:t>
            </a:r>
            <a:r>
              <a:rPr lang="pt-BR" dirty="0" err="1" smtClean="0"/>
              <a:t>Monoprogramáveis</a:t>
            </a:r>
            <a:endParaRPr lang="pt-BR" dirty="0" smtClean="0"/>
          </a:p>
          <a:p>
            <a:pPr marL="548640" lvl="2"/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 smtClean="0"/>
          </a:p>
          <a:p>
            <a:pPr marL="548640" lvl="2"/>
            <a:r>
              <a:rPr lang="pt-BR" dirty="0" smtClean="0"/>
              <a:t>Sistemas com Múltiplos processadores</a:t>
            </a:r>
          </a:p>
          <a:p>
            <a:pPr marL="274320" lvl="1"/>
            <a:r>
              <a:rPr lang="pt-BR" dirty="0" smtClean="0"/>
              <a:t>Interrupção e Exceção</a:t>
            </a:r>
          </a:p>
          <a:p>
            <a:pPr marL="274320" lvl="1"/>
            <a:r>
              <a:rPr lang="pt-BR" dirty="0" err="1" smtClean="0"/>
              <a:t>Buffering</a:t>
            </a:r>
            <a:endParaRPr lang="pt-BR" dirty="0" smtClean="0"/>
          </a:p>
          <a:p>
            <a:pPr marL="274320" lvl="1"/>
            <a:r>
              <a:rPr lang="pt-BR" dirty="0" err="1" smtClean="0"/>
              <a:t>Spooling</a:t>
            </a:r>
            <a:endParaRPr lang="pt-BR" dirty="0" smtClean="0"/>
          </a:p>
          <a:p>
            <a:pPr marL="274320" lvl="1"/>
            <a:r>
              <a:rPr lang="pt-BR" dirty="0" smtClean="0"/>
              <a:t>Reentrância</a:t>
            </a:r>
          </a:p>
          <a:p>
            <a:pPr marL="274320" lvl="1"/>
            <a:r>
              <a:rPr lang="pt-BR" dirty="0" smtClean="0"/>
              <a:t>Tendências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Interrupção e Exceção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84376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 algn="just"/>
            <a:r>
              <a:rPr lang="pt-BR" dirty="0"/>
              <a:t>Na execução de um programa, alguns eventos podem ocorrer durante o processamento, obrigando a intervenção do sistema operacional.</a:t>
            </a:r>
          </a:p>
          <a:p>
            <a:pPr marL="274320" lvl="1" algn="just"/>
            <a:r>
              <a:rPr lang="pt-BR" dirty="0"/>
              <a:t>Este tipo de intervenção é chamada interrupção e obriga que o fluxo de execução seja alterado.</a:t>
            </a:r>
          </a:p>
          <a:p>
            <a:pPr marL="274320" lvl="1" algn="just"/>
            <a:r>
              <a:rPr lang="pt-BR" dirty="0"/>
              <a:t>Eventos responsáveis pelas interrupções:</a:t>
            </a:r>
          </a:p>
          <a:p>
            <a:pPr marL="548640" lvl="2" algn="just"/>
            <a:r>
              <a:rPr lang="pt-BR" dirty="0"/>
              <a:t>resultado da execução do programa;</a:t>
            </a:r>
          </a:p>
          <a:p>
            <a:pPr marL="548640" lvl="2" algn="just"/>
            <a:r>
              <a:rPr lang="pt-BR" dirty="0"/>
              <a:t>gerado pelo </a:t>
            </a:r>
            <a:r>
              <a:rPr lang="pt-BR" dirty="0" smtClean="0"/>
              <a:t>Sistema Operacional</a:t>
            </a:r>
            <a:r>
              <a:rPr lang="pt-BR" dirty="0"/>
              <a:t>;</a:t>
            </a:r>
          </a:p>
          <a:p>
            <a:pPr marL="548640" lvl="2" algn="just"/>
            <a:r>
              <a:rPr lang="pt-BR" dirty="0"/>
              <a:t>gerado por dispositivo de hardware.</a:t>
            </a:r>
          </a:p>
        </p:txBody>
      </p:sp>
    </p:spTree>
    <p:extLst>
      <p:ext uri="{BB962C8B-B14F-4D97-AF65-F5344CB8AC3E}">
        <p14:creationId xmlns:p14="http://schemas.microsoft.com/office/powerpoint/2010/main" val="801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Tipos de Interrupções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992888" cy="345638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Interna</a:t>
            </a:r>
          </a:p>
          <a:p>
            <a:pPr marL="548640" lvl="2" algn="just"/>
            <a:r>
              <a:rPr lang="pt-BR" dirty="0"/>
              <a:t>É resultado direto da execução do próprio programa, ou seja, uma instrução responsável pela ocorrência da interrupção. Também é chamado de </a:t>
            </a:r>
            <a:r>
              <a:rPr lang="pt-BR" dirty="0" err="1"/>
              <a:t>traps</a:t>
            </a:r>
            <a:r>
              <a:rPr lang="pt-BR" dirty="0"/>
              <a:t> ou exceções.</a:t>
            </a:r>
          </a:p>
          <a:p>
            <a:pPr marL="548640" lvl="2" algn="just"/>
            <a:r>
              <a:rPr lang="pt-BR" dirty="0"/>
              <a:t>Exemplo: Divisão por zero ou exceder a representação numérica (overflow).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Externa ou do Sistema</a:t>
            </a:r>
          </a:p>
          <a:p>
            <a:pPr marL="548640" lvl="2" algn="just"/>
            <a:r>
              <a:rPr lang="pt-BR" dirty="0"/>
              <a:t>É gerada pelo S. O . ou por algum dispositivo e, neste caso, independe do programa que está sendo executado .</a:t>
            </a:r>
          </a:p>
          <a:p>
            <a:pPr marL="548640" lvl="2" algn="just"/>
            <a:r>
              <a:rPr lang="pt-BR" dirty="0"/>
              <a:t>Exemplo: Ocorre quando um periférico avisa à CPU que está pronto para transmitir algum dado.</a:t>
            </a:r>
          </a:p>
        </p:txBody>
      </p:sp>
    </p:spTree>
    <p:extLst>
      <p:ext uri="{BB962C8B-B14F-4D97-AF65-F5344CB8AC3E}">
        <p14:creationId xmlns:p14="http://schemas.microsoft.com/office/powerpoint/2010/main" val="38430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Mecanismo de Interrupção e Exceção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82850"/>
            <a:ext cx="6691476" cy="35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6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err="1" smtClean="0"/>
              <a:t>Buffering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456384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Técnica que consiste no uso de uma área na MP para a transferência de dados entre os periféricos e a memória principal (Buffer de E/S).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Objetivo</a:t>
            </a:r>
            <a:r>
              <a:rPr lang="pt-BR" dirty="0"/>
              <a:t>: minimizar o problema da disparidade da velocidade de processamento existente entre a UCP e os dispositivos de E/S, mantendo-os ocupados na maior parte do tempo.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Registro</a:t>
            </a:r>
            <a:r>
              <a:rPr lang="pt-BR" dirty="0"/>
              <a:t>: é a unidade de transferência. O tamanho do registro é especificado em função da natureza do dispositivo.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O </a:t>
            </a:r>
            <a:r>
              <a:rPr lang="pt-BR" dirty="0"/>
              <a:t>buffer deve ter capacidade de armazenar diversos registros, de modo a sempre existirem dados lidos, mas não processados (leitura), ou dados processados, mas não gravados (gravação).</a:t>
            </a:r>
          </a:p>
        </p:txBody>
      </p:sp>
    </p:spTree>
    <p:extLst>
      <p:ext uri="{BB962C8B-B14F-4D97-AF65-F5344CB8AC3E}">
        <p14:creationId xmlns:p14="http://schemas.microsoft.com/office/powerpoint/2010/main" val="7764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t-BR" dirty="0" err="1" smtClean="0"/>
              <a:t>Buffering</a:t>
            </a:r>
            <a:r>
              <a:rPr lang="pt-BR" dirty="0"/>
              <a:t> (Operações de E/S)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1630"/>
            <a:ext cx="696874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8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err="1" smtClean="0"/>
              <a:t>Spooling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84376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>
              <a:lnSpc>
                <a:spcPct val="110000"/>
              </a:lnSpc>
            </a:pPr>
            <a:r>
              <a:rPr lang="pt-BR" dirty="0"/>
              <a:t>A técnica de </a:t>
            </a:r>
            <a:r>
              <a:rPr lang="pt-BR" dirty="0" err="1"/>
              <a:t>Spooling</a:t>
            </a:r>
            <a:r>
              <a:rPr lang="pt-BR" dirty="0"/>
              <a:t> tem a finalidade de liberar a UCP das tarefas de impressão. No momento em que um comando de impressão é executado, as informações a serem impressas são gravadas em um arquivo em disco (arquivo de </a:t>
            </a:r>
            <a:r>
              <a:rPr lang="pt-BR" dirty="0" err="1"/>
              <a:t>spool</a:t>
            </a:r>
            <a:r>
              <a:rPr lang="pt-BR" dirty="0"/>
              <a:t>), para ser impresso posteriormente pelo sistema conforme mostra a figura. </a:t>
            </a:r>
            <a:endParaRPr lang="pt-BR" dirty="0" smtClean="0"/>
          </a:p>
          <a:p>
            <a:pPr marL="274320" lvl="1" algn="just">
              <a:lnSpc>
                <a:spcPct val="110000"/>
              </a:lnSpc>
            </a:pPr>
            <a:r>
              <a:rPr lang="pt-BR" dirty="0" smtClean="0"/>
              <a:t>Dessa </a:t>
            </a:r>
            <a:r>
              <a:rPr lang="pt-BR" dirty="0"/>
              <a:t>forma, situações como a de um programa reservar a </a:t>
            </a:r>
            <a:r>
              <a:rPr lang="pt-BR" dirty="0" smtClean="0"/>
              <a:t>impressora, </a:t>
            </a:r>
            <a:r>
              <a:rPr lang="pt-BR" dirty="0"/>
              <a:t>imprimir uma linha e </a:t>
            </a:r>
            <a:r>
              <a:rPr lang="pt-BR" dirty="0" smtClean="0"/>
              <a:t>ficará guardando </a:t>
            </a:r>
            <a:r>
              <a:rPr lang="pt-BR" dirty="0" smtClean="0"/>
              <a:t>para </a:t>
            </a:r>
            <a:r>
              <a:rPr lang="pt-BR" dirty="0"/>
              <a:t>continuar a impressão não acontecerão. </a:t>
            </a:r>
          </a:p>
        </p:txBody>
      </p:sp>
    </p:spTree>
    <p:extLst>
      <p:ext uri="{BB962C8B-B14F-4D97-AF65-F5344CB8AC3E}">
        <p14:creationId xmlns:p14="http://schemas.microsoft.com/office/powerpoint/2010/main" val="37828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Características da técnica de </a:t>
            </a:r>
            <a:r>
              <a:rPr lang="pt-BR" dirty="0" err="1" smtClean="0"/>
              <a:t>Spooling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8437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>
              <a:lnSpc>
                <a:spcPct val="110000"/>
              </a:lnSpc>
            </a:pPr>
            <a:r>
              <a:rPr lang="pt-BR" dirty="0" err="1" smtClean="0"/>
              <a:t>Spool</a:t>
            </a:r>
            <a:r>
              <a:rPr lang="pt-BR" dirty="0" smtClean="0"/>
              <a:t>  </a:t>
            </a:r>
            <a:r>
              <a:rPr lang="pt-BR" dirty="0"/>
              <a:t>= carretel; “</a:t>
            </a:r>
            <a:r>
              <a:rPr lang="pt-BR" dirty="0" err="1"/>
              <a:t>spooling</a:t>
            </a:r>
            <a:r>
              <a:rPr lang="pt-BR" dirty="0"/>
              <a:t>” uso do disco para enfileirar imagens de cartões e relatórios para serem gravados/lidos posteriormente.</a:t>
            </a:r>
          </a:p>
          <a:p>
            <a:pPr marL="274320" lvl="1">
              <a:lnSpc>
                <a:spcPct val="110000"/>
              </a:lnSpc>
            </a:pPr>
            <a:r>
              <a:rPr lang="pt-BR" dirty="0" smtClean="0"/>
              <a:t>SO </a:t>
            </a:r>
            <a:r>
              <a:rPr lang="pt-BR" dirty="0"/>
              <a:t>controla a localização de cada </a:t>
            </a:r>
            <a:r>
              <a:rPr lang="pt-BR" dirty="0" err="1"/>
              <a:t>job</a:t>
            </a:r>
            <a:r>
              <a:rPr lang="pt-BR" dirty="0"/>
              <a:t> e cada relatório no disco através de uma estrutura de dados chamada “tabela de </a:t>
            </a:r>
            <a:r>
              <a:rPr lang="pt-BR" dirty="0" err="1"/>
              <a:t>spooling</a:t>
            </a:r>
            <a:r>
              <a:rPr lang="pt-BR" dirty="0"/>
              <a:t>”</a:t>
            </a:r>
          </a:p>
          <a:p>
            <a:pPr marL="274320" lvl="1">
              <a:lnSpc>
                <a:spcPct val="110000"/>
              </a:lnSpc>
            </a:pPr>
            <a:r>
              <a:rPr lang="pt-BR" dirty="0" smtClean="0"/>
              <a:t>Há </a:t>
            </a:r>
            <a:r>
              <a:rPr lang="pt-BR" dirty="0"/>
              <a:t>concorrência entre submissão, execução e impressão de diferentes serviços.</a:t>
            </a:r>
          </a:p>
          <a:p>
            <a:pPr marL="274320" lvl="1" algn="just">
              <a:lnSpc>
                <a:spcPct val="110000"/>
              </a:lnSpc>
            </a:pPr>
            <a:r>
              <a:rPr lang="pt-BR" dirty="0" err="1" smtClean="0"/>
              <a:t>Job-spool</a:t>
            </a:r>
            <a:r>
              <a:rPr lang="pt-BR" dirty="0" smtClean="0"/>
              <a:t> </a:t>
            </a:r>
            <a:r>
              <a:rPr lang="pt-BR" dirty="0"/>
              <a:t>- grupo de serviços aguardando execução segundo algum critério de escalonamento (“</a:t>
            </a:r>
            <a:r>
              <a:rPr lang="pt-BR" dirty="0" err="1"/>
              <a:t>Scheduling</a:t>
            </a:r>
            <a:r>
              <a:rPr lang="pt-BR" dirty="0"/>
              <a:t>”)</a:t>
            </a:r>
          </a:p>
          <a:p>
            <a:pPr marL="274320" lvl="1"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5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Técnica de </a:t>
            </a:r>
            <a:r>
              <a:rPr lang="pt-BR" dirty="0" err="1" smtClean="0"/>
              <a:t>Spooling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9663"/>
            <a:ext cx="824694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Técnica de Reentrância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91630"/>
            <a:ext cx="4399256" cy="343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Tendências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/>
            <a:r>
              <a:rPr lang="pt-BR" dirty="0" err="1"/>
              <a:t>Blade</a:t>
            </a:r>
            <a:r>
              <a:rPr lang="pt-BR" dirty="0"/>
              <a:t> Servers (Consolidação)</a:t>
            </a:r>
          </a:p>
          <a:p>
            <a:pPr marL="274320" lvl="1"/>
            <a:endParaRPr lang="pt-BR" dirty="0"/>
          </a:p>
          <a:p>
            <a:pPr marL="274320" lvl="1"/>
            <a:r>
              <a:rPr lang="pt-BR" dirty="0"/>
              <a:t>Máquinas virtuais (virtualização)</a:t>
            </a:r>
          </a:p>
          <a:p>
            <a:pPr marL="274320" lvl="1"/>
            <a:endParaRPr lang="pt-BR" dirty="0"/>
          </a:p>
          <a:p>
            <a:pPr marL="274320" lvl="1"/>
            <a:r>
              <a:rPr lang="pt-BR" dirty="0" err="1"/>
              <a:t>Thin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  <a:p>
            <a:pPr marL="274320" lvl="1"/>
            <a:endParaRPr lang="pt-BR" dirty="0"/>
          </a:p>
          <a:p>
            <a:pPr marL="274320" lvl="1"/>
            <a:r>
              <a:rPr lang="pt-BR" dirty="0"/>
              <a:t>Múltiplos cores</a:t>
            </a:r>
          </a:p>
          <a:p>
            <a:pPr marL="274320" lvl="1"/>
            <a:endParaRPr lang="pt-BR" dirty="0"/>
          </a:p>
          <a:p>
            <a:pPr marL="274320" lvl="1"/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6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Conceitos de Sistemas Operacionais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455339"/>
            <a:ext cx="4998888" cy="36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347614"/>
            <a:ext cx="7346776" cy="3672408"/>
          </a:xfrm>
        </p:spPr>
        <p:txBody>
          <a:bodyPr anchor="ctr">
            <a:normAutofit fontScale="55000" lnSpcReduction="20000"/>
          </a:bodyPr>
          <a:lstStyle>
            <a:extLst/>
          </a:lstStyle>
          <a:p>
            <a:pPr marL="514350" lvl="1" indent="-514350">
              <a:buFont typeface="+mj-lt"/>
              <a:buAutoNum type="arabicPeriod"/>
            </a:pPr>
            <a:r>
              <a:rPr lang="pt-BR" dirty="0"/>
              <a:t>Defina o conceito de máquinas em níveis ou camadas.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Quais os tipos de SO existentes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Por que existe uma subutilização de recursos nos sistemas </a:t>
            </a:r>
            <a:r>
              <a:rPr lang="pt-BR" dirty="0" err="1"/>
              <a:t>monoprogramáveis</a:t>
            </a:r>
            <a:r>
              <a:rPr lang="pt-BR" dirty="0"/>
              <a:t>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Quais as diferenças entre sistemas </a:t>
            </a:r>
            <a:r>
              <a:rPr lang="pt-BR" dirty="0" err="1"/>
              <a:t>monoprogramaveis</a:t>
            </a:r>
            <a:r>
              <a:rPr lang="pt-BR" dirty="0"/>
              <a:t> e </a:t>
            </a:r>
            <a:r>
              <a:rPr lang="pt-BR" dirty="0" err="1"/>
              <a:t>multiprogramáveis</a:t>
            </a:r>
            <a:r>
              <a:rPr lang="pt-BR" dirty="0"/>
              <a:t>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O caracteriza um processamento batch (lote). Cite um exemplo.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 Quais as diferenças entre sistemas fortemente acoplados e fracamente acoplados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Quais aplicações são indicadas para Sistemas de tempo real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Quais a unidades funcionais de um sistema computacional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Quais os componentes de um processador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Como a MP é organizada ?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O que são memórias voláteis e não-voláteis.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Conceitue memória cache.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/>
              <a:t>Explique o processo de ativação (boot) do SO.</a:t>
            </a:r>
          </a:p>
        </p:txBody>
      </p:sp>
    </p:spTree>
    <p:extLst>
      <p:ext uri="{BB962C8B-B14F-4D97-AF65-F5344CB8AC3E}">
        <p14:creationId xmlns:p14="http://schemas.microsoft.com/office/powerpoint/2010/main" val="7869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200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pt-BR" dirty="0" smtClean="0"/>
              <a:t>Em </a:t>
            </a:r>
            <a:r>
              <a:rPr lang="pt-BR" dirty="0"/>
              <a:t>um sistema </a:t>
            </a:r>
            <a:r>
              <a:rPr lang="pt-BR" dirty="0" err="1"/>
              <a:t>multiprogramável</a:t>
            </a:r>
            <a:r>
              <a:rPr lang="pt-BR" dirty="0"/>
              <a:t>, seus usuários utilizam o mesmo editor de textos (200 Kb), compilador (300 Kb), software de correio eletrônico (400 Kb) e uma aplicação corporativa (500 Kb). Caso o sistema não implemente reentrância, qual o espaço de memória principal ocupado pelos programas quando 10 usuários estiverem utilizando todas as aplicações simultaneamente? Qual o espaço liberado quando o sistema implementa reentrância em todas as aplicações?</a:t>
            </a:r>
          </a:p>
        </p:txBody>
      </p:sp>
    </p:spTree>
    <p:extLst>
      <p:ext uri="{BB962C8B-B14F-4D97-AF65-F5344CB8AC3E}">
        <p14:creationId xmlns:p14="http://schemas.microsoft.com/office/powerpoint/2010/main" val="146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384376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pt-BR" dirty="0">
                <a:solidFill>
                  <a:srgbClr val="FF0000"/>
                </a:solidFill>
              </a:rPr>
              <a:t>É uma máquina estendida (visão top-</a:t>
            </a:r>
            <a:r>
              <a:rPr lang="pt-BR" dirty="0" err="1">
                <a:solidFill>
                  <a:srgbClr val="FF0000"/>
                </a:solidFill>
              </a:rPr>
              <a:t>down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548640" lvl="2"/>
            <a:r>
              <a:rPr lang="pt-BR" dirty="0"/>
              <a:t>Software que abstrai as complexidades do hardware de um usuário/programador;</a:t>
            </a:r>
          </a:p>
          <a:p>
            <a:pPr marL="548640" lvl="2"/>
            <a:r>
              <a:rPr lang="pt-BR" dirty="0"/>
              <a:t>Apresenta ao usuário uma máquina virtual, mais fácil de usar;</a:t>
            </a:r>
          </a:p>
          <a:p>
            <a:pPr marL="548640" lvl="2"/>
            <a:r>
              <a:rPr lang="pt-BR" dirty="0"/>
              <a:t>Software que controla a execução dos programas de aplicação e mascara os detalhes do hardware;</a:t>
            </a:r>
          </a:p>
          <a:p>
            <a:pPr marL="274320" lvl="1"/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É um gerenciador de recurso (visão </a:t>
            </a:r>
            <a:r>
              <a:rPr lang="pt-BR" dirty="0" err="1">
                <a:solidFill>
                  <a:srgbClr val="FF0000"/>
                </a:solidFill>
              </a:rPr>
              <a:t>botton-up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548640" lvl="2"/>
            <a:r>
              <a:rPr lang="pt-BR" dirty="0"/>
              <a:t>Provê acesso ordenado aos elementos do hw;</a:t>
            </a:r>
          </a:p>
          <a:p>
            <a:pPr marL="548640" lvl="2"/>
            <a:r>
              <a:rPr lang="pt-BR" dirty="0"/>
              <a:t>Monitora os acessos aos recursos do hardware.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Conceitos de Sistemas Operacionais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6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528392"/>
          </a:xfrm>
        </p:spPr>
        <p:txBody>
          <a:bodyPr anchor="ctr">
            <a:normAutofit fontScale="55000" lnSpcReduction="20000"/>
          </a:bodyPr>
          <a:lstStyle>
            <a:extLst/>
          </a:lstStyle>
          <a:p>
            <a:pPr marL="274320" lvl="1"/>
            <a:r>
              <a:rPr lang="pt-BR" dirty="0"/>
              <a:t>Mainframes</a:t>
            </a:r>
          </a:p>
          <a:p>
            <a:pPr marL="548640" lvl="2"/>
            <a:r>
              <a:rPr lang="pt-BR" dirty="0"/>
              <a:t>Jobs em batch, transações, multiprogramação</a:t>
            </a:r>
          </a:p>
          <a:p>
            <a:pPr marL="274320" lvl="1"/>
            <a:r>
              <a:rPr lang="pt-BR" dirty="0"/>
              <a:t> Servidores</a:t>
            </a:r>
          </a:p>
          <a:p>
            <a:pPr marL="548640" lvl="2"/>
            <a:r>
              <a:rPr lang="pt-BR" dirty="0" smtClean="0"/>
              <a:t>Usuários </a:t>
            </a:r>
            <a:r>
              <a:rPr lang="pt-BR" dirty="0"/>
              <a:t>conectados remotamente por </a:t>
            </a:r>
            <a:r>
              <a:rPr lang="pt-BR" dirty="0" smtClean="0"/>
              <a:t>redes</a:t>
            </a:r>
          </a:p>
          <a:p>
            <a:pPr marL="274320" lvl="1"/>
            <a:r>
              <a:rPr lang="pt-BR" dirty="0" smtClean="0"/>
              <a:t>Distribuídos</a:t>
            </a:r>
            <a:endParaRPr lang="pt-BR" dirty="0"/>
          </a:p>
          <a:p>
            <a:pPr marL="548640" lvl="2"/>
            <a:r>
              <a:rPr lang="pt-BR" dirty="0" smtClean="0"/>
              <a:t>Extensão </a:t>
            </a:r>
            <a:r>
              <a:rPr lang="pt-BR" dirty="0"/>
              <a:t>de SO em servidores (programação paralela)</a:t>
            </a:r>
          </a:p>
          <a:p>
            <a:pPr marL="274320" lvl="1"/>
            <a:r>
              <a:rPr lang="pt-BR" dirty="0"/>
              <a:t> </a:t>
            </a:r>
            <a:r>
              <a:rPr lang="pt-BR" dirty="0" smtClean="0"/>
              <a:t>Desktop</a:t>
            </a:r>
            <a:endParaRPr lang="pt-BR" dirty="0"/>
          </a:p>
          <a:p>
            <a:pPr marL="548640" lvl="2"/>
            <a:r>
              <a:rPr lang="pt-BR" dirty="0" smtClean="0"/>
              <a:t>Interface </a:t>
            </a:r>
            <a:r>
              <a:rPr lang="pt-BR" dirty="0"/>
              <a:t>amigável com o </a:t>
            </a:r>
            <a:r>
              <a:rPr lang="pt-BR" dirty="0" smtClean="0"/>
              <a:t>usuário. Ex. Windows</a:t>
            </a:r>
            <a:endParaRPr lang="pt-BR" dirty="0"/>
          </a:p>
          <a:p>
            <a:pPr marL="274320" lvl="1"/>
            <a:r>
              <a:rPr lang="pt-BR" dirty="0"/>
              <a:t> </a:t>
            </a:r>
            <a:r>
              <a:rPr lang="pt-BR" dirty="0" smtClean="0"/>
              <a:t>Tempo </a:t>
            </a:r>
            <a:r>
              <a:rPr lang="pt-BR" dirty="0"/>
              <a:t>real</a:t>
            </a:r>
          </a:p>
          <a:p>
            <a:pPr marL="548640" lvl="2"/>
            <a:r>
              <a:rPr lang="pt-BR" dirty="0" smtClean="0"/>
              <a:t>Confiabilidade </a:t>
            </a:r>
            <a:r>
              <a:rPr lang="pt-BR" dirty="0"/>
              <a:t>de resposta previsível é </a:t>
            </a:r>
            <a:r>
              <a:rPr lang="pt-BR" dirty="0" smtClean="0"/>
              <a:t>priorizada </a:t>
            </a:r>
            <a:r>
              <a:rPr lang="pt-BR" dirty="0"/>
              <a:t>Ex. </a:t>
            </a:r>
            <a:r>
              <a:rPr lang="pt-BR" dirty="0" smtClean="0"/>
              <a:t>RT-Linux</a:t>
            </a:r>
            <a:r>
              <a:rPr lang="pt-BR" dirty="0"/>
              <a:t>, </a:t>
            </a:r>
            <a:r>
              <a:rPr lang="pt-BR" dirty="0" err="1"/>
              <a:t>Vx</a:t>
            </a:r>
            <a:r>
              <a:rPr lang="pt-BR" dirty="0"/>
              <a:t> Works</a:t>
            </a:r>
          </a:p>
          <a:p>
            <a:pPr marL="274320" lvl="1"/>
            <a:r>
              <a:rPr lang="pt-BR" dirty="0"/>
              <a:t> </a:t>
            </a:r>
            <a:r>
              <a:rPr lang="pt-BR" dirty="0" smtClean="0"/>
              <a:t>Sistemas embarcados</a:t>
            </a:r>
          </a:p>
          <a:p>
            <a:pPr marL="548640" lvl="2"/>
            <a:r>
              <a:rPr lang="pt-BR" dirty="0" smtClean="0"/>
              <a:t>Limitados em memória, potência. Ex.: </a:t>
            </a:r>
            <a:r>
              <a:rPr lang="pt-BR" dirty="0" err="1" smtClean="0"/>
              <a:t>Tablets</a:t>
            </a:r>
            <a:r>
              <a:rPr lang="pt-BR" dirty="0" smtClean="0"/>
              <a:t>, TVs, </a:t>
            </a:r>
            <a:r>
              <a:rPr lang="pt-BR" dirty="0" err="1" smtClean="0"/>
              <a:t>Microondas</a:t>
            </a:r>
            <a:r>
              <a:rPr lang="pt-BR" dirty="0" smtClean="0"/>
              <a:t>, etc.</a:t>
            </a:r>
          </a:p>
          <a:p>
            <a:pPr marL="274320" lvl="1"/>
            <a:r>
              <a:rPr lang="pt-BR" dirty="0" smtClean="0"/>
              <a:t>Sistemas Móveis</a:t>
            </a:r>
            <a:endParaRPr lang="pt-BR" dirty="0"/>
          </a:p>
          <a:p>
            <a:pPr marL="548640" lvl="2"/>
            <a:r>
              <a:rPr lang="pt-BR" dirty="0" smtClean="0"/>
              <a:t>Gestão eficiente de energia, conectividade com diversos tipos de redes. Ex. Smartphones, </a:t>
            </a:r>
            <a:r>
              <a:rPr lang="pt-BR" dirty="0" err="1" smtClean="0"/>
              <a:t>tablets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Tipos de Sistemas Operacionais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4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Classificação 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30005788"/>
              </p:ext>
            </p:extLst>
          </p:nvPr>
        </p:nvGraphicFramePr>
        <p:xfrm>
          <a:off x="1115616" y="1275606"/>
          <a:ext cx="676875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9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Monoprogramáveis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7614"/>
            <a:ext cx="5078288" cy="371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</a:t>
            </a:r>
            <a:r>
              <a:rPr lang="pt-BR" dirty="0" err="1" smtClean="0"/>
              <a:t>Multiprogramáveis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5401"/>
            <a:ext cx="4824536" cy="366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Sistema </a:t>
            </a:r>
            <a:r>
              <a:rPr lang="pt-BR" dirty="0" err="1" smtClean="0"/>
              <a:t>Monoprogramável</a:t>
            </a:r>
            <a:r>
              <a:rPr lang="pt-BR" dirty="0" smtClean="0"/>
              <a:t> x Sistema </a:t>
            </a:r>
            <a:r>
              <a:rPr lang="pt-BR" dirty="0" err="1" smtClean="0"/>
              <a:t>Multiprogramável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2875"/>
            <a:ext cx="6624414" cy="347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0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11FB4175E9946ADE82584CDE2FA3B" ma:contentTypeVersion="2" ma:contentTypeDescription="Crie um novo documento." ma:contentTypeScope="" ma:versionID="3e34cc7cf17d4cb3cda27dfc4a7bad13">
  <xsd:schema xmlns:xsd="http://www.w3.org/2001/XMLSchema" xmlns:xs="http://www.w3.org/2001/XMLSchema" xmlns:p="http://schemas.microsoft.com/office/2006/metadata/properties" xmlns:ns2="2694de7c-98e5-413d-b65c-a61d11f6ea92" targetNamespace="http://schemas.microsoft.com/office/2006/metadata/properties" ma:root="true" ma:fieldsID="7ce6e957ed5db3942610c331ee80f4f4" ns2:_="">
    <xsd:import namespace="2694de7c-98e5-413d-b65c-a61d11f6e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4de7c-98e5-413d-b65c-a61d11f6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B7380-E428-4A7D-A6D0-4094803487A6}"/>
</file>

<file path=customXml/itemProps2.xml><?xml version="1.0" encoding="utf-8"?>
<ds:datastoreItem xmlns:ds="http://schemas.openxmlformats.org/officeDocument/2006/customXml" ds:itemID="{EE17F8F9-E746-46A8-9216-2B3EFE46E46F}"/>
</file>

<file path=customXml/itemProps3.xml><?xml version="1.0" encoding="utf-8"?>
<ds:datastoreItem xmlns:ds="http://schemas.openxmlformats.org/officeDocument/2006/customXml" ds:itemID="{8BBFFA2F-A3C3-4F67-90AA-AE7D1AEBBFB7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1493</Words>
  <Application>Microsoft Office PowerPoint</Application>
  <PresentationFormat>Apresentação na tela (16:9)</PresentationFormat>
  <Paragraphs>198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Calibri</vt:lpstr>
      <vt:lpstr>Tw Cen MT</vt:lpstr>
      <vt:lpstr>Wingdings</vt:lpstr>
      <vt:lpstr>Wingdings 2</vt:lpstr>
      <vt:lpstr>Apresentação em Tela Larga</vt:lpstr>
      <vt:lpstr>Sistemas Operacionais I</vt:lpstr>
      <vt:lpstr>Roteiro</vt:lpstr>
      <vt:lpstr>Conceitos de Sistemas Operacionais</vt:lpstr>
      <vt:lpstr>Conceitos de Sistemas Operacionais</vt:lpstr>
      <vt:lpstr>Tipos de Sistemas Operacionais</vt:lpstr>
      <vt:lpstr>Classificação </vt:lpstr>
      <vt:lpstr>Sistemas Monoprogramáveis</vt:lpstr>
      <vt:lpstr>Sistemas Multiprogramáveis</vt:lpstr>
      <vt:lpstr>Sistema Monoprogramável x Sistema Multiprogramável</vt:lpstr>
      <vt:lpstr>Sistemas Multiprogramáveis</vt:lpstr>
      <vt:lpstr>Sistemas Multiprogramáveis</vt:lpstr>
      <vt:lpstr>Sistemas Multiprogramáveis</vt:lpstr>
      <vt:lpstr>Sistemas Multiprogramáveis</vt:lpstr>
      <vt:lpstr>Sistemas Multiprogramáveis</vt:lpstr>
      <vt:lpstr>Sistemas com múltiplos processadores</vt:lpstr>
      <vt:lpstr>Sistemas com múltiplos processadores</vt:lpstr>
      <vt:lpstr>Sistemas com múltiplos processadores</vt:lpstr>
      <vt:lpstr>Sistemas com múltiplos processadores</vt:lpstr>
      <vt:lpstr>Sistemas com múltiplos processadores</vt:lpstr>
      <vt:lpstr>Interrupção e Exceção</vt:lpstr>
      <vt:lpstr>Tipos de Interrupções</vt:lpstr>
      <vt:lpstr>Mecanismo de Interrupção e Exceção</vt:lpstr>
      <vt:lpstr>Buffering</vt:lpstr>
      <vt:lpstr>Buffering (Operações de E/S)</vt:lpstr>
      <vt:lpstr>Spooling</vt:lpstr>
      <vt:lpstr>Características da técnica de Spooling</vt:lpstr>
      <vt:lpstr>Técnica de Spooling</vt:lpstr>
      <vt:lpstr>Técnica de Reentrância</vt:lpstr>
      <vt:lpstr>Tendências</vt:lpstr>
      <vt:lpstr>Atividades</vt:lpstr>
      <vt:lpstr>Atividades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2020-08-28T15:09:40Z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0x0101008F911FB4175E9946ADE82584CDE2FA3B</vt:lpwstr>
  </property>
</Properties>
</file>