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2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0" d="100"/>
          <a:sy n="60" d="100"/>
        </p:scale>
        <p:origin x="9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5DB42-2B84-45A2-9DBC-07E6189F6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49764B-5260-44DE-9A52-049DDEB0E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CCCC77-A4E9-4650-88AE-6962D026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2892-4F91-4C4E-B2D3-EFBA6AD5BC25}" type="datetimeFigureOut">
              <a:rPr lang="pt-BR" smtClean="0"/>
              <a:t>18/03/2020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4B1D96-255F-4912-B9B6-5955DD8A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FF1E30-AA17-4B72-877A-C5BE502C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C0BE-6310-4CFE-88BA-F893A752B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61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64882-A68A-4267-9ECF-A7C1953B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D4F001-9B98-4519-B1A4-F8459E1FE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5A96FF-18E4-4BE2-B362-36441739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2892-4F91-4C4E-B2D3-EFBA6AD5BC25}" type="datetimeFigureOut">
              <a:rPr lang="pt-BR" smtClean="0"/>
              <a:t>18/03/2020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5AFBA3-4C3D-4281-AFAE-A7BA2B4F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FEB18D-4881-4BE0-A248-C553ADA2B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C0BE-6310-4CFE-88BA-F893A752B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69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EB86B0-C75F-4AD1-9661-54F745DC4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A8DC48-1891-4762-9B46-77B572D08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DE214D-0E07-49D9-9774-80C1FE7E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2892-4F91-4C4E-B2D3-EFBA6AD5BC25}" type="datetimeFigureOut">
              <a:rPr lang="pt-BR" smtClean="0"/>
              <a:t>18/03/2020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BC391A-C47E-4C5E-81F9-E036EF6C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17B07C-2B18-47D0-8773-33F60814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C0BE-6310-4CFE-88BA-F893A752B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397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188641"/>
            <a:ext cx="9456373" cy="1470025"/>
          </a:xfrm>
          <a:solidFill>
            <a:schemeClr val="accent1"/>
          </a:solidFill>
        </p:spPr>
        <p:txBody>
          <a:bodyPr anchor="t"/>
          <a:lstStyle/>
          <a:p>
            <a:r>
              <a:rPr lang="pt-BR" dirty="0"/>
              <a:t>Clique para mestre</a:t>
            </a:r>
          </a:p>
        </p:txBody>
      </p:sp>
      <p:sp>
        <p:nvSpPr>
          <p:cNvPr id="8" name="Subtítulo 2"/>
          <p:cNvSpPr>
            <a:spLocks noGrp="1"/>
          </p:cNvSpPr>
          <p:nvPr>
            <p:ph type="subTitle" idx="10"/>
          </p:nvPr>
        </p:nvSpPr>
        <p:spPr>
          <a:xfrm>
            <a:off x="3605" y="980728"/>
            <a:ext cx="12188395" cy="504056"/>
          </a:xfrm>
          <a:solidFill>
            <a:schemeClr val="tx2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38513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C61C2-1A14-4DA0-8659-0068108E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A2D32C-B819-40E6-9D7E-6364A6470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D879C7-3F22-4453-B81B-2D4EBB52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2892-4F91-4C4E-B2D3-EFBA6AD5BC25}" type="datetimeFigureOut">
              <a:rPr lang="pt-BR" smtClean="0"/>
              <a:t>18/03/2020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07CC48-EE98-48EF-847D-71523DE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D9E78A-06BF-4D4D-AD9F-FF7B4426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C0BE-6310-4CFE-88BA-F893A752B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24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36908-354D-4DFF-A025-1BD1A9865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062DD2-5201-4476-9C55-92457026B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082174-C26C-432C-8427-328D5A874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2892-4F91-4C4E-B2D3-EFBA6AD5BC25}" type="datetimeFigureOut">
              <a:rPr lang="pt-BR" smtClean="0"/>
              <a:t>18/03/2020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D7E220-2FB5-4180-8BDC-D82E8B9C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425CE7-F7A7-4A5B-A925-6EE883D0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C0BE-6310-4CFE-88BA-F893A752B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88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8FE1C-8988-49BD-9A18-7FA6725A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AF2FB9-8B4D-4A1B-8B7F-2C6356A62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979AEF-4C58-43E3-B761-3BEEAC3C8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831063-D5C4-4958-9325-D7829E76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2892-4F91-4C4E-B2D3-EFBA6AD5BC25}" type="datetimeFigureOut">
              <a:rPr lang="pt-BR" smtClean="0"/>
              <a:t>18/03/2020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A485D6-8236-4EEE-B7E4-90264FD2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61D64C-174D-4707-9B85-CC7F68E5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C0BE-6310-4CFE-88BA-F893A752B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11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6D700-406B-48C9-B3C5-11525F081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C45308-DE55-401E-B92F-D6820911D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B06D25-A05D-4E39-8A88-11C698122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71C96BD-6963-466B-8E03-AFEF9C48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5FE5800-CB62-49BA-8FEA-A76C21C16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F413A3-A7CD-498B-93DC-8A8CE94C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2892-4F91-4C4E-B2D3-EFBA6AD5BC25}" type="datetimeFigureOut">
              <a:rPr lang="pt-BR" smtClean="0"/>
              <a:t>18/03/2020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E055AE-181B-40E3-9666-18103A68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579858C-A0C8-4225-89AC-9961B9547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C0BE-6310-4CFE-88BA-F893A752B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04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864B8-EDC5-49D9-9E87-3D3E6CB1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F3723B-E88D-43C0-82FB-585D06F6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2892-4F91-4C4E-B2D3-EFBA6AD5BC25}" type="datetimeFigureOut">
              <a:rPr lang="pt-BR" smtClean="0"/>
              <a:t>18/03/2020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4B142F-8E2E-4464-947F-6AB724E5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FA64DE-D96D-4F01-9C4B-C2AC39FD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C0BE-6310-4CFE-88BA-F893A752B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00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937FDA2-0F0B-4EFF-9140-F2608840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2892-4F91-4C4E-B2D3-EFBA6AD5BC25}" type="datetimeFigureOut">
              <a:rPr lang="pt-BR" smtClean="0"/>
              <a:t>18/03/2020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3F83F64-302D-433D-BBBA-6091946D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DEE07A-7FD2-46E9-B6C6-0AB6C261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C0BE-6310-4CFE-88BA-F893A752B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53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90B64-2422-41A3-B05F-4F45663C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BD208F-F9B4-4F79-90AA-0449A9C3A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AE1909-6291-4F0B-9EEB-2ED9202C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E8C9AB-937F-418C-9402-3E5F4855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2892-4F91-4C4E-B2D3-EFBA6AD5BC25}" type="datetimeFigureOut">
              <a:rPr lang="pt-BR" smtClean="0"/>
              <a:t>18/03/2020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E17331-AFA6-457F-BEEB-04B716C16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8FBAB3-457F-4EA4-ACF2-4EF527B4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C0BE-6310-4CFE-88BA-F893A752B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89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2CA01-5414-4B08-A2F2-D78913389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CE55B10-0E08-412B-8A34-AB6136C08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9E89B2-5847-465A-989B-EE8BC4A5B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40D32B-D4B5-486F-862F-86D9ACA1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2892-4F91-4C4E-B2D3-EFBA6AD5BC25}" type="datetimeFigureOut">
              <a:rPr lang="pt-BR" smtClean="0"/>
              <a:t>18/03/2020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30D923-478D-459C-962D-7FC63677D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03177A-4153-4E7A-90A2-007A8D2E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C0BE-6310-4CFE-88BA-F893A752B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97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E18761-A07B-4E15-8F23-BBB453C5F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852046-CD06-4881-BF9D-A085182B5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E7434E-0F52-4FF8-8916-A1A16F1AB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62892-4F91-4C4E-B2D3-EFBA6AD5BC25}" type="datetimeFigureOut">
              <a:rPr lang="pt-BR" smtClean="0"/>
              <a:t>18/03/2020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335AF3-9E5D-433A-883F-761E4AD58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79C274-D109-476F-97A7-B978817D6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2C0BE-6310-4CFE-88BA-F893A752B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48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1C3B22-DAD6-496D-B3CC-FC7F01E1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Atividades CRM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027EF4-5C13-465D-BA9A-2A8C14743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pt-B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70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82B5BA5-3BBF-4A78-95D8-4158691F3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8F350907-F7FF-469A-8767-8C36F761C47B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5" name="Divisa 4">
            <a:extLst>
              <a:ext uri="{FF2B5EF4-FFF2-40B4-BE49-F238E27FC236}">
                <a16:creationId xmlns:a16="http://schemas.microsoft.com/office/drawing/2014/main" id="{63FCF59E-48D0-4D52-A29C-BB50B2C8D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313" y="1916113"/>
            <a:ext cx="8229600" cy="45259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b="1" dirty="0">
                <a:solidFill>
                  <a:schemeClr val="tx1"/>
                </a:solidFill>
              </a:rPr>
              <a:t>Grupos já divididos de 3</a:t>
            </a:r>
          </a:p>
          <a:p>
            <a:pPr algn="ctr"/>
            <a:r>
              <a:rPr lang="pt-BR" sz="2500" b="1" dirty="0">
                <a:solidFill>
                  <a:schemeClr val="tx1"/>
                </a:solidFill>
              </a:rPr>
              <a:t>Faça uma pesquisa de um caso de implantação do CRM em empresa (sucesso ou não). Entregue a apresentação em slides narrados por vocês alunos no Atividade Online.</a:t>
            </a:r>
          </a:p>
        </p:txBody>
      </p:sp>
    </p:spTree>
    <p:extLst>
      <p:ext uri="{BB962C8B-B14F-4D97-AF65-F5344CB8AC3E}">
        <p14:creationId xmlns:p14="http://schemas.microsoft.com/office/powerpoint/2010/main" val="15610530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Atividades CRM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Atividades CRM</dc:title>
  <dc:creator>weyllmanuela@gmail.com</dc:creator>
  <cp:lastModifiedBy>weyllmanuela@gmail.com</cp:lastModifiedBy>
  <cp:revision>2</cp:revision>
  <dcterms:created xsi:type="dcterms:W3CDTF">2020-03-18T20:35:18Z</dcterms:created>
  <dcterms:modified xsi:type="dcterms:W3CDTF">2020-03-18T20:39:07Z</dcterms:modified>
</cp:coreProperties>
</file>