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antico" panose="020B0604020202020204" charset="0"/>
      <p:regular r:id="rId14"/>
      <p:bold r:id="rId15"/>
      <p:italic r:id="rId16"/>
      <p:boldItalic r:id="rId17"/>
    </p:embeddedFont>
    <p:embeddedFont>
      <p:font typeface="Titillium Web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62140-51EE-4857-90C6-44FFF4502AF8}">
  <a:tblStyle styleId="{F2362140-51EE-4857-90C6-44FFF4502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3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34164" y="888739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Chatbots</a:t>
            </a:r>
            <a:endParaRPr sz="7200" dirty="0"/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586015F8-776B-4FC0-98AE-2BA769AD9005}"/>
              </a:ext>
            </a:extLst>
          </p:cNvPr>
          <p:cNvSpPr txBox="1">
            <a:spLocks/>
          </p:cNvSpPr>
          <p:nvPr/>
        </p:nvSpPr>
        <p:spPr>
          <a:xfrm>
            <a:off x="634164" y="2941167"/>
            <a:ext cx="7193400" cy="1159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pt-BR" sz="2800" dirty="0"/>
              <a:t>Diogo Américo</a:t>
            </a:r>
          </a:p>
          <a:p>
            <a:r>
              <a:rPr lang="pt-BR" sz="2800" dirty="0"/>
              <a:t>Matheus Henrique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15402DB7-FCB3-4C32-AC8F-3534598CB6E5}"/>
              </a:ext>
            </a:extLst>
          </p:cNvPr>
          <p:cNvSpPr txBox="1">
            <a:spLocks/>
          </p:cNvSpPr>
          <p:nvPr/>
        </p:nvSpPr>
        <p:spPr>
          <a:xfrm>
            <a:off x="481763" y="1714710"/>
            <a:ext cx="7193400" cy="317660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E127C8D-750D-4DB6-A9BE-DBAF70C7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O que é Chatbot?</a:t>
            </a: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ED7122A4-4B89-4524-9C57-BD963B6B8F8B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D97CE7-0484-409F-9B1D-314FCB44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Tipos de Chatbot</a:t>
            </a:r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C7D69184-34A0-4605-835D-8C6C4486CC34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9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4E69-924F-4F00-87A1-CD81A9F4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Como funcionam os Chatbots</a:t>
            </a:r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2218C398-1682-4B6A-AF7B-0460FD932AAE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B5991A4-1D85-40B1-BCD8-8DD050CB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Para que servem os Chatbots?</a:t>
            </a: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7406DC9C-12F4-4285-9609-2E9A71D687C1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9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D02B499-F989-45F9-A6FB-3E92C4FD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Quais as vantagens de ter um?</a:t>
            </a: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21F0C05E-9AAC-47B2-8F8E-ABFB8D4E640E}"/>
              </a:ext>
            </a:extLst>
          </p:cNvPr>
          <p:cNvSpPr txBox="1">
            <a:spLocks/>
          </p:cNvSpPr>
          <p:nvPr/>
        </p:nvSpPr>
        <p:spPr>
          <a:xfrm>
            <a:off x="471713" y="1730568"/>
            <a:ext cx="7750629" cy="30301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7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395C8B4-47D9-4B47-A9FD-FA78D16F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" y="460567"/>
            <a:ext cx="8476344" cy="1159800"/>
          </a:xfrm>
        </p:spPr>
        <p:txBody>
          <a:bodyPr/>
          <a:lstStyle/>
          <a:p>
            <a:r>
              <a:rPr lang="pt-BR" sz="4400" dirty="0"/>
              <a:t>Fonte</a:t>
            </a: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044EBC55-F755-4833-951B-1B1A2DA25092}"/>
              </a:ext>
            </a:extLst>
          </p:cNvPr>
          <p:cNvSpPr txBox="1">
            <a:spLocks/>
          </p:cNvSpPr>
          <p:nvPr/>
        </p:nvSpPr>
        <p:spPr>
          <a:xfrm>
            <a:off x="471714" y="1730568"/>
            <a:ext cx="7750629" cy="693318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pt-BR" sz="2400" dirty="0"/>
              <a:t>https://klickpages.com.br/blog/chatbot-o-que-e/</a:t>
            </a:r>
          </a:p>
        </p:txBody>
      </p:sp>
    </p:spTree>
    <p:extLst>
      <p:ext uri="{BB962C8B-B14F-4D97-AF65-F5344CB8AC3E}">
        <p14:creationId xmlns:p14="http://schemas.microsoft.com/office/powerpoint/2010/main" val="2497185309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Apresentação na tela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Titillium Web Light</vt:lpstr>
      <vt:lpstr>Quantico</vt:lpstr>
      <vt:lpstr>Arial</vt:lpstr>
      <vt:lpstr>Juno template</vt:lpstr>
      <vt:lpstr>Chatbots</vt:lpstr>
      <vt:lpstr>O que é Chatbot?</vt:lpstr>
      <vt:lpstr>Tipos de Chatbot</vt:lpstr>
      <vt:lpstr>Como funcionam os Chatbots</vt:lpstr>
      <vt:lpstr>Para que servem os Chatbots?</vt:lpstr>
      <vt:lpstr>Quais as vantagens de ter um?</vt:lpstr>
      <vt:lpstr>Fonte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</dc:title>
  <cp:lastModifiedBy>Matheus Henrique</cp:lastModifiedBy>
  <cp:revision>2</cp:revision>
  <dcterms:modified xsi:type="dcterms:W3CDTF">2020-05-06T11:25:19Z</dcterms:modified>
</cp:coreProperties>
</file>