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3" r:id="rId3"/>
    <p:sldId id="261" r:id="rId4"/>
    <p:sldId id="264" r:id="rId5"/>
    <p:sldId id="275" r:id="rId6"/>
    <p:sldId id="265" r:id="rId7"/>
    <p:sldId id="267" r:id="rId8"/>
    <p:sldId id="269" r:id="rId9"/>
    <p:sldId id="270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B8"/>
    <a:srgbClr val="80B2D8"/>
    <a:srgbClr val="697A59"/>
    <a:srgbClr val="83A868"/>
    <a:srgbClr val="ECDAC6"/>
    <a:srgbClr val="89A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A31EE-93EC-4E32-BC38-5A12C9F72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68512-1DAB-4949-9718-84DA72E69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C407C-67F2-4C20-9D65-A031A4C7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B7CFF-1648-4AEC-BB55-EAB9494B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DE7D6-8F0D-4E1A-87EC-CE24B45C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4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31E8-C075-4C3D-ADDA-7F42B68A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9C31D-0B2E-4142-B5ED-42E7605E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9AD782-D184-464C-9624-C353F792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C1684-DDAE-4B2A-91BA-841D1E1A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A738F-5AE8-41BE-8BDF-892538A0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42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D45697-6E78-41F3-A03A-E2D0720E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9E6150-2DC8-4A80-A0F1-E886438D6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D061F-8FC5-4139-87B2-A3F9FE82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EC88A-67C7-4120-B312-6F8A1F6E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BCB4-61DE-4523-B16C-F2620039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25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F5E7D-FB3E-4D39-9A7C-732CC98A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18480-F565-49A3-BB94-393969297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4FDF1F-7F40-41F5-A1E9-6179B10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68F8B-360C-4A8B-B361-05EDC642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F2C9F-D120-4594-9A62-DD99E4B1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7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9C214-7B03-4ABD-AE12-27642439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0E5A56-9616-4A03-95CB-616AEB26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99E76-D07B-4E5A-A8EB-6DA74111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0C6FB-28E9-42FE-9487-720506F1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2BC12C-088A-48A2-A434-0AFDC8EE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B4EEA-44B2-456C-98C7-88F4372B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4F926-055F-4EEA-9B48-429C3CC40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B470B5-CD31-4C84-92BE-C0ECA772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86428B-D2B2-421A-864E-D44497DB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5158FF-F482-444F-A759-F945F717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079F74-0BB2-4494-BC37-491DE4BD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0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31EB7-FE72-4363-87C4-45E9302C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647F1F-42B9-437F-81BB-E4116A99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CDFE9-0F76-4167-8368-1CACBCDE7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6C2309-5B95-4566-A6D9-1C0B0934B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C35469-E40A-4E54-9803-53AA2E9CE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FE3D9F-9B1F-4B21-8FBB-ADC4D89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D8C0E0-83CF-4479-9D06-696F6A27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472868-56F7-4CFF-9924-6501532B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00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4829B-3A0B-4A37-89B6-327C5580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902F44-C016-4C0A-90D0-C33751BE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31EE7E-3C4A-4D07-9E05-008A2B53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6723DD-BFD2-4C5E-A2D3-6E8DD5EF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74CF7F-1C69-4678-A6CA-83F62C4C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A879B2-D58D-47FB-85E0-FF48D6B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E3E6E0-4804-4FA7-995D-233135FD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05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9196A-4514-4846-89D1-4072279F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83C66-2779-4F59-88E9-0A782008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975B8E-76C8-455C-BEB0-3A56ADD9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679F8C-94BF-47E4-9F58-835EB70A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71B423-F9E4-450B-9CC9-C4D7356B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BE68E6-0DED-498A-BA6D-1A1A9474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95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A7B9E-0FB9-41B6-A9B5-D2C72010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409A7-BCC8-44A2-A8AE-16F61C961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D30199-4495-413F-9A03-CF967767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B1CCD-B142-4661-9CB7-0550A2BE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3AF039-55E6-4B53-8CC3-F275585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581F66-47A2-4BA8-AB03-679A66E1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2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BA9519-467D-4E0F-905E-A2039B0F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8B7D88-2708-4278-A516-7B7218B5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902F0-E7AD-461E-B5FB-C9F995720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2633-83C8-4730-A497-C1C206455F1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17108-1C6B-46F2-BC07-95151E20D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25589-F8E3-411E-97DF-A46851493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10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3AD1BC-70E3-4FB7-A89F-BA9A41753BA8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210552-3AF3-4AC2-A2A8-A504CF13B1F0}"/>
              </a:ext>
            </a:extLst>
          </p:cNvPr>
          <p:cNvSpPr txBox="1"/>
          <p:nvPr/>
        </p:nvSpPr>
        <p:spPr>
          <a:xfrm>
            <a:off x="4757737" y="5379497"/>
            <a:ext cx="266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he Hand" panose="03070502030502020204" pitchFamily="66" charset="0"/>
              </a:rPr>
              <a:t>Diogo Américo</a:t>
            </a: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Isabelle Caroline </a:t>
            </a: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Lucas Lima </a:t>
            </a: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Matheus Henrique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45C112-7D85-4CD7-A27D-DC4E825DFF93}"/>
              </a:ext>
            </a:extLst>
          </p:cNvPr>
          <p:cNvSpPr txBox="1"/>
          <p:nvPr/>
        </p:nvSpPr>
        <p:spPr>
          <a:xfrm>
            <a:off x="5618483" y="3646839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The Hand" panose="03070502030502020204" pitchFamily="66" charset="0"/>
              </a:rPr>
              <a:t>Projeto SIG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A1A397E2-26FD-42D1-AE62-63FE0BA8CB31}"/>
              </a:ext>
            </a:extLst>
          </p:cNvPr>
          <p:cNvSpPr/>
          <p:nvPr/>
        </p:nvSpPr>
        <p:spPr>
          <a:xfrm rot="5400000">
            <a:off x="3702687" y="2414930"/>
            <a:ext cx="3163062" cy="1853510"/>
          </a:xfrm>
          <a:prstGeom prst="triangle">
            <a:avLst>
              <a:gd name="adj" fmla="val 5023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8D8C1949-4F40-4CC8-AEF0-38DD47D85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 rot="5400000">
            <a:off x="6026472" y="1733774"/>
            <a:ext cx="435678" cy="3390452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F02A37-138F-46DC-B86F-2829568A52E6}"/>
              </a:ext>
            </a:extLst>
          </p:cNvPr>
          <p:cNvSpPr txBox="1"/>
          <p:nvPr/>
        </p:nvSpPr>
        <p:spPr>
          <a:xfrm>
            <a:off x="4623840" y="2859317"/>
            <a:ext cx="3457127" cy="110799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ea typeface="Gulim" panose="020B0600000101010101" pitchFamily="34" charset="-127"/>
              </a:rPr>
              <a:t>FOTOSIG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2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2314317" y="314325"/>
            <a:ext cx="7634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The Hand" panose="03070502030502020204" pitchFamily="66" charset="0"/>
              </a:rPr>
              <a:t>Tabela de custos e despesas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78F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22BCA96E-F58B-4391-91F4-4037EC2E9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3961471" y="1465706"/>
            <a:ext cx="3899246" cy="43700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475924-6022-4B07-A285-A96960FD1D0D}"/>
              </a:ext>
            </a:extLst>
          </p:cNvPr>
          <p:cNvSpPr/>
          <p:nvPr/>
        </p:nvSpPr>
        <p:spPr>
          <a:xfrm>
            <a:off x="3505200" y="1743149"/>
            <a:ext cx="4752975" cy="37328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EFCD31F-404E-468E-9ACE-F061E937F2D3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B94B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E8D69DAD-1A98-41A8-B725-BAEA23332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53" y="2055309"/>
            <a:ext cx="5524979" cy="31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B6F4BE-433F-4967-8245-9B0D234A5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7424" y="1186571"/>
            <a:ext cx="7038109" cy="5186121"/>
          </a:xfrm>
          <a:prstGeom prst="rect">
            <a:avLst/>
          </a:prstGeom>
        </p:spPr>
      </p:pic>
      <p:pic>
        <p:nvPicPr>
          <p:cNvPr id="40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BE106153-7025-4A22-B824-C65259CEC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83" t="1270" r="1268" b="27422"/>
          <a:stretch/>
        </p:blipFill>
        <p:spPr bwMode="auto">
          <a:xfrm rot="16200000">
            <a:off x="7648596" y="4084796"/>
            <a:ext cx="2365815" cy="2535045"/>
          </a:xfrm>
          <a:prstGeom prst="rtTriangle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8A75C2B-B032-4951-8BC5-D9D39DD27444}"/>
              </a:ext>
            </a:extLst>
          </p:cNvPr>
          <p:cNvSpPr/>
          <p:nvPr/>
        </p:nvSpPr>
        <p:spPr>
          <a:xfrm rot="8106352">
            <a:off x="8355176" y="5132543"/>
            <a:ext cx="2898800" cy="1474633"/>
          </a:xfrm>
          <a:prstGeom prst="triangle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4685346" y="31615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Diagrama de Classes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A93B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D26EA7D-031F-4A6A-9DC2-2274977B3E02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A93B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80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3AD1BC-70E3-4FB7-A89F-BA9A41753BA8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B31AADE-6E8C-4512-9876-98469A944623}"/>
              </a:ext>
            </a:extLst>
          </p:cNvPr>
          <p:cNvCxnSpPr>
            <a:cxnSpLocks/>
          </p:cNvCxnSpPr>
          <p:nvPr/>
        </p:nvCxnSpPr>
        <p:spPr>
          <a:xfrm flipV="1">
            <a:off x="2671931" y="3341667"/>
            <a:ext cx="7005469" cy="1"/>
          </a:xfrm>
          <a:prstGeom prst="line">
            <a:avLst/>
          </a:prstGeom>
          <a:ln w="69850" cap="rnd" cmpd="dbl">
            <a:solidFill>
              <a:srgbClr val="7DAED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AEC13DD7-76FA-4B99-9E81-E8C381322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83" t="1270" r="1268" b="27422"/>
          <a:stretch/>
        </p:blipFill>
        <p:spPr bwMode="auto">
          <a:xfrm rot="18816464">
            <a:off x="4948983" y="1657537"/>
            <a:ext cx="2034541" cy="2180074"/>
          </a:xfrm>
          <a:prstGeom prst="rtTriangle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riângulo isósceles 49">
            <a:extLst>
              <a:ext uri="{FF2B5EF4-FFF2-40B4-BE49-F238E27FC236}">
                <a16:creationId xmlns:a16="http://schemas.microsoft.com/office/drawing/2014/main" id="{6F614020-D190-437E-A13D-01B1AEF4D670}"/>
              </a:ext>
            </a:extLst>
          </p:cNvPr>
          <p:cNvSpPr/>
          <p:nvPr/>
        </p:nvSpPr>
        <p:spPr>
          <a:xfrm rot="10800000">
            <a:off x="4635870" y="2557183"/>
            <a:ext cx="2775270" cy="1304111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4214847A-805D-42A3-AF6D-A6A9AF5A27BC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73A0C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45C112-7D85-4CD7-A27D-DC4E825DFF93}"/>
              </a:ext>
            </a:extLst>
          </p:cNvPr>
          <p:cNvSpPr txBox="1"/>
          <p:nvPr/>
        </p:nvSpPr>
        <p:spPr>
          <a:xfrm>
            <a:off x="5580000" y="2779886"/>
            <a:ext cx="2701043" cy="11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latin typeface="The Hand" panose="03070502030502020204" pitchFamily="66" charset="0"/>
              </a:rPr>
              <a:t>FIM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A9FCE4-C0D0-4464-B3BC-9B393721F36D}"/>
              </a:ext>
            </a:extLst>
          </p:cNvPr>
          <p:cNvSpPr txBox="1"/>
          <p:nvPr/>
        </p:nvSpPr>
        <p:spPr>
          <a:xfrm>
            <a:off x="4710098" y="2516741"/>
            <a:ext cx="270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he Hand" panose="03070502030502020204" pitchFamily="66" charset="0"/>
              </a:rPr>
              <a:t>Muito obrigado a todos presentes!</a:t>
            </a:r>
          </a:p>
        </p:txBody>
      </p:sp>
    </p:spTree>
    <p:extLst>
      <p:ext uri="{BB962C8B-B14F-4D97-AF65-F5344CB8AC3E}">
        <p14:creationId xmlns:p14="http://schemas.microsoft.com/office/powerpoint/2010/main" val="45832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8409C28-189D-4690-A001-2998D145F883}"/>
              </a:ext>
            </a:extLst>
          </p:cNvPr>
          <p:cNvSpPr txBox="1"/>
          <p:nvPr/>
        </p:nvSpPr>
        <p:spPr>
          <a:xfrm>
            <a:off x="5505450" y="323850"/>
            <a:ext cx="618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Introdução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6D254E-9960-4C82-AAD5-15A6D14F8577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D9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10F3E3-3C2B-4171-89AA-9501062157F5}"/>
              </a:ext>
            </a:extLst>
          </p:cNvPr>
          <p:cNvSpPr txBox="1"/>
          <p:nvPr/>
        </p:nvSpPr>
        <p:spPr>
          <a:xfrm>
            <a:off x="3048000" y="2165563"/>
            <a:ext cx="6096000" cy="1693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effectLst/>
                <a:latin typeface="The Hand" panose="030705020305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Fotosig foi criado </a:t>
            </a:r>
            <a:r>
              <a:rPr lang="pt-BR" sz="2400" b="1" dirty="0">
                <a:latin typeface="The Hand" panose="030705020305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visando entregar um software que facilita o gerenciamento de estoque o controle das vendas e dos clientes, trazendo melhoras na precisão e minimizando os erros causados pelo processo manual.</a:t>
            </a:r>
            <a:endParaRPr lang="pt-BR" sz="2400" b="1" dirty="0">
              <a:effectLst/>
              <a:latin typeface="The Hand" panose="03070502030502020204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4BCE5481-89A9-4431-AAB2-78F4DBBB7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 flipV="1">
            <a:off x="3637620" y="2110215"/>
            <a:ext cx="4987681" cy="1453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0C8073FE-820C-4968-BE4F-FF7E5F7DC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3434960" y="3927333"/>
            <a:ext cx="5014235" cy="1580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esktop laptop mac monitor pc screen icon - 48 Bubbles">
            <a:extLst>
              <a:ext uri="{FF2B5EF4-FFF2-40B4-BE49-F238E27FC236}">
                <a16:creationId xmlns:a16="http://schemas.microsoft.com/office/drawing/2014/main" id="{8CDC41DA-295E-4974-8B31-928B44F2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09" y="5035653"/>
            <a:ext cx="1051569" cy="10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cordo - ícones de o negócio grátis">
            <a:extLst>
              <a:ext uri="{FF2B5EF4-FFF2-40B4-BE49-F238E27FC236}">
                <a16:creationId xmlns:a16="http://schemas.microsoft.com/office/drawing/2014/main" id="{D7BF3124-0D3F-4B4A-BE5A-F52065F3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7A59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43967"/>
            <a:ext cx="943256" cy="94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ree Icon | Correct, ios 7 interface symbol">
            <a:extLst>
              <a:ext uri="{FF2B5EF4-FFF2-40B4-BE49-F238E27FC236}">
                <a16:creationId xmlns:a16="http://schemas.microsoft.com/office/drawing/2014/main" id="{675AC1C8-4873-4804-9A00-2454DFC7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31" y="5132900"/>
            <a:ext cx="857074" cy="8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F6D36C6-815B-4435-923E-A7DBB7E9BCD5}"/>
              </a:ext>
            </a:extLst>
          </p:cNvPr>
          <p:cNvCxnSpPr/>
          <p:nvPr/>
        </p:nvCxnSpPr>
        <p:spPr>
          <a:xfrm>
            <a:off x="4238790" y="5553075"/>
            <a:ext cx="126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0B99B24-4263-4CCF-8F6B-DCC0313FF3CF}"/>
              </a:ext>
            </a:extLst>
          </p:cNvPr>
          <p:cNvCxnSpPr/>
          <p:nvPr/>
        </p:nvCxnSpPr>
        <p:spPr>
          <a:xfrm>
            <a:off x="6991350" y="5553075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9A67A6-0FFD-4E5E-A304-1EA5674AAD6D}"/>
              </a:ext>
            </a:extLst>
          </p:cNvPr>
          <p:cNvSpPr txBox="1"/>
          <p:nvPr/>
        </p:nvSpPr>
        <p:spPr>
          <a:xfrm>
            <a:off x="5917403" y="524626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gency FB" panose="020B0503020202020204" pitchFamily="34" charset="0"/>
              </a:rPr>
              <a:t>FotoSIG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B10B274-B39B-4A71-AE28-C99C229ECDB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5B74B6-C226-4692-9B4C-8B9452567F63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D98B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</p:txBody>
      </p:sp>
    </p:spTree>
    <p:extLst>
      <p:ext uri="{BB962C8B-B14F-4D97-AF65-F5344CB8AC3E}">
        <p14:creationId xmlns:p14="http://schemas.microsoft.com/office/powerpoint/2010/main" val="29520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DA002CF-14CD-4483-AB8E-1FAC0398C54B}"/>
              </a:ext>
            </a:extLst>
          </p:cNvPr>
          <p:cNvSpPr/>
          <p:nvPr/>
        </p:nvSpPr>
        <p:spPr>
          <a:xfrm>
            <a:off x="1548658" y="3930265"/>
            <a:ext cx="146957" cy="310243"/>
          </a:xfrm>
          <a:prstGeom prst="roundRect">
            <a:avLst/>
          </a:prstGeom>
          <a:solidFill>
            <a:srgbClr val="E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6B35C6-37B7-474C-85D1-04CD13D4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634" y="1244902"/>
            <a:ext cx="7316571" cy="49998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0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BE106153-7025-4A22-B824-C65259CEC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83" t="1270" r="1268" b="27422"/>
          <a:stretch/>
        </p:blipFill>
        <p:spPr bwMode="auto">
          <a:xfrm rot="16200000">
            <a:off x="7828640" y="4100229"/>
            <a:ext cx="2365815" cy="2535045"/>
          </a:xfrm>
          <a:prstGeom prst="rtTriangle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8A75C2B-B032-4951-8BC5-D9D39DD27444}"/>
              </a:ext>
            </a:extLst>
          </p:cNvPr>
          <p:cNvSpPr/>
          <p:nvPr/>
        </p:nvSpPr>
        <p:spPr>
          <a:xfrm rot="8189474">
            <a:off x="8687408" y="5183734"/>
            <a:ext cx="2775270" cy="1304111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5343525" y="3073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 err="1">
                <a:latin typeface="The Hand" panose="03070502030502020204" pitchFamily="66" charset="0"/>
              </a:rPr>
              <a:t>Canvas</a:t>
            </a:r>
            <a:endParaRPr lang="pt-BR" sz="4000" b="1" dirty="0">
              <a:latin typeface="The Hand" panose="03070502030502020204" pitchFamily="66" charset="0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D9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D26EA7D-031F-4A6A-9DC2-2274977B3E02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D98B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42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E6B35C6-37B7-474C-85D1-04CD13D48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6318" y="1332093"/>
            <a:ext cx="6462049" cy="48107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0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BE106153-7025-4A22-B824-C65259CEC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83" t="1270" r="1268" b="27422"/>
          <a:stretch/>
        </p:blipFill>
        <p:spPr bwMode="auto">
          <a:xfrm rot="16200000">
            <a:off x="7828640" y="4100229"/>
            <a:ext cx="2365815" cy="2535045"/>
          </a:xfrm>
          <a:prstGeom prst="rtTriangle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8A75C2B-B032-4951-8BC5-D9D39DD27444}"/>
              </a:ext>
            </a:extLst>
          </p:cNvPr>
          <p:cNvSpPr/>
          <p:nvPr/>
        </p:nvSpPr>
        <p:spPr>
          <a:xfrm rot="8189474">
            <a:off x="8687408" y="5183734"/>
            <a:ext cx="2775270" cy="1304111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5043845" y="29305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Regras de Negócio 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D9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431DF76-69F8-44A3-83F6-2840CBB9A157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D98B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33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4238193" y="27284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Diagrama de caso de uso 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D9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D9BF8BD-C953-4038-A5BB-71AEB2AE064E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D98B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0C11783E-C8CB-4960-A98F-6A45EAB9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232335"/>
            <a:ext cx="6410208" cy="4799603"/>
          </a:xfrm>
          <a:prstGeom prst="rect">
            <a:avLst/>
          </a:prstGeom>
        </p:spPr>
      </p:pic>
      <p:pic>
        <p:nvPicPr>
          <p:cNvPr id="13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57EEF092-8AFD-4967-B4BC-F2958B2E1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83" t="1270" r="1268" b="27422"/>
          <a:stretch/>
        </p:blipFill>
        <p:spPr bwMode="auto">
          <a:xfrm rot="16200000">
            <a:off x="6944639" y="3926829"/>
            <a:ext cx="2365815" cy="2535045"/>
          </a:xfrm>
          <a:prstGeom prst="rtTriangle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355DBF97-5F8A-4676-960A-5841C67DCBAB}"/>
              </a:ext>
            </a:extLst>
          </p:cNvPr>
          <p:cNvSpPr/>
          <p:nvPr/>
        </p:nvSpPr>
        <p:spPr>
          <a:xfrm rot="8189474">
            <a:off x="7753254" y="4952861"/>
            <a:ext cx="2775270" cy="1304111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6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DA002CF-14CD-4483-AB8E-1FAC0398C54B}"/>
              </a:ext>
            </a:extLst>
          </p:cNvPr>
          <p:cNvSpPr/>
          <p:nvPr/>
        </p:nvSpPr>
        <p:spPr>
          <a:xfrm>
            <a:off x="1548658" y="3930265"/>
            <a:ext cx="146957" cy="310243"/>
          </a:xfrm>
          <a:prstGeom prst="roundRect">
            <a:avLst/>
          </a:prstGeom>
          <a:solidFill>
            <a:srgbClr val="E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4396145" y="26119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Descrição de caso de uso 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D9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22BCA96E-F58B-4391-91F4-4037EC2E9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3875300" y="2029946"/>
            <a:ext cx="3410893" cy="3377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475924-6022-4B07-A285-A96960FD1D0D}"/>
              </a:ext>
            </a:extLst>
          </p:cNvPr>
          <p:cNvSpPr/>
          <p:nvPr/>
        </p:nvSpPr>
        <p:spPr>
          <a:xfrm>
            <a:off x="3345751" y="1918019"/>
            <a:ext cx="3410893" cy="3002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abela&#10;&#10;Descrição gerada automaticamente">
            <a:extLst>
              <a:ext uri="{FF2B5EF4-FFF2-40B4-BE49-F238E27FC236}">
                <a16:creationId xmlns:a16="http://schemas.microsoft.com/office/drawing/2014/main" id="{04094B26-B235-4FDF-B5F9-0E591CAA7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02" y="2287571"/>
            <a:ext cx="4198260" cy="3927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 descr="Uma imagem contendo Tabela&#10;&#10;Descrição gerada automaticamente">
            <a:extLst>
              <a:ext uri="{FF2B5EF4-FFF2-40B4-BE49-F238E27FC236}">
                <a16:creationId xmlns:a16="http://schemas.microsoft.com/office/drawing/2014/main" id="{34BF16B2-AB9A-4F43-8B4C-D83A29994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7" y="1271921"/>
            <a:ext cx="4198259" cy="3881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D9BF8BD-C953-4038-A5BB-71AEB2AE064E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D98B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26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4396145" y="26119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Descrição de caso de uso 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D9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22BCA96E-F58B-4391-91F4-4037EC2E9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3129973" y="2727187"/>
            <a:ext cx="3410893" cy="3377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475924-6022-4B07-A285-A96960FD1D0D}"/>
              </a:ext>
            </a:extLst>
          </p:cNvPr>
          <p:cNvSpPr/>
          <p:nvPr/>
        </p:nvSpPr>
        <p:spPr>
          <a:xfrm>
            <a:off x="2908533" y="2533063"/>
            <a:ext cx="3410893" cy="3002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094B26-B235-4FDF-B5F9-0E591CAA7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507" y="1406557"/>
            <a:ext cx="5314986" cy="4294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EFCD31F-404E-468E-9ACE-F061E937F2D3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D98B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3043237" y="26944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The Hand" panose="03070502030502020204" pitchFamily="66" charset="0"/>
              </a:rPr>
              <a:t>EAP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D9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22BCA96E-F58B-4391-91F4-4037EC2E9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3961471" y="1388246"/>
            <a:ext cx="3899246" cy="43700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475924-6022-4B07-A285-A96960FD1D0D}"/>
              </a:ext>
            </a:extLst>
          </p:cNvPr>
          <p:cNvSpPr/>
          <p:nvPr/>
        </p:nvSpPr>
        <p:spPr>
          <a:xfrm>
            <a:off x="3129973" y="1709988"/>
            <a:ext cx="5425432" cy="37265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EFCD31F-404E-468E-9ACE-F061E937F2D3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D98B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C35D3545-BB03-40E0-B1FA-07D2159E9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88" y="1885243"/>
            <a:ext cx="7168412" cy="32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7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DA002CF-14CD-4483-AB8E-1FAC0398C54B}"/>
              </a:ext>
            </a:extLst>
          </p:cNvPr>
          <p:cNvSpPr/>
          <p:nvPr/>
        </p:nvSpPr>
        <p:spPr>
          <a:xfrm>
            <a:off x="1548658" y="3930265"/>
            <a:ext cx="146957" cy="310243"/>
          </a:xfrm>
          <a:prstGeom prst="roundRect">
            <a:avLst/>
          </a:prstGeom>
          <a:solidFill>
            <a:srgbClr val="E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4400385" y="30361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Cronograma de Projeto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719C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22BCA96E-F58B-4391-91F4-4037EC2E9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4137534" y="2060630"/>
            <a:ext cx="3410893" cy="3377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475924-6022-4B07-A285-A96960FD1D0D}"/>
              </a:ext>
            </a:extLst>
          </p:cNvPr>
          <p:cNvSpPr/>
          <p:nvPr/>
        </p:nvSpPr>
        <p:spPr>
          <a:xfrm>
            <a:off x="4480163" y="1708672"/>
            <a:ext cx="3410893" cy="3002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D9BF8BD-C953-4038-A5BB-71AEB2AE064E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719CB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D29BFC4C-F588-4612-A6E6-1F4C11E96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9" y="1320675"/>
            <a:ext cx="5313630" cy="3094561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17582C1D-05CC-4544-B718-F2785C816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90" y="3429000"/>
            <a:ext cx="5662571" cy="30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49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Agency FB</vt:lpstr>
      <vt:lpstr>Arial</vt:lpstr>
      <vt:lpstr>Arial Nova Cond</vt:lpstr>
      <vt:lpstr>Calibri</vt:lpstr>
      <vt:lpstr>Calibri Light</vt:lpstr>
      <vt:lpstr>The Hand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CAROLINE RESENDE AFONSO</dc:creator>
  <cp:lastModifiedBy>ISABELLE AFONSO</cp:lastModifiedBy>
  <cp:revision>10</cp:revision>
  <dcterms:created xsi:type="dcterms:W3CDTF">2020-10-28T02:03:24Z</dcterms:created>
  <dcterms:modified xsi:type="dcterms:W3CDTF">2020-11-26T17:43:51Z</dcterms:modified>
</cp:coreProperties>
</file>