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61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0C3"/>
    <a:srgbClr val="7DAED2"/>
    <a:srgbClr val="678FAE"/>
    <a:srgbClr val="6B94B4"/>
    <a:srgbClr val="719CBE"/>
    <a:srgbClr val="6A93B3"/>
    <a:srgbClr val="697A59"/>
    <a:srgbClr val="83A868"/>
    <a:srgbClr val="ECDAC6"/>
    <a:srgbClr val="89A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A31EE-93EC-4E32-BC38-5A12C9F72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E68512-1DAB-4949-9718-84DA72E69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C407C-67F2-4C20-9D65-A031A4C7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B7CFF-1648-4AEC-BB55-EAB9494B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BDE7D6-8F0D-4E1A-87EC-CE24B45C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44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31E8-C075-4C3D-ADDA-7F42B68A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79C31D-0B2E-4142-B5ED-42E7605E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9AD782-D184-464C-9624-C353F792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8C1684-DDAE-4B2A-91BA-841D1E1A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A738F-5AE8-41BE-8BDF-892538A0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42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D45697-6E78-41F3-A03A-E2D0720E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9E6150-2DC8-4A80-A0F1-E886438D6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D061F-8FC5-4139-87B2-A3F9FE82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EC88A-67C7-4120-B312-6F8A1F6E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2BCB4-61DE-4523-B16C-F2620039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25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F5E7D-FB3E-4D39-9A7C-732CC98A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18480-F565-49A3-BB94-393969297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4FDF1F-7F40-41F5-A1E9-6179B10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468F8B-360C-4A8B-B361-05EDC642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6F2C9F-D120-4594-9A62-DD99E4B1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7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9C214-7B03-4ABD-AE12-27642439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0E5A56-9616-4A03-95CB-616AEB26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99E76-D07B-4E5A-A8EB-6DA74111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90C6FB-28E9-42FE-9487-720506F1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2BC12C-088A-48A2-A434-0AFDC8EE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6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B4EEA-44B2-456C-98C7-88F4372B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74F926-055F-4EEA-9B48-429C3CC40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B470B5-CD31-4C84-92BE-C0ECA7721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86428B-D2B2-421A-864E-D44497DB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5158FF-F482-444F-A759-F945F717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079F74-0BB2-4494-BC37-491DE4BD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0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31EB7-FE72-4363-87C4-45E9302C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647F1F-42B9-437F-81BB-E4116A99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ECDFE9-0F76-4167-8368-1CACBCDE7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6C2309-5B95-4566-A6D9-1C0B0934B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C35469-E40A-4E54-9803-53AA2E9CE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FE3D9F-9B1F-4B21-8FBB-ADC4D897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D8C0E0-83CF-4479-9D06-696F6A27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472868-56F7-4CFF-9924-6501532B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00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4829B-3A0B-4A37-89B6-327C5580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902F44-C016-4C0A-90D0-C33751BE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31EE7E-3C4A-4D07-9E05-008A2B53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6723DD-BFD2-4C5E-A2D3-6E8DD5EF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57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74CF7F-1C69-4678-A6CA-83F62C4C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A879B2-D58D-47FB-85E0-FF48D6B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E3E6E0-4804-4FA7-995D-233135FD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05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9196A-4514-4846-89D1-4072279F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E83C66-2779-4F59-88E9-0A782008A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975B8E-76C8-455C-BEB0-3A56ADD9D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679F8C-94BF-47E4-9F58-835EB70A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71B423-F9E4-450B-9CC9-C4D7356B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BE68E6-0DED-498A-BA6D-1A1A9474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95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A7B9E-0FB9-41B6-A9B5-D2C72010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C409A7-BCC8-44A2-A8AE-16F61C961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D30199-4495-413F-9A03-CF967767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BB1CCD-B142-4661-9CB7-0550A2BE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3AF039-55E6-4B53-8CC3-F2755851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581F66-47A2-4BA8-AB03-679A66E1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25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BA9519-467D-4E0F-905E-A2039B0F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8B7D88-2708-4278-A516-7B7218B5A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902F0-E7AD-461E-B5FB-C9F995720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2633-83C8-4730-A497-C1C206455F1B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17108-1C6B-46F2-BC07-95151E20D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25589-F8E3-411E-97DF-A46851493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10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3AD1BC-70E3-4FB7-A89F-BA9A41753BA8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210552-3AF3-4AC2-A2A8-A504CF13B1F0}"/>
              </a:ext>
            </a:extLst>
          </p:cNvPr>
          <p:cNvSpPr txBox="1"/>
          <p:nvPr/>
        </p:nvSpPr>
        <p:spPr>
          <a:xfrm>
            <a:off x="4757737" y="5379497"/>
            <a:ext cx="2667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he Hand" panose="03070502030502020204" pitchFamily="66" charset="0"/>
              </a:rPr>
              <a:t>Diogo Américo</a:t>
            </a: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Isabelle Caroline </a:t>
            </a: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Lucas Lima </a:t>
            </a: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Matheus Henrique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45C112-7D85-4CD7-A27D-DC4E825DFF93}"/>
              </a:ext>
            </a:extLst>
          </p:cNvPr>
          <p:cNvSpPr txBox="1"/>
          <p:nvPr/>
        </p:nvSpPr>
        <p:spPr>
          <a:xfrm>
            <a:off x="5618483" y="3646839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The Hand" panose="03070502030502020204" pitchFamily="66" charset="0"/>
              </a:rPr>
              <a:t>Projeto SIG</a:t>
            </a: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A1A397E2-26FD-42D1-AE62-63FE0BA8CB31}"/>
              </a:ext>
            </a:extLst>
          </p:cNvPr>
          <p:cNvSpPr/>
          <p:nvPr/>
        </p:nvSpPr>
        <p:spPr>
          <a:xfrm rot="5400000">
            <a:off x="3702687" y="2414930"/>
            <a:ext cx="3163062" cy="1853510"/>
          </a:xfrm>
          <a:prstGeom prst="triangle">
            <a:avLst>
              <a:gd name="adj" fmla="val 50232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8D8C1949-4F40-4CC8-AEF0-38DD47D85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 rot="5400000">
            <a:off x="6026472" y="1733774"/>
            <a:ext cx="435678" cy="3390452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F02A37-138F-46DC-B86F-2829568A52E6}"/>
              </a:ext>
            </a:extLst>
          </p:cNvPr>
          <p:cNvSpPr txBox="1"/>
          <p:nvPr/>
        </p:nvSpPr>
        <p:spPr>
          <a:xfrm>
            <a:off x="4623840" y="2859317"/>
            <a:ext cx="3457127" cy="110799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ea typeface="Gulim" panose="020B0600000101010101" pitchFamily="34" charset="-127"/>
              </a:rPr>
              <a:t>FOTOSIG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4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CDA002CF-14CD-4483-AB8E-1FAC0398C54B}"/>
              </a:ext>
            </a:extLst>
          </p:cNvPr>
          <p:cNvSpPr/>
          <p:nvPr/>
        </p:nvSpPr>
        <p:spPr>
          <a:xfrm>
            <a:off x="1548658" y="3930265"/>
            <a:ext cx="146957" cy="310243"/>
          </a:xfrm>
          <a:prstGeom prst="roundRect">
            <a:avLst/>
          </a:prstGeom>
          <a:solidFill>
            <a:srgbClr val="EC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3043237" y="26083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Arial Nova Cond" panose="020B0506020202020204" pitchFamily="34" charset="0"/>
              </a:rPr>
              <a:t>Cronograma de Projeto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719CB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22BCA96E-F58B-4391-91F4-4037EC2E9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>
            <a:off x="4137534" y="2060630"/>
            <a:ext cx="3410893" cy="3377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2475924-6022-4B07-A285-A96960FD1D0D}"/>
              </a:ext>
            </a:extLst>
          </p:cNvPr>
          <p:cNvSpPr/>
          <p:nvPr/>
        </p:nvSpPr>
        <p:spPr>
          <a:xfrm>
            <a:off x="4480163" y="1708672"/>
            <a:ext cx="3410893" cy="3002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D9BF8BD-C953-4038-A5BB-71AEB2AE064E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719CB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38FB09C4-4520-47F5-B5A1-11568A01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4" y="1498639"/>
            <a:ext cx="4365617" cy="2565576"/>
          </a:xfrm>
          <a:prstGeom prst="rect">
            <a:avLst/>
          </a:prstGeom>
        </p:spPr>
      </p:pic>
      <p:pic>
        <p:nvPicPr>
          <p:cNvPr id="9" name="Imagem 8" descr="&#10;">
            <a:extLst>
              <a:ext uri="{FF2B5EF4-FFF2-40B4-BE49-F238E27FC236}">
                <a16:creationId xmlns:a16="http://schemas.microsoft.com/office/drawing/2014/main" id="{37E52871-7189-46FF-9CA4-D2704722C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29" y="4028390"/>
            <a:ext cx="4606443" cy="234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2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2274093" y="298023"/>
            <a:ext cx="7634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Arial Nova Cond" panose="020B0506020202020204" pitchFamily="34" charset="0"/>
              </a:rPr>
              <a:t>Tabela de custos e despesas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78F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22BCA96E-F58B-4391-91F4-4037EC2E9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>
            <a:off x="3961471" y="1465706"/>
            <a:ext cx="3899246" cy="43700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2475924-6022-4B07-A285-A96960FD1D0D}"/>
              </a:ext>
            </a:extLst>
          </p:cNvPr>
          <p:cNvSpPr/>
          <p:nvPr/>
        </p:nvSpPr>
        <p:spPr>
          <a:xfrm>
            <a:off x="3505200" y="1743149"/>
            <a:ext cx="4752975" cy="37328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EFCD31F-404E-468E-9ACE-F061E937F2D3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B94B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E8D69DAD-1A98-41A8-B725-BAEA23332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53" y="2055309"/>
            <a:ext cx="5524979" cy="319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7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&#10;">
            <a:extLst>
              <a:ext uri="{FF2B5EF4-FFF2-40B4-BE49-F238E27FC236}">
                <a16:creationId xmlns:a16="http://schemas.microsoft.com/office/drawing/2014/main" id="{1EB6F4BE-433F-4967-8245-9B0D234A5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15" y="1276516"/>
            <a:ext cx="8400885" cy="4487769"/>
          </a:xfrm>
          <a:prstGeom prst="rect">
            <a:avLst/>
          </a:prstGeom>
        </p:spPr>
      </p:pic>
      <p:pic>
        <p:nvPicPr>
          <p:cNvPr id="40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BE106153-7025-4A22-B824-C65259CEC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83" t="1270" r="1268" b="27422"/>
          <a:stretch/>
        </p:blipFill>
        <p:spPr bwMode="auto">
          <a:xfrm rot="16200000">
            <a:off x="8045955" y="3794037"/>
            <a:ext cx="2365815" cy="2535045"/>
          </a:xfrm>
          <a:prstGeom prst="rtTriangle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8A75C2B-B032-4951-8BC5-D9D39DD27444}"/>
              </a:ext>
            </a:extLst>
          </p:cNvPr>
          <p:cNvSpPr/>
          <p:nvPr/>
        </p:nvSpPr>
        <p:spPr>
          <a:xfrm rot="8189474">
            <a:off x="8687408" y="5183734"/>
            <a:ext cx="2775270" cy="1304111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3509282" y="30418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Arial Nova Cond" panose="020B0506020202020204" pitchFamily="34" charset="0"/>
              </a:rPr>
              <a:t>Diagrama de Classes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A93B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D26EA7D-031F-4A6A-9DC2-2274977B3E02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A93B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42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3AD1BC-70E3-4FB7-A89F-BA9A41753BA8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B31AADE-6E8C-4512-9876-98469A944623}"/>
              </a:ext>
            </a:extLst>
          </p:cNvPr>
          <p:cNvCxnSpPr>
            <a:cxnSpLocks/>
          </p:cNvCxnSpPr>
          <p:nvPr/>
        </p:nvCxnSpPr>
        <p:spPr>
          <a:xfrm flipV="1">
            <a:off x="2671931" y="3341667"/>
            <a:ext cx="7005469" cy="1"/>
          </a:xfrm>
          <a:prstGeom prst="line">
            <a:avLst/>
          </a:prstGeom>
          <a:ln w="69850" cap="rnd" cmpd="dbl">
            <a:solidFill>
              <a:srgbClr val="7DAED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AEC13DD7-76FA-4B99-9E81-E8C381322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83" t="1270" r="1268" b="27422"/>
          <a:stretch/>
        </p:blipFill>
        <p:spPr bwMode="auto">
          <a:xfrm rot="18816464">
            <a:off x="4948983" y="1657537"/>
            <a:ext cx="2034541" cy="2180074"/>
          </a:xfrm>
          <a:prstGeom prst="rtTriangle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riângulo isósceles 49">
            <a:extLst>
              <a:ext uri="{FF2B5EF4-FFF2-40B4-BE49-F238E27FC236}">
                <a16:creationId xmlns:a16="http://schemas.microsoft.com/office/drawing/2014/main" id="{6F614020-D190-437E-A13D-01B1AEF4D670}"/>
              </a:ext>
            </a:extLst>
          </p:cNvPr>
          <p:cNvSpPr/>
          <p:nvPr/>
        </p:nvSpPr>
        <p:spPr>
          <a:xfrm rot="10800000">
            <a:off x="4635870" y="2557183"/>
            <a:ext cx="2775270" cy="1304111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4214847A-805D-42A3-AF6D-A6A9AF5A27BC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73A0C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45C112-7D85-4CD7-A27D-DC4E825DFF93}"/>
              </a:ext>
            </a:extLst>
          </p:cNvPr>
          <p:cNvSpPr txBox="1"/>
          <p:nvPr/>
        </p:nvSpPr>
        <p:spPr>
          <a:xfrm>
            <a:off x="5275200" y="2767625"/>
            <a:ext cx="2701043" cy="11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latin typeface="Arial Nova Cond" panose="020B0506020202020204" pitchFamily="34" charset="0"/>
              </a:rPr>
              <a:t>FIM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A9FCE4-C0D0-4464-B3BC-9B393721F36D}"/>
              </a:ext>
            </a:extLst>
          </p:cNvPr>
          <p:cNvSpPr txBox="1"/>
          <p:nvPr/>
        </p:nvSpPr>
        <p:spPr>
          <a:xfrm>
            <a:off x="4710098" y="2516741"/>
            <a:ext cx="270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he Hand" panose="03070502030502020204" pitchFamily="66" charset="0"/>
              </a:rPr>
              <a:t>Muito obrigado a todos presentes!</a:t>
            </a:r>
          </a:p>
        </p:txBody>
      </p:sp>
    </p:spTree>
    <p:extLst>
      <p:ext uri="{BB962C8B-B14F-4D97-AF65-F5344CB8AC3E}">
        <p14:creationId xmlns:p14="http://schemas.microsoft.com/office/powerpoint/2010/main" val="4047854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Nova Cond</vt:lpstr>
      <vt:lpstr>Calibri</vt:lpstr>
      <vt:lpstr>Calibri Light</vt:lpstr>
      <vt:lpstr>The Hand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ISABELLE CAROLINE RESENDE AFONSO</dc:creator>
  <cp:lastModifiedBy>ISABELLE AFONSO</cp:lastModifiedBy>
  <cp:revision>9</cp:revision>
  <dcterms:created xsi:type="dcterms:W3CDTF">2020-10-28T02:03:24Z</dcterms:created>
  <dcterms:modified xsi:type="dcterms:W3CDTF">2020-11-25T07:58:42Z</dcterms:modified>
</cp:coreProperties>
</file>