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64" r:id="rId5"/>
    <p:sldId id="262" r:id="rId6"/>
    <p:sldId id="265" r:id="rId7"/>
    <p:sldId id="267" r:id="rId8"/>
    <p:sldId id="269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7A59"/>
    <a:srgbClr val="83A868"/>
    <a:srgbClr val="ECDAC6"/>
    <a:srgbClr val="89A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A31EE-93EC-4E32-BC38-5A12C9F72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E68512-1DAB-4949-9718-84DA72E69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0C407C-67F2-4C20-9D65-A031A4C7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2633-83C8-4730-A497-C1C206455F1B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7B7CFF-1648-4AEC-BB55-EAB9494B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BDE7D6-8F0D-4E1A-87EC-CE24B45C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5DD3-70B0-4333-8A2B-7F0964DBB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44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D31E8-C075-4C3D-ADDA-7F42B68A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79C31D-0B2E-4142-B5ED-42E7605E9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9AD782-D184-464C-9624-C353F792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2633-83C8-4730-A497-C1C206455F1B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8C1684-DDAE-4B2A-91BA-841D1E1A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BA738F-5AE8-41BE-8BDF-892538A0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5DD3-70B0-4333-8A2B-7F0964DBB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42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D45697-6E78-41F3-A03A-E2D0720E9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9E6150-2DC8-4A80-A0F1-E886438D6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DD061F-8FC5-4139-87B2-A3F9FE82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2633-83C8-4730-A497-C1C206455F1B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EEC88A-67C7-4120-B312-6F8A1F6E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32BCB4-61DE-4523-B16C-F2620039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5DD3-70B0-4333-8A2B-7F0964DBB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25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F5E7D-FB3E-4D39-9A7C-732CC98A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918480-F565-49A3-BB94-393969297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4FDF1F-7F40-41F5-A1E9-6179B109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2633-83C8-4730-A497-C1C206455F1B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468F8B-360C-4A8B-B361-05EDC642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6F2C9F-D120-4594-9A62-DD99E4B1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5DD3-70B0-4333-8A2B-7F0964DBB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71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9C214-7B03-4ABD-AE12-27642439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0E5A56-9616-4A03-95CB-616AEB260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099E76-D07B-4E5A-A8EB-6DA74111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2633-83C8-4730-A497-C1C206455F1B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90C6FB-28E9-42FE-9487-720506F1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2BC12C-088A-48A2-A434-0AFDC8EE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5DD3-70B0-4333-8A2B-7F0964DBB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26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B4EEA-44B2-456C-98C7-88F4372B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74F926-055F-4EEA-9B48-429C3CC40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B470B5-CD31-4C84-92BE-C0ECA7721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86428B-D2B2-421A-864E-D44497DB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2633-83C8-4730-A497-C1C206455F1B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5158FF-F482-444F-A759-F945F717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079F74-0BB2-4494-BC37-491DE4BD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5DD3-70B0-4333-8A2B-7F0964DBB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0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31EB7-FE72-4363-87C4-45E9302C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647F1F-42B9-437F-81BB-E4116A994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ECDFE9-0F76-4167-8368-1CACBCDE7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6C2309-5B95-4566-A6D9-1C0B0934B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CC35469-E40A-4E54-9803-53AA2E9CE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FE3D9F-9B1F-4B21-8FBB-ADC4D897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2633-83C8-4730-A497-C1C206455F1B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5D8C0E0-83CF-4479-9D06-696F6A27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6472868-56F7-4CFF-9924-6501532B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5DD3-70B0-4333-8A2B-7F0964DBB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00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4829B-3A0B-4A37-89B6-327C5580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902F44-C016-4C0A-90D0-C33751BE1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2633-83C8-4730-A497-C1C206455F1B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31EE7E-3C4A-4D07-9E05-008A2B53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F6723DD-BFD2-4C5E-A2D3-6E8DD5EF8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5DD3-70B0-4333-8A2B-7F0964DBB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57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F74CF7F-1C69-4678-A6CA-83F62C4C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2633-83C8-4730-A497-C1C206455F1B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A879B2-D58D-47FB-85E0-FF48D6B9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E3E6E0-4804-4FA7-995D-233135FD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5DD3-70B0-4333-8A2B-7F0964DBB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05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9196A-4514-4846-89D1-4072279F6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E83C66-2779-4F59-88E9-0A782008A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975B8E-76C8-455C-BEB0-3A56ADD9D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679F8C-94BF-47E4-9F58-835EB70A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2633-83C8-4730-A497-C1C206455F1B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71B423-F9E4-450B-9CC9-C4D7356B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BE68E6-0DED-498A-BA6D-1A1A9474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5DD3-70B0-4333-8A2B-7F0964DBB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95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A7B9E-0FB9-41B6-A9B5-D2C72010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C409A7-BCC8-44A2-A8AE-16F61C961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D30199-4495-413F-9A03-CF9677671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BB1CCD-B142-4661-9CB7-0550A2BE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2633-83C8-4730-A497-C1C206455F1B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3AF039-55E6-4B53-8CC3-F2755851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581F66-47A2-4BA8-AB03-679A66E1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5DD3-70B0-4333-8A2B-7F0964DBB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25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2BA9519-467D-4E0F-905E-A2039B0F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8B7D88-2708-4278-A516-7B7218B5A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1902F0-E7AD-461E-B5FB-C9F995720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C2633-83C8-4730-A497-C1C206455F1B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317108-1C6B-46F2-BC07-95151E20D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A25589-F8E3-411E-97DF-A46851493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5DD3-70B0-4333-8A2B-7F0964DBB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10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680F1D3-7650-4307-A001-0163AD37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03AD1BC-70E3-4FB7-A89F-BA9A41753BA8}"/>
              </a:ext>
            </a:extLst>
          </p:cNvPr>
          <p:cNvSpPr/>
          <p:nvPr/>
        </p:nvSpPr>
        <p:spPr>
          <a:xfrm>
            <a:off x="114300" y="114300"/>
            <a:ext cx="11953875" cy="6610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3210552-3AF3-4AC2-A2A8-A504CF13B1F0}"/>
              </a:ext>
            </a:extLst>
          </p:cNvPr>
          <p:cNvSpPr txBox="1"/>
          <p:nvPr/>
        </p:nvSpPr>
        <p:spPr>
          <a:xfrm>
            <a:off x="9401175" y="5380017"/>
            <a:ext cx="2667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latin typeface="The Hand" panose="03070502030502020204" pitchFamily="66" charset="0"/>
              </a:rPr>
              <a:t>Diogo Américo</a:t>
            </a:r>
          </a:p>
          <a:p>
            <a:pPr algn="r"/>
            <a:r>
              <a:rPr lang="pt-BR" sz="2000" b="1" dirty="0">
                <a:latin typeface="The Hand" panose="03070502030502020204" pitchFamily="66" charset="0"/>
              </a:rPr>
              <a:t>Isabelle Caroline </a:t>
            </a:r>
          </a:p>
          <a:p>
            <a:pPr algn="r"/>
            <a:r>
              <a:rPr lang="pt-BR" sz="2000" b="1" dirty="0">
                <a:latin typeface="The Hand" panose="03070502030502020204" pitchFamily="66" charset="0"/>
              </a:rPr>
              <a:t>Lucas Lima </a:t>
            </a:r>
          </a:p>
          <a:p>
            <a:pPr algn="r"/>
            <a:r>
              <a:rPr lang="pt-BR" sz="2000" b="1" dirty="0">
                <a:latin typeface="The Hand" panose="03070502030502020204" pitchFamily="66" charset="0"/>
              </a:rPr>
              <a:t>Matheus Henrique</a:t>
            </a:r>
          </a:p>
          <a:p>
            <a:endParaRPr lang="pt-BR" dirty="0"/>
          </a:p>
        </p:txBody>
      </p:sp>
      <p:pic>
        <p:nvPicPr>
          <p:cNvPr id="2" name="Picture 2" descr="Textura Grafiato Verde Cana - Ref. 901261 - Fabricart - Armarinhos Nodari">
            <a:extLst>
              <a:ext uri="{FF2B5EF4-FFF2-40B4-BE49-F238E27FC236}">
                <a16:creationId xmlns:a16="http://schemas.microsoft.com/office/drawing/2014/main" id="{04771A0E-DBCA-49EA-84BC-4025B22280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697A5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69" t="1270" r="1269" b="2222"/>
          <a:stretch/>
        </p:blipFill>
        <p:spPr bwMode="auto">
          <a:xfrm rot="2630135">
            <a:off x="2588806" y="1661399"/>
            <a:ext cx="3410893" cy="337756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D45C112-7D85-4CD7-A27D-DC4E825DFF93}"/>
              </a:ext>
            </a:extLst>
          </p:cNvPr>
          <p:cNvSpPr txBox="1"/>
          <p:nvPr/>
        </p:nvSpPr>
        <p:spPr>
          <a:xfrm>
            <a:off x="3632905" y="2980773"/>
            <a:ext cx="283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The Hand" panose="03070502030502020204" pitchFamily="66" charset="0"/>
              </a:rPr>
              <a:t>Projeto SIG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FF02A37-138F-46DC-B86F-2829568A52E6}"/>
              </a:ext>
            </a:extLst>
          </p:cNvPr>
          <p:cNvSpPr txBox="1"/>
          <p:nvPr/>
        </p:nvSpPr>
        <p:spPr>
          <a:xfrm>
            <a:off x="4837490" y="2796182"/>
            <a:ext cx="6096000" cy="110799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 Light" panose="020B0304020202020204" pitchFamily="34" charset="0"/>
                <a:ea typeface="Gulim" panose="020B0600000101010101" pitchFamily="34" charset="-127"/>
              </a:rPr>
              <a:t>FOTOSIG</a:t>
            </a:r>
            <a:endParaRPr lang="pt-B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 Light" panose="020B0304020202020204" pitchFamily="34" charset="0"/>
            </a:endParaRPr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A1A397E2-26FD-42D1-AE62-63FE0BA8CB31}"/>
              </a:ext>
            </a:extLst>
          </p:cNvPr>
          <p:cNvSpPr/>
          <p:nvPr/>
        </p:nvSpPr>
        <p:spPr>
          <a:xfrm rot="5400000">
            <a:off x="4179189" y="2522472"/>
            <a:ext cx="3830574" cy="1655414"/>
          </a:xfrm>
          <a:prstGeom prst="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44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CDA002CF-14CD-4483-AB8E-1FAC0398C54B}"/>
              </a:ext>
            </a:extLst>
          </p:cNvPr>
          <p:cNvSpPr/>
          <p:nvPr/>
        </p:nvSpPr>
        <p:spPr>
          <a:xfrm>
            <a:off x="1548658" y="3930265"/>
            <a:ext cx="146957" cy="310243"/>
          </a:xfrm>
          <a:prstGeom prst="roundRect">
            <a:avLst/>
          </a:prstGeom>
          <a:solidFill>
            <a:srgbClr val="ECDA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8409C28-189D-4690-A001-2998D145F883}"/>
              </a:ext>
            </a:extLst>
          </p:cNvPr>
          <p:cNvSpPr txBox="1"/>
          <p:nvPr/>
        </p:nvSpPr>
        <p:spPr>
          <a:xfrm>
            <a:off x="5505450" y="323850"/>
            <a:ext cx="6181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The Hand" panose="03070502030502020204" pitchFamily="66" charset="0"/>
              </a:rPr>
              <a:t>Introdução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96D254E-9960-4C82-AAD5-15A6D14F8577}"/>
              </a:ext>
            </a:extLst>
          </p:cNvPr>
          <p:cNvCxnSpPr>
            <a:cxnSpLocks/>
          </p:cNvCxnSpPr>
          <p:nvPr/>
        </p:nvCxnSpPr>
        <p:spPr>
          <a:xfrm>
            <a:off x="1695615" y="1022211"/>
            <a:ext cx="8871692" cy="0"/>
          </a:xfrm>
          <a:prstGeom prst="line">
            <a:avLst/>
          </a:prstGeom>
          <a:ln w="69850" cap="rnd" cmpd="dbl">
            <a:solidFill>
              <a:srgbClr val="697A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A10F3E3-3C2B-4171-89AA-9501062157F5}"/>
              </a:ext>
            </a:extLst>
          </p:cNvPr>
          <p:cNvSpPr txBox="1"/>
          <p:nvPr/>
        </p:nvSpPr>
        <p:spPr>
          <a:xfrm>
            <a:off x="3048000" y="2165563"/>
            <a:ext cx="6096000" cy="1693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1" dirty="0">
                <a:effectLst/>
                <a:latin typeface="The Hand" panose="030705020305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 err="1">
                <a:effectLst/>
                <a:latin typeface="The Hand" panose="030705020305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Fotosig</a:t>
            </a:r>
            <a:r>
              <a:rPr lang="pt-BR" sz="2400" b="1" dirty="0">
                <a:effectLst/>
                <a:latin typeface="The Hand" panose="030705020305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foi criado </a:t>
            </a:r>
            <a:r>
              <a:rPr lang="pt-BR" sz="2400" b="1" dirty="0">
                <a:latin typeface="The Hand" panose="030705020305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visando entregar um software que facilita o gerenciamento de estoque o controle das vendas e dos clientes, trazendo melhoras na precisão e minimizando os erros causados pelo processo manual.</a:t>
            </a:r>
            <a:endParaRPr lang="pt-BR" sz="2400" b="1" dirty="0">
              <a:effectLst/>
              <a:latin typeface="The Hand" panose="03070502030502020204" pitchFamily="66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 descr="Textura Grafiato Verde Cana - Ref. 901261 - Fabricart - Armarinhos Nodari">
            <a:extLst>
              <a:ext uri="{FF2B5EF4-FFF2-40B4-BE49-F238E27FC236}">
                <a16:creationId xmlns:a16="http://schemas.microsoft.com/office/drawing/2014/main" id="{4BCE5481-89A9-4431-AAB2-78F4DBBB77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697A5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69" t="1270" r="1269" b="2222"/>
          <a:stretch/>
        </p:blipFill>
        <p:spPr bwMode="auto">
          <a:xfrm flipV="1">
            <a:off x="3637620" y="2110215"/>
            <a:ext cx="4987681" cy="1453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Textura Grafiato Verde Cana - Ref. 901261 - Fabricart - Armarinhos Nodari">
            <a:extLst>
              <a:ext uri="{FF2B5EF4-FFF2-40B4-BE49-F238E27FC236}">
                <a16:creationId xmlns:a16="http://schemas.microsoft.com/office/drawing/2014/main" id="{0C8073FE-820C-4968-BE4F-FF7E5F7DC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697A5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69" t="1270" r="1269" b="2222"/>
          <a:stretch/>
        </p:blipFill>
        <p:spPr bwMode="auto">
          <a:xfrm>
            <a:off x="3434960" y="3927333"/>
            <a:ext cx="5014235" cy="15805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esktop laptop mac monitor pc screen icon - 48 Bubbles">
            <a:extLst>
              <a:ext uri="{FF2B5EF4-FFF2-40B4-BE49-F238E27FC236}">
                <a16:creationId xmlns:a16="http://schemas.microsoft.com/office/drawing/2014/main" id="{8CDC41DA-295E-4974-8B31-928B44F2B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709" y="5035653"/>
            <a:ext cx="1051569" cy="105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acordo - ícones de o negócio grátis">
            <a:extLst>
              <a:ext uri="{FF2B5EF4-FFF2-40B4-BE49-F238E27FC236}">
                <a16:creationId xmlns:a16="http://schemas.microsoft.com/office/drawing/2014/main" id="{D7BF3124-0D3F-4B4A-BE5A-F52065F33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697A59">
                <a:tint val="45000"/>
                <a:satMod val="400000"/>
              </a:srgbClr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143967"/>
            <a:ext cx="943256" cy="94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Free Icon | Correct, ios 7 interface symbol">
            <a:extLst>
              <a:ext uri="{FF2B5EF4-FFF2-40B4-BE49-F238E27FC236}">
                <a16:creationId xmlns:a16="http://schemas.microsoft.com/office/drawing/2014/main" id="{675AC1C8-4873-4804-9A00-2454DFC7E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531" y="5132900"/>
            <a:ext cx="857074" cy="8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F6D36C6-815B-4435-923E-A7DBB7E9BCD5}"/>
              </a:ext>
            </a:extLst>
          </p:cNvPr>
          <p:cNvCxnSpPr/>
          <p:nvPr/>
        </p:nvCxnSpPr>
        <p:spPr>
          <a:xfrm>
            <a:off x="4238790" y="5553075"/>
            <a:ext cx="126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0B99B24-4263-4CCF-8F6B-DCC0313FF3CF}"/>
              </a:ext>
            </a:extLst>
          </p:cNvPr>
          <p:cNvCxnSpPr/>
          <p:nvPr/>
        </p:nvCxnSpPr>
        <p:spPr>
          <a:xfrm>
            <a:off x="6991350" y="5553075"/>
            <a:ext cx="1266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ED9A67A6-0FFD-4E5E-A304-1EA5674AAD6D}"/>
              </a:ext>
            </a:extLst>
          </p:cNvPr>
          <p:cNvSpPr txBox="1"/>
          <p:nvPr/>
        </p:nvSpPr>
        <p:spPr>
          <a:xfrm>
            <a:off x="5917403" y="5246263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gency FB" panose="020B0503020202020204" pitchFamily="34" charset="0"/>
              </a:rPr>
              <a:t>FotoSIG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B10B274-B39B-4A71-AE28-C99C229ECDB4}"/>
              </a:ext>
            </a:extLst>
          </p:cNvPr>
          <p:cNvSpPr/>
          <p:nvPr/>
        </p:nvSpPr>
        <p:spPr>
          <a:xfrm>
            <a:off x="114300" y="114300"/>
            <a:ext cx="11953875" cy="6610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65B74B6-C226-4692-9B4C-8B9452567F63}"/>
              </a:ext>
            </a:extLst>
          </p:cNvPr>
          <p:cNvSpPr/>
          <p:nvPr/>
        </p:nvSpPr>
        <p:spPr>
          <a:xfrm>
            <a:off x="-99739" y="5143967"/>
            <a:ext cx="776013" cy="1228725"/>
          </a:xfrm>
          <a:prstGeom prst="roundRect">
            <a:avLst/>
          </a:prstGeom>
          <a:solidFill>
            <a:srgbClr val="697A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The Hand" panose="03070502030502020204" pitchFamily="66" charset="0"/>
              </a:rPr>
              <a:t>FOTOSIG</a:t>
            </a:r>
          </a:p>
        </p:txBody>
      </p:sp>
    </p:spTree>
    <p:extLst>
      <p:ext uri="{BB962C8B-B14F-4D97-AF65-F5344CB8AC3E}">
        <p14:creationId xmlns:p14="http://schemas.microsoft.com/office/powerpoint/2010/main" val="29520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CDA002CF-14CD-4483-AB8E-1FAC0398C54B}"/>
              </a:ext>
            </a:extLst>
          </p:cNvPr>
          <p:cNvSpPr/>
          <p:nvPr/>
        </p:nvSpPr>
        <p:spPr>
          <a:xfrm>
            <a:off x="1548658" y="3930265"/>
            <a:ext cx="146957" cy="310243"/>
          </a:xfrm>
          <a:prstGeom prst="roundRect">
            <a:avLst/>
          </a:prstGeom>
          <a:solidFill>
            <a:srgbClr val="ECDA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E6B35C6-37B7-474C-85D1-04CD13D48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364" y="1332093"/>
            <a:ext cx="7039957" cy="481079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0" name="Picture 2" descr="Textura Grafiato Verde Cana - Ref. 901261 - Fabricart - Armarinhos Nodari">
            <a:extLst>
              <a:ext uri="{FF2B5EF4-FFF2-40B4-BE49-F238E27FC236}">
                <a16:creationId xmlns:a16="http://schemas.microsoft.com/office/drawing/2014/main" id="{BE106153-7025-4A22-B824-C65259CEC8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697A5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ghtScreen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83" t="1270" r="1268" b="27422"/>
          <a:stretch/>
        </p:blipFill>
        <p:spPr bwMode="auto">
          <a:xfrm rot="16200000">
            <a:off x="7828640" y="4100229"/>
            <a:ext cx="2365815" cy="2535045"/>
          </a:xfrm>
          <a:prstGeom prst="rtTriangle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3E4988D2-8FEB-4D24-BBDC-8BD41D9C3804}"/>
              </a:ext>
            </a:extLst>
          </p:cNvPr>
          <p:cNvSpPr/>
          <p:nvPr/>
        </p:nvSpPr>
        <p:spPr>
          <a:xfrm>
            <a:off x="114300" y="114300"/>
            <a:ext cx="11953875" cy="6610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D8A75C2B-B032-4951-8BC5-D9D39DD27444}"/>
              </a:ext>
            </a:extLst>
          </p:cNvPr>
          <p:cNvSpPr/>
          <p:nvPr/>
        </p:nvSpPr>
        <p:spPr>
          <a:xfrm rot="8189474">
            <a:off x="8687408" y="5183734"/>
            <a:ext cx="2775270" cy="1304111"/>
          </a:xfrm>
          <a:prstGeom prst="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73B2EF7-F778-4881-A750-0AC8333C0ADC}"/>
              </a:ext>
            </a:extLst>
          </p:cNvPr>
          <p:cNvSpPr txBox="1"/>
          <p:nvPr/>
        </p:nvSpPr>
        <p:spPr>
          <a:xfrm>
            <a:off x="5343525" y="3073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 err="1">
                <a:latin typeface="The Hand" panose="03070502030502020204" pitchFamily="66" charset="0"/>
              </a:rPr>
              <a:t>Canvas</a:t>
            </a:r>
            <a:endParaRPr lang="pt-BR" sz="4000" b="1" dirty="0">
              <a:latin typeface="The Hand" panose="03070502030502020204" pitchFamily="66" charset="0"/>
            </a:endParaRP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B971B1A-73A7-491F-A90F-9ACF5C9C2566}"/>
              </a:ext>
            </a:extLst>
          </p:cNvPr>
          <p:cNvCxnSpPr>
            <a:cxnSpLocks/>
          </p:cNvCxnSpPr>
          <p:nvPr/>
        </p:nvCxnSpPr>
        <p:spPr>
          <a:xfrm>
            <a:off x="1695615" y="1022211"/>
            <a:ext cx="8871692" cy="0"/>
          </a:xfrm>
          <a:prstGeom prst="line">
            <a:avLst/>
          </a:prstGeom>
          <a:ln w="69850" cap="rnd" cmpd="dbl">
            <a:solidFill>
              <a:srgbClr val="697A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8D26EA7D-031F-4A6A-9DC2-2274977B3E02}"/>
              </a:ext>
            </a:extLst>
          </p:cNvPr>
          <p:cNvSpPr/>
          <p:nvPr/>
        </p:nvSpPr>
        <p:spPr>
          <a:xfrm>
            <a:off x="-99739" y="5143967"/>
            <a:ext cx="776013" cy="1228725"/>
          </a:xfrm>
          <a:prstGeom prst="roundRect">
            <a:avLst/>
          </a:prstGeom>
          <a:solidFill>
            <a:srgbClr val="697A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b="1" dirty="0">
              <a:latin typeface="The Hand" panose="03070502030502020204" pitchFamily="66" charset="0"/>
            </a:endParaRPr>
          </a:p>
          <a:p>
            <a:pPr algn="ctr"/>
            <a:r>
              <a:rPr lang="pt-BR" sz="2000" b="1" dirty="0">
                <a:latin typeface="The Hand" panose="03070502030502020204" pitchFamily="66" charset="0"/>
              </a:rPr>
              <a:t>FOTOSIG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742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CDA002CF-14CD-4483-AB8E-1FAC0398C54B}"/>
              </a:ext>
            </a:extLst>
          </p:cNvPr>
          <p:cNvSpPr/>
          <p:nvPr/>
        </p:nvSpPr>
        <p:spPr>
          <a:xfrm>
            <a:off x="1548658" y="3930265"/>
            <a:ext cx="146957" cy="310243"/>
          </a:xfrm>
          <a:prstGeom prst="roundRect">
            <a:avLst/>
          </a:prstGeom>
          <a:solidFill>
            <a:srgbClr val="ECDA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E6B35C6-37B7-474C-85D1-04CD13D48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6318" y="1332093"/>
            <a:ext cx="6462049" cy="481079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0" name="Picture 2" descr="Textura Grafiato Verde Cana - Ref. 901261 - Fabricart - Armarinhos Nodari">
            <a:extLst>
              <a:ext uri="{FF2B5EF4-FFF2-40B4-BE49-F238E27FC236}">
                <a16:creationId xmlns:a16="http://schemas.microsoft.com/office/drawing/2014/main" id="{BE106153-7025-4A22-B824-C65259CEC8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697A5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ghtScreen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83" t="1270" r="1268" b="27422"/>
          <a:stretch/>
        </p:blipFill>
        <p:spPr bwMode="auto">
          <a:xfrm rot="16200000">
            <a:off x="7828640" y="4100229"/>
            <a:ext cx="2365815" cy="2535045"/>
          </a:xfrm>
          <a:prstGeom prst="rtTriangle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3E4988D2-8FEB-4D24-BBDC-8BD41D9C3804}"/>
              </a:ext>
            </a:extLst>
          </p:cNvPr>
          <p:cNvSpPr/>
          <p:nvPr/>
        </p:nvSpPr>
        <p:spPr>
          <a:xfrm>
            <a:off x="114300" y="114300"/>
            <a:ext cx="11953875" cy="6610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D8A75C2B-B032-4951-8BC5-D9D39DD27444}"/>
              </a:ext>
            </a:extLst>
          </p:cNvPr>
          <p:cNvSpPr/>
          <p:nvPr/>
        </p:nvSpPr>
        <p:spPr>
          <a:xfrm rot="8189474">
            <a:off x="8687408" y="5183734"/>
            <a:ext cx="2775270" cy="1304111"/>
          </a:xfrm>
          <a:prstGeom prst="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73B2EF7-F778-4881-A750-0AC8333C0ADC}"/>
              </a:ext>
            </a:extLst>
          </p:cNvPr>
          <p:cNvSpPr txBox="1"/>
          <p:nvPr/>
        </p:nvSpPr>
        <p:spPr>
          <a:xfrm>
            <a:off x="5043845" y="29305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The Hand" panose="03070502030502020204" pitchFamily="66" charset="0"/>
              </a:rPr>
              <a:t>Regras de Negócio 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B971B1A-73A7-491F-A90F-9ACF5C9C2566}"/>
              </a:ext>
            </a:extLst>
          </p:cNvPr>
          <p:cNvCxnSpPr>
            <a:cxnSpLocks/>
          </p:cNvCxnSpPr>
          <p:nvPr/>
        </p:nvCxnSpPr>
        <p:spPr>
          <a:xfrm>
            <a:off x="1695615" y="1022211"/>
            <a:ext cx="8871692" cy="0"/>
          </a:xfrm>
          <a:prstGeom prst="line">
            <a:avLst/>
          </a:prstGeom>
          <a:ln w="69850" cap="rnd" cmpd="dbl">
            <a:solidFill>
              <a:srgbClr val="697A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431DF76-69F8-44A3-83F6-2840CBB9A157}"/>
              </a:ext>
            </a:extLst>
          </p:cNvPr>
          <p:cNvSpPr/>
          <p:nvPr/>
        </p:nvSpPr>
        <p:spPr>
          <a:xfrm>
            <a:off x="-99739" y="5143967"/>
            <a:ext cx="776013" cy="1228725"/>
          </a:xfrm>
          <a:prstGeom prst="roundRect">
            <a:avLst/>
          </a:prstGeom>
          <a:solidFill>
            <a:srgbClr val="697A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b="1" dirty="0">
              <a:latin typeface="The Hand" panose="03070502030502020204" pitchFamily="66" charset="0"/>
            </a:endParaRPr>
          </a:p>
          <a:p>
            <a:pPr algn="ctr"/>
            <a:r>
              <a:rPr lang="pt-BR" sz="2000" b="1" dirty="0">
                <a:latin typeface="The Hand" panose="03070502030502020204" pitchFamily="66" charset="0"/>
              </a:rPr>
              <a:t>FOTOSIG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33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0C016A24-2B80-4EE0-AA58-2C62FC4343A7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5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97A1826A-CE9C-435B-800E-E680379F03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5114" b="65222"/>
          <a:stretch/>
        </p:blipFill>
        <p:spPr>
          <a:xfrm>
            <a:off x="1054991" y="4350363"/>
            <a:ext cx="1321587" cy="131749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41E0389-9532-465A-9EF5-7D6307BE125E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715785" y="1560093"/>
            <a:ext cx="0" cy="2790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008D9C1E-6486-4BC4-8B07-BD3686913699}"/>
              </a:ext>
            </a:extLst>
          </p:cNvPr>
          <p:cNvSpPr/>
          <p:nvPr/>
        </p:nvSpPr>
        <p:spPr>
          <a:xfrm>
            <a:off x="1054991" y="1398652"/>
            <a:ext cx="1321587" cy="635213"/>
          </a:xfrm>
          <a:prstGeom prst="rect">
            <a:avLst/>
          </a:prstGeom>
          <a:solidFill>
            <a:srgbClr val="89A07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The Hand" panose="03070502030502020204" pitchFamily="66" charset="0"/>
              </a:rPr>
              <a:t>Cadastrar clientes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85EDA68-DE8E-4CBB-9F31-8651FF8C8580}"/>
              </a:ext>
            </a:extLst>
          </p:cNvPr>
          <p:cNvSpPr/>
          <p:nvPr/>
        </p:nvSpPr>
        <p:spPr>
          <a:xfrm>
            <a:off x="5700320" y="1402130"/>
            <a:ext cx="1321587" cy="635213"/>
          </a:xfrm>
          <a:prstGeom prst="rect">
            <a:avLst/>
          </a:prstGeom>
          <a:solidFill>
            <a:srgbClr val="89A07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The Hand" panose="03070502030502020204" pitchFamily="66" charset="0"/>
              </a:rPr>
              <a:t>Informar Cliente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4C1F021-D2D4-41C1-8EA0-F834368356D5}"/>
              </a:ext>
            </a:extLst>
          </p:cNvPr>
          <p:cNvSpPr/>
          <p:nvPr/>
        </p:nvSpPr>
        <p:spPr>
          <a:xfrm>
            <a:off x="5700321" y="2275420"/>
            <a:ext cx="1321587" cy="635213"/>
          </a:xfrm>
          <a:prstGeom prst="rect">
            <a:avLst/>
          </a:prstGeom>
          <a:solidFill>
            <a:srgbClr val="89A07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algn="ctr"/>
            <a:r>
              <a:rPr lang="pt-BR" b="1" dirty="0">
                <a:solidFill>
                  <a:schemeClr val="tx1"/>
                </a:solidFill>
                <a:latin typeface="The Hand" panose="03070502030502020204" pitchFamily="66" charset="0"/>
              </a:rPr>
              <a:t>Informar Produto</a:t>
            </a:r>
          </a:p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428C5AD-A90B-47B5-AE10-FAAE3C5B50DC}"/>
              </a:ext>
            </a:extLst>
          </p:cNvPr>
          <p:cNvSpPr/>
          <p:nvPr/>
        </p:nvSpPr>
        <p:spPr>
          <a:xfrm>
            <a:off x="5700320" y="3812306"/>
            <a:ext cx="1321587" cy="635213"/>
          </a:xfrm>
          <a:prstGeom prst="rect">
            <a:avLst/>
          </a:prstGeom>
          <a:solidFill>
            <a:srgbClr val="89A07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The Hand" panose="03070502030502020204" pitchFamily="66" charset="0"/>
              </a:rPr>
              <a:t>Cadastrar produto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C26CEFE-685E-4793-A24D-5D5E38ADB5D4}"/>
              </a:ext>
            </a:extLst>
          </p:cNvPr>
          <p:cNvSpPr/>
          <p:nvPr/>
        </p:nvSpPr>
        <p:spPr>
          <a:xfrm>
            <a:off x="5736179" y="4747760"/>
            <a:ext cx="1321587" cy="635213"/>
          </a:xfrm>
          <a:prstGeom prst="rect">
            <a:avLst/>
          </a:prstGeom>
          <a:solidFill>
            <a:srgbClr val="89A07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algn="ctr"/>
            <a:r>
              <a:rPr lang="pt-BR" b="1" dirty="0">
                <a:solidFill>
                  <a:schemeClr val="tx1"/>
                </a:solidFill>
                <a:latin typeface="The Hand" panose="03070502030502020204" pitchFamily="66" charset="0"/>
              </a:rPr>
              <a:t> Gerenciar Estoque</a:t>
            </a:r>
          </a:p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0900C76-DA25-42CD-AAAD-D2626677D306}"/>
              </a:ext>
            </a:extLst>
          </p:cNvPr>
          <p:cNvSpPr/>
          <p:nvPr/>
        </p:nvSpPr>
        <p:spPr>
          <a:xfrm>
            <a:off x="5736179" y="5650907"/>
            <a:ext cx="1321587" cy="635213"/>
          </a:xfrm>
          <a:prstGeom prst="rect">
            <a:avLst/>
          </a:prstGeom>
          <a:solidFill>
            <a:srgbClr val="89A07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The Hand" panose="03070502030502020204" pitchFamily="66" charset="0"/>
              </a:rPr>
              <a:t> Gerar histórico de venda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DDB258A-4EC7-4C47-89A6-83D7F99B7D29}"/>
              </a:ext>
            </a:extLst>
          </p:cNvPr>
          <p:cNvSpPr/>
          <p:nvPr/>
        </p:nvSpPr>
        <p:spPr>
          <a:xfrm>
            <a:off x="2698935" y="2275419"/>
            <a:ext cx="1321587" cy="635213"/>
          </a:xfrm>
          <a:prstGeom prst="rect">
            <a:avLst/>
          </a:prstGeom>
          <a:solidFill>
            <a:srgbClr val="89A07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The Hand" panose="03070502030502020204" pitchFamily="66" charset="0"/>
              </a:rPr>
              <a:t>Informar quantidade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952E311-66FC-47C9-9247-6CE6EAC041EF}"/>
              </a:ext>
            </a:extLst>
          </p:cNvPr>
          <p:cNvSpPr/>
          <p:nvPr/>
        </p:nvSpPr>
        <p:spPr>
          <a:xfrm>
            <a:off x="8552968" y="2223629"/>
            <a:ext cx="1321587" cy="635213"/>
          </a:xfrm>
          <a:prstGeom prst="rect">
            <a:avLst/>
          </a:prstGeom>
          <a:solidFill>
            <a:srgbClr val="89A07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The Hand" panose="03070502030502020204" pitchFamily="66" charset="0"/>
              </a:rPr>
              <a:t>Realizar Compra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3A4E883-BEC2-4CCC-85FA-C8590BE74948}"/>
              </a:ext>
            </a:extLst>
          </p:cNvPr>
          <p:cNvCxnSpPr>
            <a:cxnSpLocks/>
          </p:cNvCxnSpPr>
          <p:nvPr/>
        </p:nvCxnSpPr>
        <p:spPr>
          <a:xfrm flipV="1">
            <a:off x="2386117" y="2707341"/>
            <a:ext cx="6166851" cy="1671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10FA77EF-AA84-48A4-ABA3-90F467FF8C6D}"/>
              </a:ext>
            </a:extLst>
          </p:cNvPr>
          <p:cNvCxnSpPr>
            <a:cxnSpLocks/>
          </p:cNvCxnSpPr>
          <p:nvPr/>
        </p:nvCxnSpPr>
        <p:spPr>
          <a:xfrm>
            <a:off x="7081580" y="5023506"/>
            <a:ext cx="2462753" cy="906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DCBE7F1-F32B-4013-B72A-D2F078203E95}"/>
              </a:ext>
            </a:extLst>
          </p:cNvPr>
          <p:cNvCxnSpPr>
            <a:cxnSpLocks/>
          </p:cNvCxnSpPr>
          <p:nvPr/>
        </p:nvCxnSpPr>
        <p:spPr>
          <a:xfrm flipV="1">
            <a:off x="2376578" y="5149111"/>
            <a:ext cx="3315994" cy="43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8" name="Imagem 37" descr="Uma imagem contendo Forma&#10;&#10;Descrição gerada automaticamente">
            <a:extLst>
              <a:ext uri="{FF2B5EF4-FFF2-40B4-BE49-F238E27FC236}">
                <a16:creationId xmlns:a16="http://schemas.microsoft.com/office/drawing/2014/main" id="{00D2471F-0926-47E3-875F-9A4267685A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141" t="66200" r="-790" b="-928"/>
          <a:stretch/>
        </p:blipFill>
        <p:spPr>
          <a:xfrm>
            <a:off x="9533976" y="4844021"/>
            <a:ext cx="1515918" cy="147573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39ADEF19-020B-4D3B-8F1B-567A76A94217}"/>
              </a:ext>
            </a:extLst>
          </p:cNvPr>
          <p:cNvCxnSpPr>
            <a:cxnSpLocks/>
          </p:cNvCxnSpPr>
          <p:nvPr/>
        </p:nvCxnSpPr>
        <p:spPr>
          <a:xfrm>
            <a:off x="7035935" y="5891705"/>
            <a:ext cx="2498040" cy="11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0EBEBF2-A6E1-4BB1-AFC3-9FB5F419B50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213762" y="2858842"/>
            <a:ext cx="1078172" cy="1969364"/>
          </a:xfrm>
          <a:prstGeom prst="line">
            <a:avLst/>
          </a:prstGeom>
          <a:ln cmpd="dbl">
            <a:solidFill>
              <a:schemeClr val="tx1"/>
            </a:solidFill>
            <a:prstDash val="lgDashDotDot"/>
            <a:head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BD748DC5-C207-4BC1-ADF0-4B016B9EDD45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376578" y="1716259"/>
            <a:ext cx="3359601" cy="0"/>
          </a:xfrm>
          <a:prstGeom prst="line">
            <a:avLst/>
          </a:prstGeom>
          <a:ln cmpd="dbl">
            <a:solidFill>
              <a:schemeClr val="tx1"/>
            </a:solidFill>
            <a:prstDash val="lgDashDotDot"/>
            <a:head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7086C4C8-DE79-40D3-9F93-15D5DD1B2359}"/>
              </a:ext>
            </a:extLst>
          </p:cNvPr>
          <p:cNvCxnSpPr>
            <a:cxnSpLocks/>
          </p:cNvCxnSpPr>
          <p:nvPr/>
        </p:nvCxnSpPr>
        <p:spPr>
          <a:xfrm>
            <a:off x="3984838" y="2593025"/>
            <a:ext cx="1707734" cy="0"/>
          </a:xfrm>
          <a:prstGeom prst="line">
            <a:avLst/>
          </a:prstGeom>
          <a:ln cmpd="dbl">
            <a:solidFill>
              <a:schemeClr val="tx1"/>
            </a:solidFill>
            <a:prstDash val="lgDashDotDot"/>
            <a:head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525DFC76-7601-4518-8010-C6E9D0FB049D}"/>
              </a:ext>
            </a:extLst>
          </p:cNvPr>
          <p:cNvCxnSpPr>
            <a:cxnSpLocks/>
          </p:cNvCxnSpPr>
          <p:nvPr/>
        </p:nvCxnSpPr>
        <p:spPr>
          <a:xfrm flipH="1">
            <a:off x="7095914" y="2868962"/>
            <a:ext cx="1913792" cy="2989325"/>
          </a:xfrm>
          <a:prstGeom prst="line">
            <a:avLst/>
          </a:prstGeom>
          <a:ln cmpd="dbl">
            <a:solidFill>
              <a:schemeClr val="tx1"/>
            </a:solidFill>
            <a:prstDash val="lgDashDotDot"/>
            <a:head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5E3D7594-9E4F-4669-BF39-55CE5F51CB0A}"/>
              </a:ext>
            </a:extLst>
          </p:cNvPr>
          <p:cNvCxnSpPr>
            <a:cxnSpLocks/>
          </p:cNvCxnSpPr>
          <p:nvPr/>
        </p:nvCxnSpPr>
        <p:spPr>
          <a:xfrm>
            <a:off x="7035935" y="1595481"/>
            <a:ext cx="1952333" cy="611983"/>
          </a:xfrm>
          <a:prstGeom prst="line">
            <a:avLst/>
          </a:prstGeom>
          <a:ln cmpd="dbl">
            <a:solidFill>
              <a:schemeClr val="tx1"/>
            </a:solidFill>
            <a:prstDash val="lgDashDotDot"/>
            <a:head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28496734-B515-400D-A8CB-AA58BF7290C1}"/>
              </a:ext>
            </a:extLst>
          </p:cNvPr>
          <p:cNvCxnSpPr>
            <a:cxnSpLocks/>
          </p:cNvCxnSpPr>
          <p:nvPr/>
        </p:nvCxnSpPr>
        <p:spPr>
          <a:xfrm flipV="1">
            <a:off x="7021907" y="2450300"/>
            <a:ext cx="1531061" cy="36086"/>
          </a:xfrm>
          <a:prstGeom prst="line">
            <a:avLst/>
          </a:prstGeom>
          <a:ln cmpd="dbl">
            <a:solidFill>
              <a:schemeClr val="tx1"/>
            </a:solidFill>
            <a:prstDash val="lgDashDotDot"/>
            <a:head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0BB7C26E-0876-4954-9037-D9E39923F38E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349718" y="2910633"/>
            <a:ext cx="11397" cy="888806"/>
          </a:xfrm>
          <a:prstGeom prst="line">
            <a:avLst/>
          </a:prstGeom>
          <a:ln cmpd="dbl">
            <a:solidFill>
              <a:schemeClr val="tx1"/>
            </a:solidFill>
            <a:prstDash val="lgDashDotDot"/>
            <a:head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BD30622D-D3FA-4BFA-9073-E31D47498986}"/>
              </a:ext>
            </a:extLst>
          </p:cNvPr>
          <p:cNvSpPr txBox="1"/>
          <p:nvPr/>
        </p:nvSpPr>
        <p:spPr>
          <a:xfrm>
            <a:off x="3367644" y="1398652"/>
            <a:ext cx="181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The Hand" panose="03070502030502020204" pitchFamily="66" charset="0"/>
              </a:rPr>
              <a:t>&lt;&lt;include&gt;&gt;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9C15C36C-40F3-45C3-9E26-B21AF346AF53}"/>
              </a:ext>
            </a:extLst>
          </p:cNvPr>
          <p:cNvSpPr txBox="1"/>
          <p:nvPr/>
        </p:nvSpPr>
        <p:spPr>
          <a:xfrm>
            <a:off x="3984837" y="2280852"/>
            <a:ext cx="1437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The Hand" panose="03070502030502020204" pitchFamily="66" charset="0"/>
              </a:rPr>
              <a:t>&lt;&lt;include&gt;&gt;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C6F34C7D-41EE-4B19-B86E-B74CAE3D5423}"/>
              </a:ext>
            </a:extLst>
          </p:cNvPr>
          <p:cNvSpPr txBox="1"/>
          <p:nvPr/>
        </p:nvSpPr>
        <p:spPr>
          <a:xfrm>
            <a:off x="7515167" y="3945246"/>
            <a:ext cx="1539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The Hand" panose="03070502030502020204" pitchFamily="66" charset="0"/>
              </a:rPr>
              <a:t>&lt;&lt;include&gt;&gt;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E7A2AC07-97E6-4188-A949-842A7E6E5A25}"/>
              </a:ext>
            </a:extLst>
          </p:cNvPr>
          <p:cNvSpPr txBox="1"/>
          <p:nvPr/>
        </p:nvSpPr>
        <p:spPr>
          <a:xfrm>
            <a:off x="5655987" y="3105762"/>
            <a:ext cx="1558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The Hand" panose="03070502030502020204" pitchFamily="66" charset="0"/>
              </a:rPr>
              <a:t>&lt;&lt;include&gt;&gt;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7651BE82-721C-4DDA-8094-1985DA9CDB8A}"/>
              </a:ext>
            </a:extLst>
          </p:cNvPr>
          <p:cNvSpPr txBox="1"/>
          <p:nvPr/>
        </p:nvSpPr>
        <p:spPr>
          <a:xfrm>
            <a:off x="7107757" y="2119347"/>
            <a:ext cx="1539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The Hand" panose="03070502030502020204" pitchFamily="66" charset="0"/>
              </a:rPr>
              <a:t>&lt;&lt;include&gt;&gt;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07FDA60C-FBEC-4634-8445-FAA27FD40D1D}"/>
              </a:ext>
            </a:extLst>
          </p:cNvPr>
          <p:cNvSpPr txBox="1"/>
          <p:nvPr/>
        </p:nvSpPr>
        <p:spPr>
          <a:xfrm>
            <a:off x="7661804" y="1579889"/>
            <a:ext cx="1448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The Hand" panose="03070502030502020204" pitchFamily="66" charset="0"/>
              </a:rPr>
              <a:t>&lt;&lt;include&gt;&gt;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29FC11F-F006-4A34-926B-03190C04DE71}"/>
              </a:ext>
            </a:extLst>
          </p:cNvPr>
          <p:cNvSpPr/>
          <p:nvPr/>
        </p:nvSpPr>
        <p:spPr>
          <a:xfrm>
            <a:off x="114300" y="114300"/>
            <a:ext cx="11953875" cy="6610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43C9D9B9-5CB1-46BA-AFEB-8094148B0911}"/>
              </a:ext>
            </a:extLst>
          </p:cNvPr>
          <p:cNvSpPr/>
          <p:nvPr/>
        </p:nvSpPr>
        <p:spPr>
          <a:xfrm>
            <a:off x="-99739" y="5143967"/>
            <a:ext cx="776013" cy="1228725"/>
          </a:xfrm>
          <a:prstGeom prst="roundRect">
            <a:avLst/>
          </a:prstGeom>
          <a:solidFill>
            <a:srgbClr val="697A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b="1" dirty="0">
              <a:latin typeface="The Hand" panose="03070502030502020204" pitchFamily="66" charset="0"/>
            </a:endParaRPr>
          </a:p>
          <a:p>
            <a:pPr algn="ctr"/>
            <a:r>
              <a:rPr lang="pt-BR" sz="2000" b="1" dirty="0">
                <a:latin typeface="The Hand" panose="03070502030502020204" pitchFamily="66" charset="0"/>
              </a:rPr>
              <a:t>FOTOSIG</a:t>
            </a:r>
          </a:p>
          <a:p>
            <a:pPr algn="ctr"/>
            <a:endParaRPr lang="pt-BR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19F484C4-66D0-4B24-BC20-06D0FFFB49F7}"/>
              </a:ext>
            </a:extLst>
          </p:cNvPr>
          <p:cNvCxnSpPr>
            <a:cxnSpLocks/>
          </p:cNvCxnSpPr>
          <p:nvPr/>
        </p:nvCxnSpPr>
        <p:spPr>
          <a:xfrm>
            <a:off x="1695615" y="1022211"/>
            <a:ext cx="8871692" cy="0"/>
          </a:xfrm>
          <a:prstGeom prst="line">
            <a:avLst/>
          </a:prstGeom>
          <a:ln w="69850" cap="rnd" cmpd="dbl">
            <a:solidFill>
              <a:srgbClr val="697A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B72CF2B4-2E1F-48F9-B8AB-3A5B655EE711}"/>
              </a:ext>
            </a:extLst>
          </p:cNvPr>
          <p:cNvSpPr txBox="1"/>
          <p:nvPr/>
        </p:nvSpPr>
        <p:spPr>
          <a:xfrm>
            <a:off x="4703338" y="279984"/>
            <a:ext cx="61531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The Hand" panose="03070502030502020204" pitchFamily="66" charset="0"/>
              </a:rPr>
              <a:t>Diagrama de caso de uso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BC52F74-A55A-4DBB-982A-69101CECFF50}"/>
              </a:ext>
            </a:extLst>
          </p:cNvPr>
          <p:cNvSpPr txBox="1"/>
          <p:nvPr/>
        </p:nvSpPr>
        <p:spPr>
          <a:xfrm>
            <a:off x="1198521" y="5744524"/>
            <a:ext cx="1515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The Hand" panose="03070502030502020204" pitchFamily="66" charset="0"/>
              </a:rPr>
              <a:t>Administrador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5EBECD0-2EB9-468A-BDE3-7F425A319152}"/>
              </a:ext>
            </a:extLst>
          </p:cNvPr>
          <p:cNvSpPr txBox="1"/>
          <p:nvPr/>
        </p:nvSpPr>
        <p:spPr>
          <a:xfrm>
            <a:off x="10444309" y="4510616"/>
            <a:ext cx="1439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The Hand" panose="03070502030502020204" pitchFamily="66" charset="0"/>
              </a:rPr>
              <a:t>Sistema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5D66FD7-5A70-469C-8560-E7B7F390F2D6}"/>
              </a:ext>
            </a:extLst>
          </p:cNvPr>
          <p:cNvSpPr/>
          <p:nvPr/>
        </p:nvSpPr>
        <p:spPr>
          <a:xfrm>
            <a:off x="3396311" y="5650907"/>
            <a:ext cx="1321587" cy="635213"/>
          </a:xfrm>
          <a:prstGeom prst="rect">
            <a:avLst/>
          </a:prstGeom>
          <a:solidFill>
            <a:srgbClr val="89A07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The Hand" panose="03070502030502020204" pitchFamily="66" charset="0"/>
              </a:rPr>
              <a:t>Visualizar Histórico de Vendas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543DF46E-A0E2-43EB-9681-2298D1090BE1}"/>
              </a:ext>
            </a:extLst>
          </p:cNvPr>
          <p:cNvCxnSpPr>
            <a:endCxn id="37" idx="1"/>
          </p:cNvCxnSpPr>
          <p:nvPr/>
        </p:nvCxnSpPr>
        <p:spPr>
          <a:xfrm>
            <a:off x="2376578" y="5623771"/>
            <a:ext cx="1019733" cy="344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0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CDA002CF-14CD-4483-AB8E-1FAC0398C54B}"/>
              </a:ext>
            </a:extLst>
          </p:cNvPr>
          <p:cNvSpPr/>
          <p:nvPr/>
        </p:nvSpPr>
        <p:spPr>
          <a:xfrm>
            <a:off x="1548658" y="3930265"/>
            <a:ext cx="146957" cy="310243"/>
          </a:xfrm>
          <a:prstGeom prst="roundRect">
            <a:avLst/>
          </a:prstGeom>
          <a:solidFill>
            <a:srgbClr val="ECDA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E4988D2-8FEB-4D24-BBDC-8BD41D9C3804}"/>
              </a:ext>
            </a:extLst>
          </p:cNvPr>
          <p:cNvSpPr/>
          <p:nvPr/>
        </p:nvSpPr>
        <p:spPr>
          <a:xfrm>
            <a:off x="114300" y="114300"/>
            <a:ext cx="11953875" cy="6610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73B2EF7-F778-4881-A750-0AC8333C0ADC}"/>
              </a:ext>
            </a:extLst>
          </p:cNvPr>
          <p:cNvSpPr txBox="1"/>
          <p:nvPr/>
        </p:nvSpPr>
        <p:spPr>
          <a:xfrm>
            <a:off x="4396145" y="26119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The Hand" panose="03070502030502020204" pitchFamily="66" charset="0"/>
              </a:rPr>
              <a:t>Descrição de caso de uso 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B971B1A-73A7-491F-A90F-9ACF5C9C2566}"/>
              </a:ext>
            </a:extLst>
          </p:cNvPr>
          <p:cNvCxnSpPr>
            <a:cxnSpLocks/>
          </p:cNvCxnSpPr>
          <p:nvPr/>
        </p:nvCxnSpPr>
        <p:spPr>
          <a:xfrm>
            <a:off x="1695615" y="1022211"/>
            <a:ext cx="8871692" cy="0"/>
          </a:xfrm>
          <a:prstGeom prst="line">
            <a:avLst/>
          </a:prstGeom>
          <a:ln w="69850" cap="rnd" cmpd="dbl">
            <a:solidFill>
              <a:srgbClr val="697A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Textura Grafiato Verde Cana - Ref. 901261 - Fabricart - Armarinhos Nodari">
            <a:extLst>
              <a:ext uri="{FF2B5EF4-FFF2-40B4-BE49-F238E27FC236}">
                <a16:creationId xmlns:a16="http://schemas.microsoft.com/office/drawing/2014/main" id="{22BCA96E-F58B-4391-91F4-4037EC2E9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697A5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69" t="1270" r="1269" b="2222"/>
          <a:stretch/>
        </p:blipFill>
        <p:spPr bwMode="auto">
          <a:xfrm>
            <a:off x="3875300" y="2029946"/>
            <a:ext cx="3410893" cy="337756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82475924-6022-4B07-A285-A96960FD1D0D}"/>
              </a:ext>
            </a:extLst>
          </p:cNvPr>
          <p:cNvSpPr/>
          <p:nvPr/>
        </p:nvSpPr>
        <p:spPr>
          <a:xfrm>
            <a:off x="3345751" y="1918019"/>
            <a:ext cx="3410893" cy="30029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Tabela&#10;&#10;Descrição gerada automaticamente">
            <a:extLst>
              <a:ext uri="{FF2B5EF4-FFF2-40B4-BE49-F238E27FC236}">
                <a16:creationId xmlns:a16="http://schemas.microsoft.com/office/drawing/2014/main" id="{04094B26-B235-4FDF-B5F9-0E591CAA7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977" y="2448575"/>
            <a:ext cx="3831029" cy="35838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Imagem 2" descr="Uma imagem contendo Tabela&#10;&#10;Descrição gerada automaticamente">
            <a:extLst>
              <a:ext uri="{FF2B5EF4-FFF2-40B4-BE49-F238E27FC236}">
                <a16:creationId xmlns:a16="http://schemas.microsoft.com/office/drawing/2014/main" id="{34BF16B2-AB9A-4F43-8B4C-D83A299947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1229" y="1378597"/>
            <a:ext cx="3831029" cy="35423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D9BF8BD-C953-4038-A5BB-71AEB2AE064E}"/>
              </a:ext>
            </a:extLst>
          </p:cNvPr>
          <p:cNvSpPr/>
          <p:nvPr/>
        </p:nvSpPr>
        <p:spPr>
          <a:xfrm>
            <a:off x="-99739" y="5143967"/>
            <a:ext cx="776013" cy="1228725"/>
          </a:xfrm>
          <a:prstGeom prst="roundRect">
            <a:avLst/>
          </a:prstGeom>
          <a:solidFill>
            <a:srgbClr val="697A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b="1" dirty="0">
              <a:latin typeface="The Hand" panose="03070502030502020204" pitchFamily="66" charset="0"/>
            </a:endParaRPr>
          </a:p>
          <a:p>
            <a:pPr algn="ctr"/>
            <a:r>
              <a:rPr lang="pt-BR" sz="2000" b="1" dirty="0">
                <a:latin typeface="The Hand" panose="03070502030502020204" pitchFamily="66" charset="0"/>
              </a:rPr>
              <a:t>FOTOSIG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262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CDA002CF-14CD-4483-AB8E-1FAC0398C54B}"/>
              </a:ext>
            </a:extLst>
          </p:cNvPr>
          <p:cNvSpPr/>
          <p:nvPr/>
        </p:nvSpPr>
        <p:spPr>
          <a:xfrm>
            <a:off x="1548658" y="3930265"/>
            <a:ext cx="146957" cy="310243"/>
          </a:xfrm>
          <a:prstGeom prst="roundRect">
            <a:avLst/>
          </a:prstGeom>
          <a:solidFill>
            <a:srgbClr val="ECDA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E4988D2-8FEB-4D24-BBDC-8BD41D9C3804}"/>
              </a:ext>
            </a:extLst>
          </p:cNvPr>
          <p:cNvSpPr/>
          <p:nvPr/>
        </p:nvSpPr>
        <p:spPr>
          <a:xfrm>
            <a:off x="114300" y="114300"/>
            <a:ext cx="11953875" cy="6610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73B2EF7-F778-4881-A750-0AC8333C0ADC}"/>
              </a:ext>
            </a:extLst>
          </p:cNvPr>
          <p:cNvSpPr txBox="1"/>
          <p:nvPr/>
        </p:nvSpPr>
        <p:spPr>
          <a:xfrm>
            <a:off x="4396145" y="26119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The Hand" panose="03070502030502020204" pitchFamily="66" charset="0"/>
              </a:rPr>
              <a:t>Descrição de caso de uso 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B971B1A-73A7-491F-A90F-9ACF5C9C2566}"/>
              </a:ext>
            </a:extLst>
          </p:cNvPr>
          <p:cNvCxnSpPr>
            <a:cxnSpLocks/>
          </p:cNvCxnSpPr>
          <p:nvPr/>
        </p:nvCxnSpPr>
        <p:spPr>
          <a:xfrm>
            <a:off x="1695615" y="1022211"/>
            <a:ext cx="8871692" cy="0"/>
          </a:xfrm>
          <a:prstGeom prst="line">
            <a:avLst/>
          </a:prstGeom>
          <a:ln w="69850" cap="rnd" cmpd="dbl">
            <a:solidFill>
              <a:srgbClr val="697A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Textura Grafiato Verde Cana - Ref. 901261 - Fabricart - Armarinhos Nodari">
            <a:extLst>
              <a:ext uri="{FF2B5EF4-FFF2-40B4-BE49-F238E27FC236}">
                <a16:creationId xmlns:a16="http://schemas.microsoft.com/office/drawing/2014/main" id="{22BCA96E-F58B-4391-91F4-4037EC2E9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697A5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69" t="1270" r="1269" b="2222"/>
          <a:stretch/>
        </p:blipFill>
        <p:spPr bwMode="auto">
          <a:xfrm>
            <a:off x="3345750" y="1756366"/>
            <a:ext cx="3410893" cy="337756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82475924-6022-4B07-A285-A96960FD1D0D}"/>
              </a:ext>
            </a:extLst>
          </p:cNvPr>
          <p:cNvSpPr/>
          <p:nvPr/>
        </p:nvSpPr>
        <p:spPr>
          <a:xfrm>
            <a:off x="3129973" y="1583979"/>
            <a:ext cx="3410893" cy="30029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4094B26-B235-4FDF-B5F9-0E591CAA74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99476" y="2004186"/>
            <a:ext cx="4626453" cy="37384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EFCD31F-404E-468E-9ACE-F061E937F2D3}"/>
              </a:ext>
            </a:extLst>
          </p:cNvPr>
          <p:cNvSpPr/>
          <p:nvPr/>
        </p:nvSpPr>
        <p:spPr>
          <a:xfrm>
            <a:off x="-99739" y="5143967"/>
            <a:ext cx="776013" cy="1228725"/>
          </a:xfrm>
          <a:prstGeom prst="roundRect">
            <a:avLst/>
          </a:prstGeom>
          <a:solidFill>
            <a:srgbClr val="697A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latin typeface="The Hand" panose="03070502030502020204" pitchFamily="66" charset="0"/>
            </a:endParaRPr>
          </a:p>
          <a:p>
            <a:pPr algn="ctr"/>
            <a:r>
              <a:rPr lang="pt-BR" sz="2000" b="1" dirty="0">
                <a:latin typeface="The Hand" panose="03070502030502020204" pitchFamily="66" charset="0"/>
              </a:rPr>
              <a:t>FOTOSIG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9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CDA002CF-14CD-4483-AB8E-1FAC0398C54B}"/>
              </a:ext>
            </a:extLst>
          </p:cNvPr>
          <p:cNvSpPr/>
          <p:nvPr/>
        </p:nvSpPr>
        <p:spPr>
          <a:xfrm>
            <a:off x="1548658" y="3930265"/>
            <a:ext cx="146957" cy="310243"/>
          </a:xfrm>
          <a:prstGeom prst="roundRect">
            <a:avLst/>
          </a:prstGeom>
          <a:solidFill>
            <a:srgbClr val="ECDA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E4988D2-8FEB-4D24-BBDC-8BD41D9C3804}"/>
              </a:ext>
            </a:extLst>
          </p:cNvPr>
          <p:cNvSpPr/>
          <p:nvPr/>
        </p:nvSpPr>
        <p:spPr>
          <a:xfrm>
            <a:off x="114300" y="114300"/>
            <a:ext cx="11953875" cy="6610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73B2EF7-F778-4881-A750-0AC8333C0ADC}"/>
              </a:ext>
            </a:extLst>
          </p:cNvPr>
          <p:cNvSpPr txBox="1"/>
          <p:nvPr/>
        </p:nvSpPr>
        <p:spPr>
          <a:xfrm>
            <a:off x="3043237" y="26944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latin typeface="The Hand" panose="03070502030502020204" pitchFamily="66" charset="0"/>
              </a:rPr>
              <a:t>EAP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B971B1A-73A7-491F-A90F-9ACF5C9C2566}"/>
              </a:ext>
            </a:extLst>
          </p:cNvPr>
          <p:cNvCxnSpPr>
            <a:cxnSpLocks/>
          </p:cNvCxnSpPr>
          <p:nvPr/>
        </p:nvCxnSpPr>
        <p:spPr>
          <a:xfrm>
            <a:off x="1695615" y="1022211"/>
            <a:ext cx="8871692" cy="0"/>
          </a:xfrm>
          <a:prstGeom prst="line">
            <a:avLst/>
          </a:prstGeom>
          <a:ln w="69850" cap="rnd" cmpd="dbl">
            <a:solidFill>
              <a:srgbClr val="697A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Textura Grafiato Verde Cana - Ref. 901261 - Fabricart - Armarinhos Nodari">
            <a:extLst>
              <a:ext uri="{FF2B5EF4-FFF2-40B4-BE49-F238E27FC236}">
                <a16:creationId xmlns:a16="http://schemas.microsoft.com/office/drawing/2014/main" id="{22BCA96E-F58B-4391-91F4-4037EC2E9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697A5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69" t="1270" r="1269" b="2222"/>
          <a:stretch/>
        </p:blipFill>
        <p:spPr bwMode="auto">
          <a:xfrm>
            <a:off x="2336198" y="1766405"/>
            <a:ext cx="3410893" cy="337756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82475924-6022-4B07-A285-A96960FD1D0D}"/>
              </a:ext>
            </a:extLst>
          </p:cNvPr>
          <p:cNvSpPr/>
          <p:nvPr/>
        </p:nvSpPr>
        <p:spPr>
          <a:xfrm>
            <a:off x="2099762" y="1509700"/>
            <a:ext cx="3410893" cy="30029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EFCD31F-404E-468E-9ACE-F061E937F2D3}"/>
              </a:ext>
            </a:extLst>
          </p:cNvPr>
          <p:cNvSpPr/>
          <p:nvPr/>
        </p:nvSpPr>
        <p:spPr>
          <a:xfrm>
            <a:off x="-99739" y="5143967"/>
            <a:ext cx="776013" cy="1228725"/>
          </a:xfrm>
          <a:prstGeom prst="roundRect">
            <a:avLst/>
          </a:prstGeom>
          <a:solidFill>
            <a:srgbClr val="697A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latin typeface="The Hand" panose="03070502030502020204" pitchFamily="66" charset="0"/>
            </a:endParaRPr>
          </a:p>
          <a:p>
            <a:pPr algn="ctr"/>
            <a:r>
              <a:rPr lang="pt-BR" sz="2000" b="1" dirty="0">
                <a:latin typeface="The Hand" panose="03070502030502020204" pitchFamily="66" charset="0"/>
              </a:rPr>
              <a:t>FOTOSIG</a:t>
            </a:r>
          </a:p>
          <a:p>
            <a:pPr algn="ctr"/>
            <a:endParaRPr lang="pt-BR" dirty="0"/>
          </a:p>
        </p:txBody>
      </p:sp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C35D3545-BB03-40E0-B1FA-07D2159E9E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85" y="1917194"/>
            <a:ext cx="6579917" cy="302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71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680F1D3-7650-4307-A001-0163AD37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03AD1BC-70E3-4FB7-A89F-BA9A41753BA8}"/>
              </a:ext>
            </a:extLst>
          </p:cNvPr>
          <p:cNvSpPr/>
          <p:nvPr/>
        </p:nvSpPr>
        <p:spPr>
          <a:xfrm>
            <a:off x="114300" y="114300"/>
            <a:ext cx="11953875" cy="66103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D45C112-7D85-4CD7-A27D-DC4E825DFF93}"/>
              </a:ext>
            </a:extLst>
          </p:cNvPr>
          <p:cNvSpPr txBox="1"/>
          <p:nvPr/>
        </p:nvSpPr>
        <p:spPr>
          <a:xfrm>
            <a:off x="5360192" y="2864852"/>
            <a:ext cx="2838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latin typeface="The Hand" panose="03070502030502020204" pitchFamily="66" charset="0"/>
              </a:rPr>
              <a:t>FIM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B31AADE-6E8C-4512-9876-98469A944623}"/>
              </a:ext>
            </a:extLst>
          </p:cNvPr>
          <p:cNvCxnSpPr>
            <a:cxnSpLocks/>
          </p:cNvCxnSpPr>
          <p:nvPr/>
        </p:nvCxnSpPr>
        <p:spPr>
          <a:xfrm flipV="1">
            <a:off x="2357606" y="3802767"/>
            <a:ext cx="7005469" cy="1"/>
          </a:xfrm>
          <a:prstGeom prst="line">
            <a:avLst/>
          </a:prstGeom>
          <a:ln w="69850" cap="rnd" cmpd="dbl">
            <a:solidFill>
              <a:srgbClr val="697A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5A9FCE4-C0D0-4464-B3BC-9B393721F36D}"/>
              </a:ext>
            </a:extLst>
          </p:cNvPr>
          <p:cNvSpPr txBox="1"/>
          <p:nvPr/>
        </p:nvSpPr>
        <p:spPr>
          <a:xfrm>
            <a:off x="4512467" y="2500669"/>
            <a:ext cx="607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The Hand" panose="03070502030502020204" pitchFamily="66" charset="0"/>
              </a:rPr>
              <a:t>Muito obrigado a todos presentes!</a:t>
            </a:r>
          </a:p>
        </p:txBody>
      </p:sp>
      <p:pic>
        <p:nvPicPr>
          <p:cNvPr id="48" name="Picture 2" descr="Textura Grafiato Verde Cana - Ref. 901261 - Fabricart - Armarinhos Nodari">
            <a:extLst>
              <a:ext uri="{FF2B5EF4-FFF2-40B4-BE49-F238E27FC236}">
                <a16:creationId xmlns:a16="http://schemas.microsoft.com/office/drawing/2014/main" id="{AEC13DD7-76FA-4B99-9E81-E8C381322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697A5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83" t="1270" r="1268" b="27422"/>
          <a:stretch/>
        </p:blipFill>
        <p:spPr bwMode="auto">
          <a:xfrm rot="16200000">
            <a:off x="5220069" y="2271429"/>
            <a:ext cx="2365815" cy="2535045"/>
          </a:xfrm>
          <a:prstGeom prst="rtTriangle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riângulo isósceles 49">
            <a:extLst>
              <a:ext uri="{FF2B5EF4-FFF2-40B4-BE49-F238E27FC236}">
                <a16:creationId xmlns:a16="http://schemas.microsoft.com/office/drawing/2014/main" id="{6F614020-D190-437E-A13D-01B1AEF4D670}"/>
              </a:ext>
            </a:extLst>
          </p:cNvPr>
          <p:cNvSpPr/>
          <p:nvPr/>
        </p:nvSpPr>
        <p:spPr>
          <a:xfrm rot="8189474">
            <a:off x="6022926" y="3282761"/>
            <a:ext cx="2775270" cy="1304111"/>
          </a:xfrm>
          <a:prstGeom prst="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4214847A-805D-42A3-AF6D-A6A9AF5A27BC}"/>
              </a:ext>
            </a:extLst>
          </p:cNvPr>
          <p:cNvSpPr/>
          <p:nvPr/>
        </p:nvSpPr>
        <p:spPr>
          <a:xfrm>
            <a:off x="-99739" y="5143967"/>
            <a:ext cx="776013" cy="1228725"/>
          </a:xfrm>
          <a:prstGeom prst="roundRect">
            <a:avLst/>
          </a:prstGeom>
          <a:solidFill>
            <a:srgbClr val="697A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latin typeface="The Hand" panose="03070502030502020204" pitchFamily="66" charset="0"/>
            </a:endParaRPr>
          </a:p>
          <a:p>
            <a:pPr algn="ctr"/>
            <a:r>
              <a:rPr lang="pt-BR" sz="2000" b="1" dirty="0">
                <a:latin typeface="The Hand" panose="03070502030502020204" pitchFamily="66" charset="0"/>
              </a:rPr>
              <a:t>FOTOSIG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78546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127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Agency FB</vt:lpstr>
      <vt:lpstr>Arial</vt:lpstr>
      <vt:lpstr>Arial Nova Light</vt:lpstr>
      <vt:lpstr>Avenir Next LT Pro Light</vt:lpstr>
      <vt:lpstr>Calibri</vt:lpstr>
      <vt:lpstr>Calibri Light</vt:lpstr>
      <vt:lpstr>The Hand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ISABELLE CAROLINE RESENDE AFONSO</dc:creator>
  <cp:lastModifiedBy>DIOGO AMERICO NUNES DO AMARAL</cp:lastModifiedBy>
  <cp:revision>6</cp:revision>
  <dcterms:created xsi:type="dcterms:W3CDTF">2020-10-28T02:03:24Z</dcterms:created>
  <dcterms:modified xsi:type="dcterms:W3CDTF">2020-10-28T20:37:11Z</dcterms:modified>
</cp:coreProperties>
</file>