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74" r:id="rId7"/>
    <p:sldId id="275" r:id="rId8"/>
    <p:sldId id="276" r:id="rId9"/>
    <p:sldId id="268" r:id="rId10"/>
    <p:sldId id="269" r:id="rId11"/>
    <p:sldId id="270" r:id="rId12"/>
    <p:sldId id="271" r:id="rId13"/>
    <p:sldId id="272" r:id="rId14"/>
    <p:sldId id="277" r:id="rId15"/>
    <p:sldId id="278" r:id="rId16"/>
    <p:sldId id="279" r:id="rId17"/>
    <p:sldId id="267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DACD9-067C-4CEF-AF8C-EFBFD2145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BC4D15-8FFB-49E7-9440-F936CE8BE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65A609-2ACD-42C9-A69A-5BB4114D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37A-4316-40E0-A7CF-781DED75B233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46AD8-3EF8-46ED-89B1-CBEE7E39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934E17-C574-4006-87D4-1A9B1EE3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4378-0E58-4AC2-B7A5-DF70B84E9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58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CEA5E-6CFD-4657-9147-ADB2975C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03850A-0680-4EF5-BF61-6A56D6DB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39C4BB-C20D-47AA-A75D-0B5656AE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37A-4316-40E0-A7CF-781DED75B233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3C2D38-E66B-462A-8337-EEA52CBA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83B955-8FEA-4BD1-9FA2-FF2E10E7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4378-0E58-4AC2-B7A5-DF70B84E9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64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A9B790-280D-45B3-98F5-2BDFC93B7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BD7A99-E01F-4389-85C9-6CCB1762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2AC03-97FF-46B6-BCF0-F9988255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37A-4316-40E0-A7CF-781DED75B233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032499-384C-44A5-A482-DA7B4BC1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0B5A11-55CD-4A26-884F-C0B2DACD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4378-0E58-4AC2-B7A5-DF70B84E9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77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33903-7BDE-490A-8251-CE887214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3A67FC-1CCF-452B-A2AE-72081C9D9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139330-24F7-4AEF-B46D-C8EF46CA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37A-4316-40E0-A7CF-781DED75B233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85D847-D819-4C13-84F6-60CF95BF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D8A318-2F50-4F52-BFA1-6147154C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4378-0E58-4AC2-B7A5-DF70B84E9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08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F2546-DEC7-4CA3-9916-7B97D453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C5576B-AC54-4511-A02C-ADD13A562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CEB3CD-E9E1-439B-8BF3-95113D3F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37A-4316-40E0-A7CF-781DED75B233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5E3103-27E3-4E41-AF4D-1251FEF8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87BD8E-8082-4A0C-B441-CF4FB60E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4378-0E58-4AC2-B7A5-DF70B84E9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45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DAF3C-DAE7-4AEE-BA41-2B3F9DC4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1C8675-7492-4A1B-A9C2-77F7A57FF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CE53E5-9891-4627-9131-F2F5824C7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2EEEDB-AE19-47B1-91F1-018C6FF9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37A-4316-40E0-A7CF-781DED75B233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999FB6-E431-4C6C-BC77-26A3BF08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3A493F-AF33-4745-84DA-AEF5FBF3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4378-0E58-4AC2-B7A5-DF70B84E9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4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781AE-EB73-4FF6-AD70-118A0A801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69683A-1D8B-4079-AE61-D57A62A09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E5662D-67B4-46CA-8E46-2FB46D99D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CA92AA-387B-49B0-B20E-40F44B037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E5F4C0-DE0A-4D99-9481-7BD4A2F4C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82E0A1B-AD3A-47AC-B7BC-A84C9E80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37A-4316-40E0-A7CF-781DED75B233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A67F6A-B2A2-4F21-B94F-2A6B815B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45D0BC4-FA20-43F3-9F04-4336C01E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4378-0E58-4AC2-B7A5-DF70B84E9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84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39289-CA41-400B-A06A-B22F0DD9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258FE5-3D7D-4DFC-9867-AA1430ED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37A-4316-40E0-A7CF-781DED75B233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57495A-35EF-481A-9371-BF622ECF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85A59D-3087-460B-833F-235E1F0F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4378-0E58-4AC2-B7A5-DF70B84E9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12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E8DDA7-D23E-4C37-BE20-DD715B03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37A-4316-40E0-A7CF-781DED75B233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53F15E-1842-4A9E-99DA-663A3D7E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F69B2F-7C8A-4ACD-8B18-40597318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4378-0E58-4AC2-B7A5-DF70B84E9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11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7BF34-6413-47A9-AB48-6D27F870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DDFDA0-B093-4BB7-9EA3-2F8C863E3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8AD0E7-0E5E-454C-98EF-81ABA94DD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D30412-DE6C-4161-B88A-B4EEEF1C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37A-4316-40E0-A7CF-781DED75B233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1250B4-FDD3-4E4D-BA3F-3DCC29DF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E78BE7-E2DA-46FC-8AF8-75B255CA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4378-0E58-4AC2-B7A5-DF70B84E9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87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5A805-8AA1-4818-87A4-0BCF8807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6145468-ACAE-4874-877B-AC875608C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93167D-A3C1-4C1A-8024-E99091C63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1027ED-BF2A-4C61-95CE-3B69C196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37A-4316-40E0-A7CF-781DED75B233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D5BB87-C08F-4C66-91C1-E24DED38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DDDA21-15C0-4CAA-9288-27D6E627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4378-0E58-4AC2-B7A5-DF70B84E9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13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E15E98-C150-4FE8-89F5-9642C74C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8B0A16-C331-4392-8BDB-E6BE63B7D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E87FD-7542-42C6-B70B-4C9A001CD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BF37A-4316-40E0-A7CF-781DED75B233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F73448-2BDD-44E0-A2A6-BBA83B606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49C25-8742-4B5C-8551-BF5930BEB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F4378-0E58-4AC2-B7A5-DF70B84E9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68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31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32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3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21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10" Type="http://schemas.openxmlformats.org/officeDocument/2006/relationships/image" Target="../media/image10.png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8.jpeg"/><Relationship Id="rId3" Type="http://schemas.openxmlformats.org/officeDocument/2006/relationships/image" Target="../media/image2.png"/><Relationship Id="rId21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37.jpe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24" Type="http://schemas.openxmlformats.org/officeDocument/2006/relationships/image" Target="../media/image36.jpe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35.jpe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2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8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1.jpeg"/><Relationship Id="rId16" Type="http://schemas.openxmlformats.org/officeDocument/2006/relationships/image" Target="../media/image18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23" Type="http://schemas.openxmlformats.org/officeDocument/2006/relationships/image" Target="../media/image9.png"/><Relationship Id="rId10" Type="http://schemas.openxmlformats.org/officeDocument/2006/relationships/image" Target="../media/image12.png"/><Relationship Id="rId19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8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1.jpeg"/><Relationship Id="rId16" Type="http://schemas.openxmlformats.org/officeDocument/2006/relationships/image" Target="../media/image18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23" Type="http://schemas.openxmlformats.org/officeDocument/2006/relationships/image" Target="../media/image9.png"/><Relationship Id="rId10" Type="http://schemas.openxmlformats.org/officeDocument/2006/relationships/image" Target="../media/image12.png"/><Relationship Id="rId19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24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7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9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30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ndo de Papel Cream 2,72 x 11m - Ekoban Greika BD Company - EKOBAN  Equipamentos Fotográficos Estúdio - Godox Atek Benro Hoya Greika Velbon  Witstro Mako">
            <a:extLst>
              <a:ext uri="{FF2B5EF4-FFF2-40B4-BE49-F238E27FC236}">
                <a16:creationId xmlns:a16="http://schemas.microsoft.com/office/drawing/2014/main" id="{C27D2C74-0112-4F11-BF80-7A864B30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" y="6988"/>
            <a:ext cx="12177269" cy="68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Imagem 1035" descr="Forma&#10;&#10;Descrição gerada automaticamente com confiança baixa">
            <a:extLst>
              <a:ext uri="{FF2B5EF4-FFF2-40B4-BE49-F238E27FC236}">
                <a16:creationId xmlns:a16="http://schemas.microsoft.com/office/drawing/2014/main" id="{684DFF53-0A7D-46D6-9975-6DDFD8C7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46" y="-71507"/>
            <a:ext cx="437388" cy="437388"/>
          </a:xfrm>
          <a:prstGeom prst="rect">
            <a:avLst/>
          </a:prstGeom>
        </p:spPr>
      </p:pic>
      <p:pic>
        <p:nvPicPr>
          <p:cNvPr id="1040" name="Imagem 1039" descr="Forma&#10;&#10;Descrição gerada automaticamente com confiança baixa">
            <a:extLst>
              <a:ext uri="{FF2B5EF4-FFF2-40B4-BE49-F238E27FC236}">
                <a16:creationId xmlns:a16="http://schemas.microsoft.com/office/drawing/2014/main" id="{40A81DA5-354F-4CA8-A101-9D0619259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84" y="-223061"/>
            <a:ext cx="621600" cy="621600"/>
          </a:xfrm>
          <a:prstGeom prst="rect">
            <a:avLst/>
          </a:prstGeom>
        </p:spPr>
      </p:pic>
      <p:pic>
        <p:nvPicPr>
          <p:cNvPr id="1042" name="Imagem 1041" descr="Forma&#10;&#10;Descrição gerada automaticamente com confiança baixa">
            <a:extLst>
              <a:ext uri="{FF2B5EF4-FFF2-40B4-BE49-F238E27FC236}">
                <a16:creationId xmlns:a16="http://schemas.microsoft.com/office/drawing/2014/main" id="{2FE150B3-5632-4B23-A189-E879591E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927" y="2169297"/>
            <a:ext cx="562988" cy="562988"/>
          </a:xfrm>
          <a:prstGeom prst="rect">
            <a:avLst/>
          </a:prstGeom>
        </p:spPr>
      </p:pic>
      <p:pic>
        <p:nvPicPr>
          <p:cNvPr id="1044" name="Imagem 1043" descr="Forma&#10;&#10;Descrição gerada automaticamente com confiança baixa">
            <a:extLst>
              <a:ext uri="{FF2B5EF4-FFF2-40B4-BE49-F238E27FC236}">
                <a16:creationId xmlns:a16="http://schemas.microsoft.com/office/drawing/2014/main" id="{D82AA582-AEA9-4ABE-B9CE-C9527B4C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00" y="302142"/>
            <a:ext cx="437388" cy="437388"/>
          </a:xfrm>
          <a:prstGeom prst="rect">
            <a:avLst/>
          </a:prstGeom>
        </p:spPr>
      </p:pic>
      <p:pic>
        <p:nvPicPr>
          <p:cNvPr id="1048" name="Imagem 1047" descr="Forma&#10;&#10;Descrição gerada automaticamente com confiança baixa">
            <a:extLst>
              <a:ext uri="{FF2B5EF4-FFF2-40B4-BE49-F238E27FC236}">
                <a16:creationId xmlns:a16="http://schemas.microsoft.com/office/drawing/2014/main" id="{9814E1AB-0E6F-4651-AD27-5BD5FE67E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076" y="401117"/>
            <a:ext cx="537400" cy="537400"/>
          </a:xfrm>
          <a:prstGeom prst="rect">
            <a:avLst/>
          </a:prstGeom>
        </p:spPr>
      </p:pic>
      <p:pic>
        <p:nvPicPr>
          <p:cNvPr id="1050" name="Imagem 1049" descr="Forma&#10;&#10;Descrição gerada automaticamente com confiança baixa">
            <a:extLst>
              <a:ext uri="{FF2B5EF4-FFF2-40B4-BE49-F238E27FC236}">
                <a16:creationId xmlns:a16="http://schemas.microsoft.com/office/drawing/2014/main" id="{6FB67CA6-B37F-41A0-9796-B255BCF3DB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756" y="788088"/>
            <a:ext cx="414643" cy="414643"/>
          </a:xfrm>
          <a:prstGeom prst="rect">
            <a:avLst/>
          </a:prstGeom>
        </p:spPr>
      </p:pic>
      <p:pic>
        <p:nvPicPr>
          <p:cNvPr id="1052" name="Imagem 1051" descr="Forma&#10;&#10;Descrição gerada automaticamente com confiança baixa">
            <a:extLst>
              <a:ext uri="{FF2B5EF4-FFF2-40B4-BE49-F238E27FC236}">
                <a16:creationId xmlns:a16="http://schemas.microsoft.com/office/drawing/2014/main" id="{0D56CE55-6E82-4E76-A126-71195B0B3D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27" y="1660012"/>
            <a:ext cx="509285" cy="509285"/>
          </a:xfrm>
          <a:prstGeom prst="rect">
            <a:avLst/>
          </a:prstGeom>
        </p:spPr>
      </p:pic>
      <p:pic>
        <p:nvPicPr>
          <p:cNvPr id="1054" name="Imagem 1053" descr="Forma&#10;&#10;Descrição gerada automaticamente com confiança baixa">
            <a:extLst>
              <a:ext uri="{FF2B5EF4-FFF2-40B4-BE49-F238E27FC236}">
                <a16:creationId xmlns:a16="http://schemas.microsoft.com/office/drawing/2014/main" id="{248FC23C-DC21-4EA2-B28C-BA68990F31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977" y="1150251"/>
            <a:ext cx="414643" cy="414643"/>
          </a:xfrm>
          <a:prstGeom prst="rect">
            <a:avLst/>
          </a:prstGeom>
        </p:spPr>
      </p:pic>
      <p:pic>
        <p:nvPicPr>
          <p:cNvPr id="1058" name="Imagem 1057" descr="Forma&#10;&#10;Descrição gerada automaticamente com confiança baixa">
            <a:extLst>
              <a:ext uri="{FF2B5EF4-FFF2-40B4-BE49-F238E27FC236}">
                <a16:creationId xmlns:a16="http://schemas.microsoft.com/office/drawing/2014/main" id="{65F53D25-5C6C-45C7-896C-064F4319F6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28" y="623383"/>
            <a:ext cx="390220" cy="390220"/>
          </a:xfrm>
          <a:prstGeom prst="rect">
            <a:avLst/>
          </a:prstGeom>
        </p:spPr>
      </p:pic>
      <p:pic>
        <p:nvPicPr>
          <p:cNvPr id="1062" name="Imagem 1061" descr="Forma&#10;&#10;Descrição gerada automaticamente com confiança baixa">
            <a:extLst>
              <a:ext uri="{FF2B5EF4-FFF2-40B4-BE49-F238E27FC236}">
                <a16:creationId xmlns:a16="http://schemas.microsoft.com/office/drawing/2014/main" id="{133AD9CC-C78C-4EA8-8A6F-E20D9FE563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297" y="1065526"/>
            <a:ext cx="642482" cy="642482"/>
          </a:xfrm>
          <a:prstGeom prst="rect">
            <a:avLst/>
          </a:prstGeom>
        </p:spPr>
      </p:pic>
      <p:pic>
        <p:nvPicPr>
          <p:cNvPr id="1046" name="Imagem 1045" descr="Forma&#10;&#10;Descrição gerada automaticamente com confiança baixa">
            <a:extLst>
              <a:ext uri="{FF2B5EF4-FFF2-40B4-BE49-F238E27FC236}">
                <a16:creationId xmlns:a16="http://schemas.microsoft.com/office/drawing/2014/main" id="{7BA0CAF0-DD9B-4A78-83C6-D010428026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49" y="33442"/>
            <a:ext cx="537400" cy="537400"/>
          </a:xfrm>
          <a:prstGeom prst="rect">
            <a:avLst/>
          </a:prstGeom>
        </p:spPr>
      </p:pic>
      <p:pic>
        <p:nvPicPr>
          <p:cNvPr id="1067" name="Imagem 1066" descr="Forma&#10;&#10;Descrição gerada automaticamente com confiança baixa">
            <a:extLst>
              <a:ext uri="{FF2B5EF4-FFF2-40B4-BE49-F238E27FC236}">
                <a16:creationId xmlns:a16="http://schemas.microsoft.com/office/drawing/2014/main" id="{D7528468-B241-4135-A144-327D556D8B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20" y="533284"/>
            <a:ext cx="245829" cy="245829"/>
          </a:xfrm>
          <a:prstGeom prst="rect">
            <a:avLst/>
          </a:prstGeom>
        </p:spPr>
      </p:pic>
      <p:pic>
        <p:nvPicPr>
          <p:cNvPr id="1069" name="Imagem 1068" descr="Forma&#10;&#10;Descrição gerada automaticamente com confiança baixa">
            <a:extLst>
              <a:ext uri="{FF2B5EF4-FFF2-40B4-BE49-F238E27FC236}">
                <a16:creationId xmlns:a16="http://schemas.microsoft.com/office/drawing/2014/main" id="{7DF0E5C9-EF7D-4028-AADD-163563405FD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1776744"/>
            <a:ext cx="323817" cy="323817"/>
          </a:xfrm>
          <a:prstGeom prst="rect">
            <a:avLst/>
          </a:prstGeom>
        </p:spPr>
      </p:pic>
      <p:pic>
        <p:nvPicPr>
          <p:cNvPr id="1071" name="Imagem 1070" descr="Forma&#10;&#10;Descrição gerada automaticamente com confiança baixa">
            <a:extLst>
              <a:ext uri="{FF2B5EF4-FFF2-40B4-BE49-F238E27FC236}">
                <a16:creationId xmlns:a16="http://schemas.microsoft.com/office/drawing/2014/main" id="{24409A4A-9319-4B37-B202-FAA81B89C4C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55" y="480076"/>
            <a:ext cx="245423" cy="245423"/>
          </a:xfrm>
          <a:prstGeom prst="rect">
            <a:avLst/>
          </a:prstGeom>
        </p:spPr>
      </p:pic>
      <p:pic>
        <p:nvPicPr>
          <p:cNvPr id="1073" name="Imagem 1072" descr="Forma&#10;&#10;Descrição gerada automaticamente com confiança baixa">
            <a:extLst>
              <a:ext uri="{FF2B5EF4-FFF2-40B4-BE49-F238E27FC236}">
                <a16:creationId xmlns:a16="http://schemas.microsoft.com/office/drawing/2014/main" id="{62C53BC9-E831-4D05-AC10-27180D72D37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73" y="-175785"/>
            <a:ext cx="462492" cy="462492"/>
          </a:xfrm>
          <a:prstGeom prst="rect">
            <a:avLst/>
          </a:prstGeom>
        </p:spPr>
      </p:pic>
      <p:pic>
        <p:nvPicPr>
          <p:cNvPr id="1075" name="Imagem 1074" descr="Forma&#10;&#10;Descrição gerada automaticamente com confiança baixa">
            <a:extLst>
              <a:ext uri="{FF2B5EF4-FFF2-40B4-BE49-F238E27FC236}">
                <a16:creationId xmlns:a16="http://schemas.microsoft.com/office/drawing/2014/main" id="{3AB2AC09-8C5C-42E2-9297-D6E1B2F9A27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620" y="984222"/>
            <a:ext cx="266236" cy="266236"/>
          </a:xfrm>
          <a:prstGeom prst="rect">
            <a:avLst/>
          </a:prstGeom>
        </p:spPr>
      </p:pic>
      <p:pic>
        <p:nvPicPr>
          <p:cNvPr id="1077" name="Imagem 1076" descr="Forma&#10;&#10;Descrição gerada automaticamente com confiança baixa">
            <a:extLst>
              <a:ext uri="{FF2B5EF4-FFF2-40B4-BE49-F238E27FC236}">
                <a16:creationId xmlns:a16="http://schemas.microsoft.com/office/drawing/2014/main" id="{FECAF829-19B5-42BD-99EC-0E55382D87B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6" y="-72882"/>
            <a:ext cx="321241" cy="321241"/>
          </a:xfrm>
          <a:prstGeom prst="rect">
            <a:avLst/>
          </a:prstGeom>
        </p:spPr>
      </p:pic>
      <p:pic>
        <p:nvPicPr>
          <p:cNvPr id="1079" name="Imagem 1078" descr="Forma&#10;&#10;Descrição gerada automaticamente com confiança baixa">
            <a:extLst>
              <a:ext uri="{FF2B5EF4-FFF2-40B4-BE49-F238E27FC236}">
                <a16:creationId xmlns:a16="http://schemas.microsoft.com/office/drawing/2014/main" id="{87600DCB-6F58-4DAD-975A-C6774475BEC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5" y="1034178"/>
            <a:ext cx="232146" cy="232146"/>
          </a:xfrm>
          <a:prstGeom prst="rect">
            <a:avLst/>
          </a:prstGeom>
        </p:spPr>
      </p:pic>
      <p:pic>
        <p:nvPicPr>
          <p:cNvPr id="1081" name="Imagem 1080" descr="Forma&#10;&#10;Descrição gerada automaticamente com confiança baixa">
            <a:extLst>
              <a:ext uri="{FF2B5EF4-FFF2-40B4-BE49-F238E27FC236}">
                <a16:creationId xmlns:a16="http://schemas.microsoft.com/office/drawing/2014/main" id="{1C13D104-3935-4942-A8B8-34EBFB39057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445097"/>
            <a:ext cx="280402" cy="280402"/>
          </a:xfrm>
          <a:prstGeom prst="rect">
            <a:avLst/>
          </a:prstGeom>
        </p:spPr>
      </p:pic>
      <p:pic>
        <p:nvPicPr>
          <p:cNvPr id="126" name="Imagem 125" descr="Forma&#10;&#10;Descrição gerada automaticamente com confiança baixa">
            <a:extLst>
              <a:ext uri="{FF2B5EF4-FFF2-40B4-BE49-F238E27FC236}">
                <a16:creationId xmlns:a16="http://schemas.microsoft.com/office/drawing/2014/main" id="{30D76D99-1D38-45C3-8621-1984303542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2" y="6513157"/>
            <a:ext cx="414643" cy="414643"/>
          </a:xfrm>
          <a:prstGeom prst="rect">
            <a:avLst/>
          </a:prstGeom>
        </p:spPr>
      </p:pic>
      <p:pic>
        <p:nvPicPr>
          <p:cNvPr id="127" name="Imagem 126" descr="Forma&#10;&#10;Descrição gerada automaticamente com confiança baixa">
            <a:extLst>
              <a:ext uri="{FF2B5EF4-FFF2-40B4-BE49-F238E27FC236}">
                <a16:creationId xmlns:a16="http://schemas.microsoft.com/office/drawing/2014/main" id="{62E43827-03EC-408C-BD87-950FE1A94A0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5631746"/>
            <a:ext cx="509286" cy="509286"/>
          </a:xfrm>
          <a:prstGeom prst="rect">
            <a:avLst/>
          </a:prstGeom>
        </p:spPr>
      </p:pic>
      <p:pic>
        <p:nvPicPr>
          <p:cNvPr id="129" name="Imagem 128" descr="Forma&#10;&#10;Descrição gerada automaticamente com confiança baixa">
            <a:extLst>
              <a:ext uri="{FF2B5EF4-FFF2-40B4-BE49-F238E27FC236}">
                <a16:creationId xmlns:a16="http://schemas.microsoft.com/office/drawing/2014/main" id="{BA251E1C-C97D-40C9-8803-E8C88C068C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6348715"/>
            <a:ext cx="509285" cy="509285"/>
          </a:xfrm>
          <a:prstGeom prst="rect">
            <a:avLst/>
          </a:prstGeom>
        </p:spPr>
      </p:pic>
      <p:pic>
        <p:nvPicPr>
          <p:cNvPr id="130" name="Imagem 129" descr="Forma&#10;&#10;Descrição gerada automaticamente com confiança baixa">
            <a:extLst>
              <a:ext uri="{FF2B5EF4-FFF2-40B4-BE49-F238E27FC236}">
                <a16:creationId xmlns:a16="http://schemas.microsoft.com/office/drawing/2014/main" id="{43F1F694-D609-4C07-BFD7-F52EAEDA2D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3" y="5750602"/>
            <a:ext cx="642482" cy="642482"/>
          </a:xfrm>
          <a:prstGeom prst="rect">
            <a:avLst/>
          </a:prstGeom>
        </p:spPr>
      </p:pic>
      <p:pic>
        <p:nvPicPr>
          <p:cNvPr id="131" name="Imagem 130" descr="Forma&#10;&#10;Descrição gerada automaticamente com confiança baixa">
            <a:extLst>
              <a:ext uri="{FF2B5EF4-FFF2-40B4-BE49-F238E27FC236}">
                <a16:creationId xmlns:a16="http://schemas.microsoft.com/office/drawing/2014/main" id="{0494BD7C-9977-41E2-B96B-72B4FB399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" y="6024898"/>
            <a:ext cx="323817" cy="323817"/>
          </a:xfrm>
          <a:prstGeom prst="rect">
            <a:avLst/>
          </a:prstGeom>
        </p:spPr>
      </p:pic>
      <p:pic>
        <p:nvPicPr>
          <p:cNvPr id="132" name="Imagem 131" descr="Forma&#10;&#10;Descrição gerada automaticamente com confiança baixa">
            <a:extLst>
              <a:ext uri="{FF2B5EF4-FFF2-40B4-BE49-F238E27FC236}">
                <a16:creationId xmlns:a16="http://schemas.microsoft.com/office/drawing/2014/main" id="{E495C578-849F-4615-A897-9F917C27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" y="5078225"/>
            <a:ext cx="437388" cy="437388"/>
          </a:xfrm>
          <a:prstGeom prst="rect">
            <a:avLst/>
          </a:prstGeom>
        </p:spPr>
      </p:pic>
      <p:pic>
        <p:nvPicPr>
          <p:cNvPr id="133" name="Imagem 132" descr="Forma&#10;&#10;Descrição gerada automaticamente com confiança baixa">
            <a:extLst>
              <a:ext uri="{FF2B5EF4-FFF2-40B4-BE49-F238E27FC236}">
                <a16:creationId xmlns:a16="http://schemas.microsoft.com/office/drawing/2014/main" id="{7F12DADB-B708-4ABD-8099-264EAF830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8" y="5448963"/>
            <a:ext cx="437388" cy="437388"/>
          </a:xfrm>
          <a:prstGeom prst="rect">
            <a:avLst/>
          </a:prstGeom>
        </p:spPr>
      </p:pic>
      <p:pic>
        <p:nvPicPr>
          <p:cNvPr id="134" name="Imagem 133" descr="Forma&#10;&#10;Descrição gerada automaticamente com confiança baixa">
            <a:extLst>
              <a:ext uri="{FF2B5EF4-FFF2-40B4-BE49-F238E27FC236}">
                <a16:creationId xmlns:a16="http://schemas.microsoft.com/office/drawing/2014/main" id="{F7B4F442-22A5-4C61-B797-1CF07C24BE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1" y="6048839"/>
            <a:ext cx="537400" cy="537400"/>
          </a:xfrm>
          <a:prstGeom prst="rect">
            <a:avLst/>
          </a:prstGeom>
        </p:spPr>
      </p:pic>
      <p:pic>
        <p:nvPicPr>
          <p:cNvPr id="135" name="Imagem 134" descr="Forma&#10;&#10;Descrição gerada automaticamente com confiança baixa">
            <a:extLst>
              <a:ext uri="{FF2B5EF4-FFF2-40B4-BE49-F238E27FC236}">
                <a16:creationId xmlns:a16="http://schemas.microsoft.com/office/drawing/2014/main" id="{EED1AC72-7F7C-43EA-99E5-7B034D58921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6" y="6587216"/>
            <a:ext cx="266236" cy="266236"/>
          </a:xfrm>
          <a:prstGeom prst="rect">
            <a:avLst/>
          </a:prstGeom>
        </p:spPr>
      </p:pic>
      <p:pic>
        <p:nvPicPr>
          <p:cNvPr id="136" name="Imagem 135" descr="Forma&#10;&#10;Descrição gerada automaticamente com confiança baixa">
            <a:extLst>
              <a:ext uri="{FF2B5EF4-FFF2-40B4-BE49-F238E27FC236}">
                <a16:creationId xmlns:a16="http://schemas.microsoft.com/office/drawing/2014/main" id="{D3E80C39-615F-4078-BDD5-D3E5D42A207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" y="4730341"/>
            <a:ext cx="280402" cy="280402"/>
          </a:xfrm>
          <a:prstGeom prst="rect">
            <a:avLst/>
          </a:prstGeom>
        </p:spPr>
      </p:pic>
      <p:pic>
        <p:nvPicPr>
          <p:cNvPr id="137" name="Imagem 136" descr="Forma&#10;&#10;Descrição gerada automaticamente com confiança baixa">
            <a:extLst>
              <a:ext uri="{FF2B5EF4-FFF2-40B4-BE49-F238E27FC236}">
                <a16:creationId xmlns:a16="http://schemas.microsoft.com/office/drawing/2014/main" id="{045C4C2C-E2A5-4858-AFC1-2EB82FA57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4" y="4573355"/>
            <a:ext cx="437388" cy="437388"/>
          </a:xfrm>
          <a:prstGeom prst="rect">
            <a:avLst/>
          </a:prstGeom>
        </p:spPr>
      </p:pic>
      <p:pic>
        <p:nvPicPr>
          <p:cNvPr id="138" name="Imagem 137" descr="Forma&#10;&#10;Descrição gerada automaticamente com confiança baixa">
            <a:extLst>
              <a:ext uri="{FF2B5EF4-FFF2-40B4-BE49-F238E27FC236}">
                <a16:creationId xmlns:a16="http://schemas.microsoft.com/office/drawing/2014/main" id="{0B6FA709-D576-40F1-A10B-5DF7975FB2C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1" y="5066959"/>
            <a:ext cx="245423" cy="245423"/>
          </a:xfrm>
          <a:prstGeom prst="rect">
            <a:avLst/>
          </a:prstGeom>
        </p:spPr>
      </p:pic>
      <p:pic>
        <p:nvPicPr>
          <p:cNvPr id="139" name="Imagem 138" descr="Forma&#10;&#10;Descrição gerada automaticamente com confiança baixa">
            <a:extLst>
              <a:ext uri="{FF2B5EF4-FFF2-40B4-BE49-F238E27FC236}">
                <a16:creationId xmlns:a16="http://schemas.microsoft.com/office/drawing/2014/main" id="{B7C0253B-0650-4915-A2CD-AE149D4D51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6" y="4870542"/>
            <a:ext cx="414643" cy="414643"/>
          </a:xfrm>
          <a:prstGeom prst="rect">
            <a:avLst/>
          </a:prstGeom>
        </p:spPr>
      </p:pic>
      <p:pic>
        <p:nvPicPr>
          <p:cNvPr id="140" name="Imagem 139" descr="Forma&#10;&#10;Descrição gerada automaticamente com confiança baixa">
            <a:extLst>
              <a:ext uri="{FF2B5EF4-FFF2-40B4-BE49-F238E27FC236}">
                <a16:creationId xmlns:a16="http://schemas.microsoft.com/office/drawing/2014/main" id="{85B533AA-000B-4941-A79F-FC669AA32A8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84" y="5404235"/>
            <a:ext cx="321241" cy="321241"/>
          </a:xfrm>
          <a:prstGeom prst="rect">
            <a:avLst/>
          </a:prstGeom>
        </p:spPr>
      </p:pic>
      <p:pic>
        <p:nvPicPr>
          <p:cNvPr id="141" name="Imagem 140" descr="Forma&#10;&#10;Descrição gerada automaticamente com confiança baixa">
            <a:extLst>
              <a:ext uri="{FF2B5EF4-FFF2-40B4-BE49-F238E27FC236}">
                <a16:creationId xmlns:a16="http://schemas.microsoft.com/office/drawing/2014/main" id="{0DAF219E-E456-4C64-9768-D3F3F8A0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67" y="6409534"/>
            <a:ext cx="621600" cy="621600"/>
          </a:xfrm>
          <a:prstGeom prst="rect">
            <a:avLst/>
          </a:prstGeom>
        </p:spPr>
      </p:pic>
      <p:pic>
        <p:nvPicPr>
          <p:cNvPr id="142" name="Imagem 141" descr="Forma&#10;&#10;Descrição gerada automaticamente com confiança baixa">
            <a:extLst>
              <a:ext uri="{FF2B5EF4-FFF2-40B4-BE49-F238E27FC236}">
                <a16:creationId xmlns:a16="http://schemas.microsoft.com/office/drawing/2014/main" id="{F8091261-B316-4D29-B985-72B492595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" y="4099871"/>
            <a:ext cx="562988" cy="56298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7CE2835-3E32-47A2-AB2F-2A6416B559BF}"/>
              </a:ext>
            </a:extLst>
          </p:cNvPr>
          <p:cNvCxnSpPr/>
          <p:nvPr/>
        </p:nvCxnSpPr>
        <p:spPr>
          <a:xfrm>
            <a:off x="321240" y="28670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62947F0-8FF1-4F55-8FBF-CDBF619A9824}"/>
              </a:ext>
            </a:extLst>
          </p:cNvPr>
          <p:cNvCxnSpPr/>
          <p:nvPr/>
        </p:nvCxnSpPr>
        <p:spPr>
          <a:xfrm flipH="1">
            <a:off x="266235" y="286707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34419F6-0F17-4953-AA02-5C7A1943EDA1}"/>
              </a:ext>
            </a:extLst>
          </p:cNvPr>
          <p:cNvCxnSpPr/>
          <p:nvPr/>
        </p:nvCxnSpPr>
        <p:spPr>
          <a:xfrm>
            <a:off x="2870840" y="651315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958B799-4108-479D-91F3-C64D24B5A68F}"/>
              </a:ext>
            </a:extLst>
          </p:cNvPr>
          <p:cNvCxnSpPr/>
          <p:nvPr/>
        </p:nvCxnSpPr>
        <p:spPr>
          <a:xfrm flipH="1">
            <a:off x="11811050" y="2832574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F8A701C7-DB48-4C8E-86A2-B64455AEBA1B}"/>
              </a:ext>
            </a:extLst>
          </p:cNvPr>
          <p:cNvSpPr txBox="1"/>
          <p:nvPr/>
        </p:nvSpPr>
        <p:spPr>
          <a:xfrm>
            <a:off x="2678383" y="1983831"/>
            <a:ext cx="8078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0" dirty="0">
                <a:latin typeface="a Aksi Mosi" panose="02000503000000000000" pitchFamily="50" charset="0"/>
              </a:rPr>
              <a:t>FOTOSIG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C346767-B272-44B4-81C1-0A6F009AEA9E}"/>
              </a:ext>
            </a:extLst>
          </p:cNvPr>
          <p:cNvCxnSpPr>
            <a:cxnSpLocks/>
          </p:cNvCxnSpPr>
          <p:nvPr/>
        </p:nvCxnSpPr>
        <p:spPr>
          <a:xfrm>
            <a:off x="5366259" y="3890412"/>
            <a:ext cx="10529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76CD262-B9DC-404A-AD61-6BF013E15F01}"/>
              </a:ext>
            </a:extLst>
          </p:cNvPr>
          <p:cNvSpPr txBox="1"/>
          <p:nvPr/>
        </p:nvSpPr>
        <p:spPr>
          <a:xfrm>
            <a:off x="3513862" y="4073981"/>
            <a:ext cx="500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LEMON MILK" panose="00000500000000000000" pitchFamily="50" charset="0"/>
              </a:rPr>
              <a:t>Sistema interno de gerenciamento </a:t>
            </a:r>
          </a:p>
        </p:txBody>
      </p:sp>
    </p:spTree>
    <p:extLst>
      <p:ext uri="{BB962C8B-B14F-4D97-AF65-F5344CB8AC3E}">
        <p14:creationId xmlns:p14="http://schemas.microsoft.com/office/powerpoint/2010/main" val="2810063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ndo de Papel Cream 2,72 x 11m - Ekoban Greika BD Company - EKOBAN  Equipamentos Fotográficos Estúdio - Godox Atek Benro Hoya Greika Velbon  Witstro Mako">
            <a:extLst>
              <a:ext uri="{FF2B5EF4-FFF2-40B4-BE49-F238E27FC236}">
                <a16:creationId xmlns:a16="http://schemas.microsoft.com/office/drawing/2014/main" id="{C27D2C74-0112-4F11-BF80-7A864B30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" y="6988"/>
            <a:ext cx="12177269" cy="68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Imagem 1035" descr="Forma&#10;&#10;Descrição gerada automaticamente com confiança baixa">
            <a:extLst>
              <a:ext uri="{FF2B5EF4-FFF2-40B4-BE49-F238E27FC236}">
                <a16:creationId xmlns:a16="http://schemas.microsoft.com/office/drawing/2014/main" id="{684DFF53-0A7D-46D6-9975-6DDFD8C7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46" y="-71507"/>
            <a:ext cx="437388" cy="437388"/>
          </a:xfrm>
          <a:prstGeom prst="rect">
            <a:avLst/>
          </a:prstGeom>
        </p:spPr>
      </p:pic>
      <p:pic>
        <p:nvPicPr>
          <p:cNvPr id="1040" name="Imagem 1039" descr="Forma&#10;&#10;Descrição gerada automaticamente com confiança baixa">
            <a:extLst>
              <a:ext uri="{FF2B5EF4-FFF2-40B4-BE49-F238E27FC236}">
                <a16:creationId xmlns:a16="http://schemas.microsoft.com/office/drawing/2014/main" id="{40A81DA5-354F-4CA8-A101-9D0619259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84" y="-223061"/>
            <a:ext cx="621600" cy="621600"/>
          </a:xfrm>
          <a:prstGeom prst="rect">
            <a:avLst/>
          </a:prstGeom>
        </p:spPr>
      </p:pic>
      <p:pic>
        <p:nvPicPr>
          <p:cNvPr id="1042" name="Imagem 1041" descr="Forma&#10;&#10;Descrição gerada automaticamente com confiança baixa">
            <a:extLst>
              <a:ext uri="{FF2B5EF4-FFF2-40B4-BE49-F238E27FC236}">
                <a16:creationId xmlns:a16="http://schemas.microsoft.com/office/drawing/2014/main" id="{2FE150B3-5632-4B23-A189-E879591E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927" y="2169297"/>
            <a:ext cx="562988" cy="562988"/>
          </a:xfrm>
          <a:prstGeom prst="rect">
            <a:avLst/>
          </a:prstGeom>
        </p:spPr>
      </p:pic>
      <p:pic>
        <p:nvPicPr>
          <p:cNvPr id="1044" name="Imagem 1043" descr="Forma&#10;&#10;Descrição gerada automaticamente com confiança baixa">
            <a:extLst>
              <a:ext uri="{FF2B5EF4-FFF2-40B4-BE49-F238E27FC236}">
                <a16:creationId xmlns:a16="http://schemas.microsoft.com/office/drawing/2014/main" id="{D82AA582-AEA9-4ABE-B9CE-C9527B4C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00" y="302142"/>
            <a:ext cx="437388" cy="437388"/>
          </a:xfrm>
          <a:prstGeom prst="rect">
            <a:avLst/>
          </a:prstGeom>
        </p:spPr>
      </p:pic>
      <p:pic>
        <p:nvPicPr>
          <p:cNvPr id="1048" name="Imagem 1047" descr="Forma&#10;&#10;Descrição gerada automaticamente com confiança baixa">
            <a:extLst>
              <a:ext uri="{FF2B5EF4-FFF2-40B4-BE49-F238E27FC236}">
                <a16:creationId xmlns:a16="http://schemas.microsoft.com/office/drawing/2014/main" id="{9814E1AB-0E6F-4651-AD27-5BD5FE67E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076" y="401117"/>
            <a:ext cx="537400" cy="537400"/>
          </a:xfrm>
          <a:prstGeom prst="rect">
            <a:avLst/>
          </a:prstGeom>
        </p:spPr>
      </p:pic>
      <p:pic>
        <p:nvPicPr>
          <p:cNvPr id="1052" name="Imagem 1051" descr="Forma&#10;&#10;Descrição gerada automaticamente com confiança baixa">
            <a:extLst>
              <a:ext uri="{FF2B5EF4-FFF2-40B4-BE49-F238E27FC236}">
                <a16:creationId xmlns:a16="http://schemas.microsoft.com/office/drawing/2014/main" id="{0D56CE55-6E82-4E76-A126-71195B0B3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27" y="1660012"/>
            <a:ext cx="509285" cy="509285"/>
          </a:xfrm>
          <a:prstGeom prst="rect">
            <a:avLst/>
          </a:prstGeom>
        </p:spPr>
      </p:pic>
      <p:pic>
        <p:nvPicPr>
          <p:cNvPr id="1054" name="Imagem 1053" descr="Forma&#10;&#10;Descrição gerada automaticamente com confiança baixa">
            <a:extLst>
              <a:ext uri="{FF2B5EF4-FFF2-40B4-BE49-F238E27FC236}">
                <a16:creationId xmlns:a16="http://schemas.microsoft.com/office/drawing/2014/main" id="{248FC23C-DC21-4EA2-B28C-BA68990F31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977" y="1150251"/>
            <a:ext cx="414643" cy="414643"/>
          </a:xfrm>
          <a:prstGeom prst="rect">
            <a:avLst/>
          </a:prstGeom>
        </p:spPr>
      </p:pic>
      <p:pic>
        <p:nvPicPr>
          <p:cNvPr id="1058" name="Imagem 1057" descr="Forma&#10;&#10;Descrição gerada automaticamente com confiança baixa">
            <a:extLst>
              <a:ext uri="{FF2B5EF4-FFF2-40B4-BE49-F238E27FC236}">
                <a16:creationId xmlns:a16="http://schemas.microsoft.com/office/drawing/2014/main" id="{65F53D25-5C6C-45C7-896C-064F4319F6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28" y="623383"/>
            <a:ext cx="390220" cy="390220"/>
          </a:xfrm>
          <a:prstGeom prst="rect">
            <a:avLst/>
          </a:prstGeom>
        </p:spPr>
      </p:pic>
      <p:pic>
        <p:nvPicPr>
          <p:cNvPr id="1062" name="Imagem 1061" descr="Forma&#10;&#10;Descrição gerada automaticamente com confiança baixa">
            <a:extLst>
              <a:ext uri="{FF2B5EF4-FFF2-40B4-BE49-F238E27FC236}">
                <a16:creationId xmlns:a16="http://schemas.microsoft.com/office/drawing/2014/main" id="{133AD9CC-C78C-4EA8-8A6F-E20D9FE563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297" y="1065526"/>
            <a:ext cx="642482" cy="642482"/>
          </a:xfrm>
          <a:prstGeom prst="rect">
            <a:avLst/>
          </a:prstGeom>
        </p:spPr>
      </p:pic>
      <p:pic>
        <p:nvPicPr>
          <p:cNvPr id="1046" name="Imagem 1045" descr="Forma&#10;&#10;Descrição gerada automaticamente com confiança baixa">
            <a:extLst>
              <a:ext uri="{FF2B5EF4-FFF2-40B4-BE49-F238E27FC236}">
                <a16:creationId xmlns:a16="http://schemas.microsoft.com/office/drawing/2014/main" id="{7BA0CAF0-DD9B-4A78-83C6-D010428026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49" y="33442"/>
            <a:ext cx="537400" cy="537400"/>
          </a:xfrm>
          <a:prstGeom prst="rect">
            <a:avLst/>
          </a:prstGeom>
        </p:spPr>
      </p:pic>
      <p:pic>
        <p:nvPicPr>
          <p:cNvPr id="1067" name="Imagem 1066" descr="Forma&#10;&#10;Descrição gerada automaticamente com confiança baixa">
            <a:extLst>
              <a:ext uri="{FF2B5EF4-FFF2-40B4-BE49-F238E27FC236}">
                <a16:creationId xmlns:a16="http://schemas.microsoft.com/office/drawing/2014/main" id="{D7528468-B241-4135-A144-327D556D8B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20" y="533284"/>
            <a:ext cx="245829" cy="245829"/>
          </a:xfrm>
          <a:prstGeom prst="rect">
            <a:avLst/>
          </a:prstGeom>
        </p:spPr>
      </p:pic>
      <p:pic>
        <p:nvPicPr>
          <p:cNvPr id="1069" name="Imagem 1068" descr="Forma&#10;&#10;Descrição gerada automaticamente com confiança baixa">
            <a:extLst>
              <a:ext uri="{FF2B5EF4-FFF2-40B4-BE49-F238E27FC236}">
                <a16:creationId xmlns:a16="http://schemas.microsoft.com/office/drawing/2014/main" id="{7DF0E5C9-EF7D-4028-AADD-163563405F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1776744"/>
            <a:ext cx="323817" cy="323817"/>
          </a:xfrm>
          <a:prstGeom prst="rect">
            <a:avLst/>
          </a:prstGeom>
        </p:spPr>
      </p:pic>
      <p:pic>
        <p:nvPicPr>
          <p:cNvPr id="1071" name="Imagem 1070" descr="Forma&#10;&#10;Descrição gerada automaticamente com confiança baixa">
            <a:extLst>
              <a:ext uri="{FF2B5EF4-FFF2-40B4-BE49-F238E27FC236}">
                <a16:creationId xmlns:a16="http://schemas.microsoft.com/office/drawing/2014/main" id="{24409A4A-9319-4B37-B202-FAA81B89C4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55" y="480076"/>
            <a:ext cx="245423" cy="245423"/>
          </a:xfrm>
          <a:prstGeom prst="rect">
            <a:avLst/>
          </a:prstGeom>
        </p:spPr>
      </p:pic>
      <p:pic>
        <p:nvPicPr>
          <p:cNvPr id="1073" name="Imagem 1072" descr="Forma&#10;&#10;Descrição gerada automaticamente com confiança baixa">
            <a:extLst>
              <a:ext uri="{FF2B5EF4-FFF2-40B4-BE49-F238E27FC236}">
                <a16:creationId xmlns:a16="http://schemas.microsoft.com/office/drawing/2014/main" id="{62C53BC9-E831-4D05-AC10-27180D72D3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73" y="-175785"/>
            <a:ext cx="462492" cy="462492"/>
          </a:xfrm>
          <a:prstGeom prst="rect">
            <a:avLst/>
          </a:prstGeom>
        </p:spPr>
      </p:pic>
      <p:pic>
        <p:nvPicPr>
          <p:cNvPr id="1075" name="Imagem 1074" descr="Forma&#10;&#10;Descrição gerada automaticamente com confiança baixa">
            <a:extLst>
              <a:ext uri="{FF2B5EF4-FFF2-40B4-BE49-F238E27FC236}">
                <a16:creationId xmlns:a16="http://schemas.microsoft.com/office/drawing/2014/main" id="{3AB2AC09-8C5C-42E2-9297-D6E1B2F9A2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620" y="984222"/>
            <a:ext cx="266236" cy="266236"/>
          </a:xfrm>
          <a:prstGeom prst="rect">
            <a:avLst/>
          </a:prstGeom>
        </p:spPr>
      </p:pic>
      <p:pic>
        <p:nvPicPr>
          <p:cNvPr id="1077" name="Imagem 1076" descr="Forma&#10;&#10;Descrição gerada automaticamente com confiança baixa">
            <a:extLst>
              <a:ext uri="{FF2B5EF4-FFF2-40B4-BE49-F238E27FC236}">
                <a16:creationId xmlns:a16="http://schemas.microsoft.com/office/drawing/2014/main" id="{FECAF829-19B5-42BD-99EC-0E55382D87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6" y="-72882"/>
            <a:ext cx="321241" cy="321241"/>
          </a:xfrm>
          <a:prstGeom prst="rect">
            <a:avLst/>
          </a:prstGeom>
        </p:spPr>
      </p:pic>
      <p:pic>
        <p:nvPicPr>
          <p:cNvPr id="1079" name="Imagem 1078" descr="Forma&#10;&#10;Descrição gerada automaticamente com confiança baixa">
            <a:extLst>
              <a:ext uri="{FF2B5EF4-FFF2-40B4-BE49-F238E27FC236}">
                <a16:creationId xmlns:a16="http://schemas.microsoft.com/office/drawing/2014/main" id="{87600DCB-6F58-4DAD-975A-C6774475BE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5" y="1034178"/>
            <a:ext cx="232146" cy="232146"/>
          </a:xfrm>
          <a:prstGeom prst="rect">
            <a:avLst/>
          </a:prstGeom>
        </p:spPr>
      </p:pic>
      <p:pic>
        <p:nvPicPr>
          <p:cNvPr id="1081" name="Imagem 1080" descr="Forma&#10;&#10;Descrição gerada automaticamente com confiança baixa">
            <a:extLst>
              <a:ext uri="{FF2B5EF4-FFF2-40B4-BE49-F238E27FC236}">
                <a16:creationId xmlns:a16="http://schemas.microsoft.com/office/drawing/2014/main" id="{1C13D104-3935-4942-A8B8-34EBFB3905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445097"/>
            <a:ext cx="280402" cy="280402"/>
          </a:xfrm>
          <a:prstGeom prst="rect">
            <a:avLst/>
          </a:prstGeom>
        </p:spPr>
      </p:pic>
      <p:pic>
        <p:nvPicPr>
          <p:cNvPr id="126" name="Imagem 125" descr="Forma&#10;&#10;Descrição gerada automaticamente com confiança baixa">
            <a:extLst>
              <a:ext uri="{FF2B5EF4-FFF2-40B4-BE49-F238E27FC236}">
                <a16:creationId xmlns:a16="http://schemas.microsoft.com/office/drawing/2014/main" id="{30D76D99-1D38-45C3-8621-1984303542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2" y="6513157"/>
            <a:ext cx="414643" cy="414643"/>
          </a:xfrm>
          <a:prstGeom prst="rect">
            <a:avLst/>
          </a:prstGeom>
        </p:spPr>
      </p:pic>
      <p:pic>
        <p:nvPicPr>
          <p:cNvPr id="127" name="Imagem 126" descr="Forma&#10;&#10;Descrição gerada automaticamente com confiança baixa">
            <a:extLst>
              <a:ext uri="{FF2B5EF4-FFF2-40B4-BE49-F238E27FC236}">
                <a16:creationId xmlns:a16="http://schemas.microsoft.com/office/drawing/2014/main" id="{62E43827-03EC-408C-BD87-950FE1A94A0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5631746"/>
            <a:ext cx="509286" cy="509286"/>
          </a:xfrm>
          <a:prstGeom prst="rect">
            <a:avLst/>
          </a:prstGeom>
        </p:spPr>
      </p:pic>
      <p:pic>
        <p:nvPicPr>
          <p:cNvPr id="129" name="Imagem 128" descr="Forma&#10;&#10;Descrição gerada automaticamente com confiança baixa">
            <a:extLst>
              <a:ext uri="{FF2B5EF4-FFF2-40B4-BE49-F238E27FC236}">
                <a16:creationId xmlns:a16="http://schemas.microsoft.com/office/drawing/2014/main" id="{BA251E1C-C97D-40C9-8803-E8C88C068C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6348715"/>
            <a:ext cx="509285" cy="509285"/>
          </a:xfrm>
          <a:prstGeom prst="rect">
            <a:avLst/>
          </a:prstGeom>
        </p:spPr>
      </p:pic>
      <p:pic>
        <p:nvPicPr>
          <p:cNvPr id="131" name="Imagem 130" descr="Forma&#10;&#10;Descrição gerada automaticamente com confiança baixa">
            <a:extLst>
              <a:ext uri="{FF2B5EF4-FFF2-40B4-BE49-F238E27FC236}">
                <a16:creationId xmlns:a16="http://schemas.microsoft.com/office/drawing/2014/main" id="{0494BD7C-9977-41E2-B96B-72B4FB3995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" y="6024898"/>
            <a:ext cx="323817" cy="323817"/>
          </a:xfrm>
          <a:prstGeom prst="rect">
            <a:avLst/>
          </a:prstGeom>
        </p:spPr>
      </p:pic>
      <p:pic>
        <p:nvPicPr>
          <p:cNvPr id="132" name="Imagem 131" descr="Forma&#10;&#10;Descrição gerada automaticamente com confiança baixa">
            <a:extLst>
              <a:ext uri="{FF2B5EF4-FFF2-40B4-BE49-F238E27FC236}">
                <a16:creationId xmlns:a16="http://schemas.microsoft.com/office/drawing/2014/main" id="{E495C578-849F-4615-A897-9F917C27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" y="5078225"/>
            <a:ext cx="437388" cy="437388"/>
          </a:xfrm>
          <a:prstGeom prst="rect">
            <a:avLst/>
          </a:prstGeom>
        </p:spPr>
      </p:pic>
      <p:pic>
        <p:nvPicPr>
          <p:cNvPr id="133" name="Imagem 132" descr="Forma&#10;&#10;Descrição gerada automaticamente com confiança baixa">
            <a:extLst>
              <a:ext uri="{FF2B5EF4-FFF2-40B4-BE49-F238E27FC236}">
                <a16:creationId xmlns:a16="http://schemas.microsoft.com/office/drawing/2014/main" id="{7F12DADB-B708-4ABD-8099-264EAF830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8" y="5448963"/>
            <a:ext cx="437388" cy="437388"/>
          </a:xfrm>
          <a:prstGeom prst="rect">
            <a:avLst/>
          </a:prstGeom>
        </p:spPr>
      </p:pic>
      <p:pic>
        <p:nvPicPr>
          <p:cNvPr id="135" name="Imagem 134" descr="Forma&#10;&#10;Descrição gerada automaticamente com confiança baixa">
            <a:extLst>
              <a:ext uri="{FF2B5EF4-FFF2-40B4-BE49-F238E27FC236}">
                <a16:creationId xmlns:a16="http://schemas.microsoft.com/office/drawing/2014/main" id="{EED1AC72-7F7C-43EA-99E5-7B034D5892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6" y="6587216"/>
            <a:ext cx="266236" cy="266236"/>
          </a:xfrm>
          <a:prstGeom prst="rect">
            <a:avLst/>
          </a:prstGeom>
        </p:spPr>
      </p:pic>
      <p:pic>
        <p:nvPicPr>
          <p:cNvPr id="136" name="Imagem 135" descr="Forma&#10;&#10;Descrição gerada automaticamente com confiança baixa">
            <a:extLst>
              <a:ext uri="{FF2B5EF4-FFF2-40B4-BE49-F238E27FC236}">
                <a16:creationId xmlns:a16="http://schemas.microsoft.com/office/drawing/2014/main" id="{D3E80C39-615F-4078-BDD5-D3E5D42A20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" y="4730341"/>
            <a:ext cx="280402" cy="280402"/>
          </a:xfrm>
          <a:prstGeom prst="rect">
            <a:avLst/>
          </a:prstGeom>
        </p:spPr>
      </p:pic>
      <p:pic>
        <p:nvPicPr>
          <p:cNvPr id="137" name="Imagem 136" descr="Forma&#10;&#10;Descrição gerada automaticamente com confiança baixa">
            <a:extLst>
              <a:ext uri="{FF2B5EF4-FFF2-40B4-BE49-F238E27FC236}">
                <a16:creationId xmlns:a16="http://schemas.microsoft.com/office/drawing/2014/main" id="{045C4C2C-E2A5-4858-AFC1-2EB82FA57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4" y="4573355"/>
            <a:ext cx="437388" cy="437388"/>
          </a:xfrm>
          <a:prstGeom prst="rect">
            <a:avLst/>
          </a:prstGeom>
        </p:spPr>
      </p:pic>
      <p:pic>
        <p:nvPicPr>
          <p:cNvPr id="138" name="Imagem 137" descr="Forma&#10;&#10;Descrição gerada automaticamente com confiança baixa">
            <a:extLst>
              <a:ext uri="{FF2B5EF4-FFF2-40B4-BE49-F238E27FC236}">
                <a16:creationId xmlns:a16="http://schemas.microsoft.com/office/drawing/2014/main" id="{0B6FA709-D576-40F1-A10B-5DF7975FB2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1" y="5066959"/>
            <a:ext cx="245423" cy="245423"/>
          </a:xfrm>
          <a:prstGeom prst="rect">
            <a:avLst/>
          </a:prstGeom>
        </p:spPr>
      </p:pic>
      <p:pic>
        <p:nvPicPr>
          <p:cNvPr id="141" name="Imagem 140" descr="Forma&#10;&#10;Descrição gerada automaticamente com confiança baixa">
            <a:extLst>
              <a:ext uri="{FF2B5EF4-FFF2-40B4-BE49-F238E27FC236}">
                <a16:creationId xmlns:a16="http://schemas.microsoft.com/office/drawing/2014/main" id="{0DAF219E-E456-4C64-9768-D3F3F8A0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67" y="6409534"/>
            <a:ext cx="621600" cy="621600"/>
          </a:xfrm>
          <a:prstGeom prst="rect">
            <a:avLst/>
          </a:prstGeom>
        </p:spPr>
      </p:pic>
      <p:pic>
        <p:nvPicPr>
          <p:cNvPr id="142" name="Imagem 141" descr="Forma&#10;&#10;Descrição gerada automaticamente com confiança baixa">
            <a:extLst>
              <a:ext uri="{FF2B5EF4-FFF2-40B4-BE49-F238E27FC236}">
                <a16:creationId xmlns:a16="http://schemas.microsoft.com/office/drawing/2014/main" id="{F8091261-B316-4D29-B985-72B492595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" y="4099871"/>
            <a:ext cx="562988" cy="56298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7CE2835-3E32-47A2-AB2F-2A6416B559BF}"/>
              </a:ext>
            </a:extLst>
          </p:cNvPr>
          <p:cNvCxnSpPr/>
          <p:nvPr/>
        </p:nvCxnSpPr>
        <p:spPr>
          <a:xfrm>
            <a:off x="321240" y="28670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62947F0-8FF1-4F55-8FBF-CDBF619A9824}"/>
              </a:ext>
            </a:extLst>
          </p:cNvPr>
          <p:cNvCxnSpPr/>
          <p:nvPr/>
        </p:nvCxnSpPr>
        <p:spPr>
          <a:xfrm flipH="1">
            <a:off x="266235" y="286707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34419F6-0F17-4953-AA02-5C7A1943EDA1}"/>
              </a:ext>
            </a:extLst>
          </p:cNvPr>
          <p:cNvCxnSpPr/>
          <p:nvPr/>
        </p:nvCxnSpPr>
        <p:spPr>
          <a:xfrm>
            <a:off x="2870840" y="651315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958B799-4108-479D-91F3-C64D24B5A68F}"/>
              </a:ext>
            </a:extLst>
          </p:cNvPr>
          <p:cNvCxnSpPr/>
          <p:nvPr/>
        </p:nvCxnSpPr>
        <p:spPr>
          <a:xfrm flipH="1">
            <a:off x="11811050" y="2832574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4" name="Imagem 133" descr="Forma&#10;&#10;Descrição gerada automaticamente com confiança baixa">
            <a:extLst>
              <a:ext uri="{FF2B5EF4-FFF2-40B4-BE49-F238E27FC236}">
                <a16:creationId xmlns:a16="http://schemas.microsoft.com/office/drawing/2014/main" id="{F7B4F442-22A5-4C61-B797-1CF07C24BE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1" y="6048839"/>
            <a:ext cx="537400" cy="537400"/>
          </a:xfrm>
          <a:prstGeom prst="rect">
            <a:avLst/>
          </a:prstGeom>
        </p:spPr>
      </p:pic>
      <p:pic>
        <p:nvPicPr>
          <p:cNvPr id="130" name="Imagem 129" descr="Forma&#10;&#10;Descrição gerada automaticamente com confiança baixa">
            <a:extLst>
              <a:ext uri="{FF2B5EF4-FFF2-40B4-BE49-F238E27FC236}">
                <a16:creationId xmlns:a16="http://schemas.microsoft.com/office/drawing/2014/main" id="{43F1F694-D609-4C07-BFD7-F52EAEDA2D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3" y="5750602"/>
            <a:ext cx="642482" cy="642482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2C3EC118-9AF4-4472-BAF6-9EBD712285A4}"/>
              </a:ext>
            </a:extLst>
          </p:cNvPr>
          <p:cNvSpPr txBox="1"/>
          <p:nvPr/>
        </p:nvSpPr>
        <p:spPr>
          <a:xfrm>
            <a:off x="4245035" y="546960"/>
            <a:ext cx="292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LEMON MILK" panose="00000500000000000000" pitchFamily="50" charset="0"/>
              </a:rPr>
              <a:t>Wireframe</a:t>
            </a:r>
            <a:r>
              <a:rPr lang="pt-BR" dirty="0">
                <a:latin typeface="LEMON MILK" panose="00000500000000000000" pitchFamily="50" charset="0"/>
              </a:rPr>
              <a:t> -VENDAS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DCB13C-8828-4896-9D44-1924754B4D6D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5510" t="20305" r="19365" b="9847"/>
          <a:stretch/>
        </p:blipFill>
        <p:spPr>
          <a:xfrm>
            <a:off x="1258291" y="1093053"/>
            <a:ext cx="9160620" cy="4790969"/>
          </a:xfrm>
          <a:prstGeom prst="rect">
            <a:avLst/>
          </a:prstGeom>
        </p:spPr>
      </p:pic>
      <p:pic>
        <p:nvPicPr>
          <p:cNvPr id="1050" name="Imagem 1049" descr="Forma&#10;&#10;Descrição gerada automaticamente com confiança baixa">
            <a:extLst>
              <a:ext uri="{FF2B5EF4-FFF2-40B4-BE49-F238E27FC236}">
                <a16:creationId xmlns:a16="http://schemas.microsoft.com/office/drawing/2014/main" id="{6FB67CA6-B37F-41A0-9796-B255BCF3DB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756" y="788088"/>
            <a:ext cx="414643" cy="414643"/>
          </a:xfrm>
          <a:prstGeom prst="rect">
            <a:avLst/>
          </a:prstGeom>
        </p:spPr>
      </p:pic>
      <p:pic>
        <p:nvPicPr>
          <p:cNvPr id="140" name="Imagem 139" descr="Forma&#10;&#10;Descrição gerada automaticamente com confiança baixa">
            <a:extLst>
              <a:ext uri="{FF2B5EF4-FFF2-40B4-BE49-F238E27FC236}">
                <a16:creationId xmlns:a16="http://schemas.microsoft.com/office/drawing/2014/main" id="{85B533AA-000B-4941-A79F-FC669AA32A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84" y="5404235"/>
            <a:ext cx="321241" cy="321241"/>
          </a:xfrm>
          <a:prstGeom prst="rect">
            <a:avLst/>
          </a:prstGeom>
        </p:spPr>
      </p:pic>
      <p:pic>
        <p:nvPicPr>
          <p:cNvPr id="139" name="Imagem 138" descr="Forma&#10;&#10;Descrição gerada automaticamente com confiança baixa">
            <a:extLst>
              <a:ext uri="{FF2B5EF4-FFF2-40B4-BE49-F238E27FC236}">
                <a16:creationId xmlns:a16="http://schemas.microsoft.com/office/drawing/2014/main" id="{B7C0253B-0650-4915-A2CD-AE149D4D51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6" y="4870542"/>
            <a:ext cx="414643" cy="41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7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ndo de Papel Cream 2,72 x 11m - Ekoban Greika BD Company - EKOBAN  Equipamentos Fotográficos Estúdio - Godox Atek Benro Hoya Greika Velbon  Witstro Mako">
            <a:extLst>
              <a:ext uri="{FF2B5EF4-FFF2-40B4-BE49-F238E27FC236}">
                <a16:creationId xmlns:a16="http://schemas.microsoft.com/office/drawing/2014/main" id="{C27D2C74-0112-4F11-BF80-7A864B30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" y="6988"/>
            <a:ext cx="12177269" cy="68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Imagem 1035" descr="Forma&#10;&#10;Descrição gerada automaticamente com confiança baixa">
            <a:extLst>
              <a:ext uri="{FF2B5EF4-FFF2-40B4-BE49-F238E27FC236}">
                <a16:creationId xmlns:a16="http://schemas.microsoft.com/office/drawing/2014/main" id="{684DFF53-0A7D-46D6-9975-6DDFD8C7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46" y="-71507"/>
            <a:ext cx="437388" cy="437388"/>
          </a:xfrm>
          <a:prstGeom prst="rect">
            <a:avLst/>
          </a:prstGeom>
        </p:spPr>
      </p:pic>
      <p:pic>
        <p:nvPicPr>
          <p:cNvPr id="1040" name="Imagem 1039" descr="Forma&#10;&#10;Descrição gerada automaticamente com confiança baixa">
            <a:extLst>
              <a:ext uri="{FF2B5EF4-FFF2-40B4-BE49-F238E27FC236}">
                <a16:creationId xmlns:a16="http://schemas.microsoft.com/office/drawing/2014/main" id="{40A81DA5-354F-4CA8-A101-9D0619259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84" y="-223061"/>
            <a:ext cx="621600" cy="621600"/>
          </a:xfrm>
          <a:prstGeom prst="rect">
            <a:avLst/>
          </a:prstGeom>
        </p:spPr>
      </p:pic>
      <p:pic>
        <p:nvPicPr>
          <p:cNvPr id="1042" name="Imagem 1041" descr="Forma&#10;&#10;Descrição gerada automaticamente com confiança baixa">
            <a:extLst>
              <a:ext uri="{FF2B5EF4-FFF2-40B4-BE49-F238E27FC236}">
                <a16:creationId xmlns:a16="http://schemas.microsoft.com/office/drawing/2014/main" id="{2FE150B3-5632-4B23-A189-E879591E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927" y="2169297"/>
            <a:ext cx="562988" cy="562988"/>
          </a:xfrm>
          <a:prstGeom prst="rect">
            <a:avLst/>
          </a:prstGeom>
        </p:spPr>
      </p:pic>
      <p:pic>
        <p:nvPicPr>
          <p:cNvPr id="1044" name="Imagem 1043" descr="Forma&#10;&#10;Descrição gerada automaticamente com confiança baixa">
            <a:extLst>
              <a:ext uri="{FF2B5EF4-FFF2-40B4-BE49-F238E27FC236}">
                <a16:creationId xmlns:a16="http://schemas.microsoft.com/office/drawing/2014/main" id="{D82AA582-AEA9-4ABE-B9CE-C9527B4C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00" y="302142"/>
            <a:ext cx="437388" cy="437388"/>
          </a:xfrm>
          <a:prstGeom prst="rect">
            <a:avLst/>
          </a:prstGeom>
        </p:spPr>
      </p:pic>
      <p:pic>
        <p:nvPicPr>
          <p:cNvPr id="1048" name="Imagem 1047" descr="Forma&#10;&#10;Descrição gerada automaticamente com confiança baixa">
            <a:extLst>
              <a:ext uri="{FF2B5EF4-FFF2-40B4-BE49-F238E27FC236}">
                <a16:creationId xmlns:a16="http://schemas.microsoft.com/office/drawing/2014/main" id="{9814E1AB-0E6F-4651-AD27-5BD5FE67E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076" y="401117"/>
            <a:ext cx="537400" cy="537400"/>
          </a:xfrm>
          <a:prstGeom prst="rect">
            <a:avLst/>
          </a:prstGeom>
        </p:spPr>
      </p:pic>
      <p:pic>
        <p:nvPicPr>
          <p:cNvPr id="1052" name="Imagem 1051" descr="Forma&#10;&#10;Descrição gerada automaticamente com confiança baixa">
            <a:extLst>
              <a:ext uri="{FF2B5EF4-FFF2-40B4-BE49-F238E27FC236}">
                <a16:creationId xmlns:a16="http://schemas.microsoft.com/office/drawing/2014/main" id="{0D56CE55-6E82-4E76-A126-71195B0B3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27" y="1660012"/>
            <a:ext cx="509285" cy="509285"/>
          </a:xfrm>
          <a:prstGeom prst="rect">
            <a:avLst/>
          </a:prstGeom>
        </p:spPr>
      </p:pic>
      <p:pic>
        <p:nvPicPr>
          <p:cNvPr id="1054" name="Imagem 1053" descr="Forma&#10;&#10;Descrição gerada automaticamente com confiança baixa">
            <a:extLst>
              <a:ext uri="{FF2B5EF4-FFF2-40B4-BE49-F238E27FC236}">
                <a16:creationId xmlns:a16="http://schemas.microsoft.com/office/drawing/2014/main" id="{248FC23C-DC21-4EA2-B28C-BA68990F31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977" y="1150251"/>
            <a:ext cx="414643" cy="414643"/>
          </a:xfrm>
          <a:prstGeom prst="rect">
            <a:avLst/>
          </a:prstGeom>
        </p:spPr>
      </p:pic>
      <p:pic>
        <p:nvPicPr>
          <p:cNvPr id="1058" name="Imagem 1057" descr="Forma&#10;&#10;Descrição gerada automaticamente com confiança baixa">
            <a:extLst>
              <a:ext uri="{FF2B5EF4-FFF2-40B4-BE49-F238E27FC236}">
                <a16:creationId xmlns:a16="http://schemas.microsoft.com/office/drawing/2014/main" id="{65F53D25-5C6C-45C7-896C-064F4319F6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28" y="623383"/>
            <a:ext cx="390220" cy="390220"/>
          </a:xfrm>
          <a:prstGeom prst="rect">
            <a:avLst/>
          </a:prstGeom>
        </p:spPr>
      </p:pic>
      <p:pic>
        <p:nvPicPr>
          <p:cNvPr id="1062" name="Imagem 1061" descr="Forma&#10;&#10;Descrição gerada automaticamente com confiança baixa">
            <a:extLst>
              <a:ext uri="{FF2B5EF4-FFF2-40B4-BE49-F238E27FC236}">
                <a16:creationId xmlns:a16="http://schemas.microsoft.com/office/drawing/2014/main" id="{133AD9CC-C78C-4EA8-8A6F-E20D9FE563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297" y="1065526"/>
            <a:ext cx="642482" cy="642482"/>
          </a:xfrm>
          <a:prstGeom prst="rect">
            <a:avLst/>
          </a:prstGeom>
        </p:spPr>
      </p:pic>
      <p:pic>
        <p:nvPicPr>
          <p:cNvPr id="1046" name="Imagem 1045" descr="Forma&#10;&#10;Descrição gerada automaticamente com confiança baixa">
            <a:extLst>
              <a:ext uri="{FF2B5EF4-FFF2-40B4-BE49-F238E27FC236}">
                <a16:creationId xmlns:a16="http://schemas.microsoft.com/office/drawing/2014/main" id="{7BA0CAF0-DD9B-4A78-83C6-D010428026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49" y="33442"/>
            <a:ext cx="537400" cy="537400"/>
          </a:xfrm>
          <a:prstGeom prst="rect">
            <a:avLst/>
          </a:prstGeom>
        </p:spPr>
      </p:pic>
      <p:pic>
        <p:nvPicPr>
          <p:cNvPr id="1067" name="Imagem 1066" descr="Forma&#10;&#10;Descrição gerada automaticamente com confiança baixa">
            <a:extLst>
              <a:ext uri="{FF2B5EF4-FFF2-40B4-BE49-F238E27FC236}">
                <a16:creationId xmlns:a16="http://schemas.microsoft.com/office/drawing/2014/main" id="{D7528468-B241-4135-A144-327D556D8B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20" y="533284"/>
            <a:ext cx="245829" cy="245829"/>
          </a:xfrm>
          <a:prstGeom prst="rect">
            <a:avLst/>
          </a:prstGeom>
        </p:spPr>
      </p:pic>
      <p:pic>
        <p:nvPicPr>
          <p:cNvPr id="1069" name="Imagem 1068" descr="Forma&#10;&#10;Descrição gerada automaticamente com confiança baixa">
            <a:extLst>
              <a:ext uri="{FF2B5EF4-FFF2-40B4-BE49-F238E27FC236}">
                <a16:creationId xmlns:a16="http://schemas.microsoft.com/office/drawing/2014/main" id="{7DF0E5C9-EF7D-4028-AADD-163563405F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1776744"/>
            <a:ext cx="323817" cy="323817"/>
          </a:xfrm>
          <a:prstGeom prst="rect">
            <a:avLst/>
          </a:prstGeom>
        </p:spPr>
      </p:pic>
      <p:pic>
        <p:nvPicPr>
          <p:cNvPr id="1071" name="Imagem 1070" descr="Forma&#10;&#10;Descrição gerada automaticamente com confiança baixa">
            <a:extLst>
              <a:ext uri="{FF2B5EF4-FFF2-40B4-BE49-F238E27FC236}">
                <a16:creationId xmlns:a16="http://schemas.microsoft.com/office/drawing/2014/main" id="{24409A4A-9319-4B37-B202-FAA81B89C4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55" y="480076"/>
            <a:ext cx="245423" cy="245423"/>
          </a:xfrm>
          <a:prstGeom prst="rect">
            <a:avLst/>
          </a:prstGeom>
        </p:spPr>
      </p:pic>
      <p:pic>
        <p:nvPicPr>
          <p:cNvPr id="1073" name="Imagem 1072" descr="Forma&#10;&#10;Descrição gerada automaticamente com confiança baixa">
            <a:extLst>
              <a:ext uri="{FF2B5EF4-FFF2-40B4-BE49-F238E27FC236}">
                <a16:creationId xmlns:a16="http://schemas.microsoft.com/office/drawing/2014/main" id="{62C53BC9-E831-4D05-AC10-27180D72D3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73" y="-175785"/>
            <a:ext cx="462492" cy="462492"/>
          </a:xfrm>
          <a:prstGeom prst="rect">
            <a:avLst/>
          </a:prstGeom>
        </p:spPr>
      </p:pic>
      <p:pic>
        <p:nvPicPr>
          <p:cNvPr id="1075" name="Imagem 1074" descr="Forma&#10;&#10;Descrição gerada automaticamente com confiança baixa">
            <a:extLst>
              <a:ext uri="{FF2B5EF4-FFF2-40B4-BE49-F238E27FC236}">
                <a16:creationId xmlns:a16="http://schemas.microsoft.com/office/drawing/2014/main" id="{3AB2AC09-8C5C-42E2-9297-D6E1B2F9A2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620" y="984222"/>
            <a:ext cx="266236" cy="266236"/>
          </a:xfrm>
          <a:prstGeom prst="rect">
            <a:avLst/>
          </a:prstGeom>
        </p:spPr>
      </p:pic>
      <p:pic>
        <p:nvPicPr>
          <p:cNvPr id="1077" name="Imagem 1076" descr="Forma&#10;&#10;Descrição gerada automaticamente com confiança baixa">
            <a:extLst>
              <a:ext uri="{FF2B5EF4-FFF2-40B4-BE49-F238E27FC236}">
                <a16:creationId xmlns:a16="http://schemas.microsoft.com/office/drawing/2014/main" id="{FECAF829-19B5-42BD-99EC-0E55382D87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6" y="-72882"/>
            <a:ext cx="321241" cy="321241"/>
          </a:xfrm>
          <a:prstGeom prst="rect">
            <a:avLst/>
          </a:prstGeom>
        </p:spPr>
      </p:pic>
      <p:pic>
        <p:nvPicPr>
          <p:cNvPr id="1079" name="Imagem 1078" descr="Forma&#10;&#10;Descrição gerada automaticamente com confiança baixa">
            <a:extLst>
              <a:ext uri="{FF2B5EF4-FFF2-40B4-BE49-F238E27FC236}">
                <a16:creationId xmlns:a16="http://schemas.microsoft.com/office/drawing/2014/main" id="{87600DCB-6F58-4DAD-975A-C6774475BE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5" y="1034178"/>
            <a:ext cx="232146" cy="232146"/>
          </a:xfrm>
          <a:prstGeom prst="rect">
            <a:avLst/>
          </a:prstGeom>
        </p:spPr>
      </p:pic>
      <p:pic>
        <p:nvPicPr>
          <p:cNvPr id="1081" name="Imagem 1080" descr="Forma&#10;&#10;Descrição gerada automaticamente com confiança baixa">
            <a:extLst>
              <a:ext uri="{FF2B5EF4-FFF2-40B4-BE49-F238E27FC236}">
                <a16:creationId xmlns:a16="http://schemas.microsoft.com/office/drawing/2014/main" id="{1C13D104-3935-4942-A8B8-34EBFB3905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445097"/>
            <a:ext cx="280402" cy="280402"/>
          </a:xfrm>
          <a:prstGeom prst="rect">
            <a:avLst/>
          </a:prstGeom>
        </p:spPr>
      </p:pic>
      <p:pic>
        <p:nvPicPr>
          <p:cNvPr id="126" name="Imagem 125" descr="Forma&#10;&#10;Descrição gerada automaticamente com confiança baixa">
            <a:extLst>
              <a:ext uri="{FF2B5EF4-FFF2-40B4-BE49-F238E27FC236}">
                <a16:creationId xmlns:a16="http://schemas.microsoft.com/office/drawing/2014/main" id="{30D76D99-1D38-45C3-8621-1984303542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2" y="6513157"/>
            <a:ext cx="414643" cy="414643"/>
          </a:xfrm>
          <a:prstGeom prst="rect">
            <a:avLst/>
          </a:prstGeom>
        </p:spPr>
      </p:pic>
      <p:pic>
        <p:nvPicPr>
          <p:cNvPr id="127" name="Imagem 126" descr="Forma&#10;&#10;Descrição gerada automaticamente com confiança baixa">
            <a:extLst>
              <a:ext uri="{FF2B5EF4-FFF2-40B4-BE49-F238E27FC236}">
                <a16:creationId xmlns:a16="http://schemas.microsoft.com/office/drawing/2014/main" id="{62E43827-03EC-408C-BD87-950FE1A94A0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5631746"/>
            <a:ext cx="509286" cy="509286"/>
          </a:xfrm>
          <a:prstGeom prst="rect">
            <a:avLst/>
          </a:prstGeom>
        </p:spPr>
      </p:pic>
      <p:pic>
        <p:nvPicPr>
          <p:cNvPr id="129" name="Imagem 128" descr="Forma&#10;&#10;Descrição gerada automaticamente com confiança baixa">
            <a:extLst>
              <a:ext uri="{FF2B5EF4-FFF2-40B4-BE49-F238E27FC236}">
                <a16:creationId xmlns:a16="http://schemas.microsoft.com/office/drawing/2014/main" id="{BA251E1C-C97D-40C9-8803-E8C88C068C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6348715"/>
            <a:ext cx="509285" cy="509285"/>
          </a:xfrm>
          <a:prstGeom prst="rect">
            <a:avLst/>
          </a:prstGeom>
        </p:spPr>
      </p:pic>
      <p:pic>
        <p:nvPicPr>
          <p:cNvPr id="131" name="Imagem 130" descr="Forma&#10;&#10;Descrição gerada automaticamente com confiança baixa">
            <a:extLst>
              <a:ext uri="{FF2B5EF4-FFF2-40B4-BE49-F238E27FC236}">
                <a16:creationId xmlns:a16="http://schemas.microsoft.com/office/drawing/2014/main" id="{0494BD7C-9977-41E2-B96B-72B4FB3995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" y="6024898"/>
            <a:ext cx="323817" cy="323817"/>
          </a:xfrm>
          <a:prstGeom prst="rect">
            <a:avLst/>
          </a:prstGeom>
        </p:spPr>
      </p:pic>
      <p:pic>
        <p:nvPicPr>
          <p:cNvPr id="132" name="Imagem 131" descr="Forma&#10;&#10;Descrição gerada automaticamente com confiança baixa">
            <a:extLst>
              <a:ext uri="{FF2B5EF4-FFF2-40B4-BE49-F238E27FC236}">
                <a16:creationId xmlns:a16="http://schemas.microsoft.com/office/drawing/2014/main" id="{E495C578-849F-4615-A897-9F917C27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" y="5078225"/>
            <a:ext cx="437388" cy="437388"/>
          </a:xfrm>
          <a:prstGeom prst="rect">
            <a:avLst/>
          </a:prstGeom>
        </p:spPr>
      </p:pic>
      <p:pic>
        <p:nvPicPr>
          <p:cNvPr id="133" name="Imagem 132" descr="Forma&#10;&#10;Descrição gerada automaticamente com confiança baixa">
            <a:extLst>
              <a:ext uri="{FF2B5EF4-FFF2-40B4-BE49-F238E27FC236}">
                <a16:creationId xmlns:a16="http://schemas.microsoft.com/office/drawing/2014/main" id="{7F12DADB-B708-4ABD-8099-264EAF830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8" y="5448963"/>
            <a:ext cx="437388" cy="437388"/>
          </a:xfrm>
          <a:prstGeom prst="rect">
            <a:avLst/>
          </a:prstGeom>
        </p:spPr>
      </p:pic>
      <p:pic>
        <p:nvPicPr>
          <p:cNvPr id="135" name="Imagem 134" descr="Forma&#10;&#10;Descrição gerada automaticamente com confiança baixa">
            <a:extLst>
              <a:ext uri="{FF2B5EF4-FFF2-40B4-BE49-F238E27FC236}">
                <a16:creationId xmlns:a16="http://schemas.microsoft.com/office/drawing/2014/main" id="{EED1AC72-7F7C-43EA-99E5-7B034D5892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6" y="6587216"/>
            <a:ext cx="266236" cy="266236"/>
          </a:xfrm>
          <a:prstGeom prst="rect">
            <a:avLst/>
          </a:prstGeom>
        </p:spPr>
      </p:pic>
      <p:pic>
        <p:nvPicPr>
          <p:cNvPr id="136" name="Imagem 135" descr="Forma&#10;&#10;Descrição gerada automaticamente com confiança baixa">
            <a:extLst>
              <a:ext uri="{FF2B5EF4-FFF2-40B4-BE49-F238E27FC236}">
                <a16:creationId xmlns:a16="http://schemas.microsoft.com/office/drawing/2014/main" id="{D3E80C39-615F-4078-BDD5-D3E5D42A20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" y="4730341"/>
            <a:ext cx="280402" cy="280402"/>
          </a:xfrm>
          <a:prstGeom prst="rect">
            <a:avLst/>
          </a:prstGeom>
        </p:spPr>
      </p:pic>
      <p:pic>
        <p:nvPicPr>
          <p:cNvPr id="137" name="Imagem 136" descr="Forma&#10;&#10;Descrição gerada automaticamente com confiança baixa">
            <a:extLst>
              <a:ext uri="{FF2B5EF4-FFF2-40B4-BE49-F238E27FC236}">
                <a16:creationId xmlns:a16="http://schemas.microsoft.com/office/drawing/2014/main" id="{045C4C2C-E2A5-4858-AFC1-2EB82FA57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4" y="4573355"/>
            <a:ext cx="437388" cy="437388"/>
          </a:xfrm>
          <a:prstGeom prst="rect">
            <a:avLst/>
          </a:prstGeom>
        </p:spPr>
      </p:pic>
      <p:pic>
        <p:nvPicPr>
          <p:cNvPr id="138" name="Imagem 137" descr="Forma&#10;&#10;Descrição gerada automaticamente com confiança baixa">
            <a:extLst>
              <a:ext uri="{FF2B5EF4-FFF2-40B4-BE49-F238E27FC236}">
                <a16:creationId xmlns:a16="http://schemas.microsoft.com/office/drawing/2014/main" id="{0B6FA709-D576-40F1-A10B-5DF7975FB2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1" y="5066959"/>
            <a:ext cx="245423" cy="245423"/>
          </a:xfrm>
          <a:prstGeom prst="rect">
            <a:avLst/>
          </a:prstGeom>
        </p:spPr>
      </p:pic>
      <p:pic>
        <p:nvPicPr>
          <p:cNvPr id="141" name="Imagem 140" descr="Forma&#10;&#10;Descrição gerada automaticamente com confiança baixa">
            <a:extLst>
              <a:ext uri="{FF2B5EF4-FFF2-40B4-BE49-F238E27FC236}">
                <a16:creationId xmlns:a16="http://schemas.microsoft.com/office/drawing/2014/main" id="{0DAF219E-E456-4C64-9768-D3F3F8A0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67" y="6409534"/>
            <a:ext cx="621600" cy="621600"/>
          </a:xfrm>
          <a:prstGeom prst="rect">
            <a:avLst/>
          </a:prstGeom>
        </p:spPr>
      </p:pic>
      <p:pic>
        <p:nvPicPr>
          <p:cNvPr id="142" name="Imagem 141" descr="Forma&#10;&#10;Descrição gerada automaticamente com confiança baixa">
            <a:extLst>
              <a:ext uri="{FF2B5EF4-FFF2-40B4-BE49-F238E27FC236}">
                <a16:creationId xmlns:a16="http://schemas.microsoft.com/office/drawing/2014/main" id="{F8091261-B316-4D29-B985-72B492595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" y="4099871"/>
            <a:ext cx="562988" cy="56298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7CE2835-3E32-47A2-AB2F-2A6416B559BF}"/>
              </a:ext>
            </a:extLst>
          </p:cNvPr>
          <p:cNvCxnSpPr/>
          <p:nvPr/>
        </p:nvCxnSpPr>
        <p:spPr>
          <a:xfrm>
            <a:off x="321240" y="28670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62947F0-8FF1-4F55-8FBF-CDBF619A9824}"/>
              </a:ext>
            </a:extLst>
          </p:cNvPr>
          <p:cNvCxnSpPr/>
          <p:nvPr/>
        </p:nvCxnSpPr>
        <p:spPr>
          <a:xfrm flipH="1">
            <a:off x="266235" y="286707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34419F6-0F17-4953-AA02-5C7A1943EDA1}"/>
              </a:ext>
            </a:extLst>
          </p:cNvPr>
          <p:cNvCxnSpPr/>
          <p:nvPr/>
        </p:nvCxnSpPr>
        <p:spPr>
          <a:xfrm>
            <a:off x="2870840" y="651315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958B799-4108-479D-91F3-C64D24B5A68F}"/>
              </a:ext>
            </a:extLst>
          </p:cNvPr>
          <p:cNvCxnSpPr/>
          <p:nvPr/>
        </p:nvCxnSpPr>
        <p:spPr>
          <a:xfrm flipH="1">
            <a:off x="11811050" y="2832574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4" name="Imagem 133" descr="Forma&#10;&#10;Descrição gerada automaticamente com confiança baixa">
            <a:extLst>
              <a:ext uri="{FF2B5EF4-FFF2-40B4-BE49-F238E27FC236}">
                <a16:creationId xmlns:a16="http://schemas.microsoft.com/office/drawing/2014/main" id="{F7B4F442-22A5-4C61-B797-1CF07C24BE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1" y="6048839"/>
            <a:ext cx="537400" cy="537400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2C3EC118-9AF4-4472-BAF6-9EBD712285A4}"/>
              </a:ext>
            </a:extLst>
          </p:cNvPr>
          <p:cNvSpPr txBox="1"/>
          <p:nvPr/>
        </p:nvSpPr>
        <p:spPr>
          <a:xfrm>
            <a:off x="4377612" y="531349"/>
            <a:ext cx="292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LEMON MILK" panose="00000500000000000000" pitchFamily="50" charset="0"/>
              </a:rPr>
              <a:t>Wireframe</a:t>
            </a:r>
            <a:r>
              <a:rPr lang="pt-BR" dirty="0">
                <a:latin typeface="LEMON MILK" panose="00000500000000000000" pitchFamily="50" charset="0"/>
              </a:rPr>
              <a:t> -ESTOQUE</a:t>
            </a:r>
          </a:p>
        </p:txBody>
      </p:sp>
      <p:pic>
        <p:nvPicPr>
          <p:cNvPr id="140" name="Imagem 139" descr="Forma&#10;&#10;Descrição gerada automaticamente com confiança baixa">
            <a:extLst>
              <a:ext uri="{FF2B5EF4-FFF2-40B4-BE49-F238E27FC236}">
                <a16:creationId xmlns:a16="http://schemas.microsoft.com/office/drawing/2014/main" id="{85B533AA-000B-4941-A79F-FC669AA32A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84" y="5404235"/>
            <a:ext cx="321241" cy="32124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A82AF2F-FD50-4600-8639-058D0202F13F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5494" t="20625" r="19369" b="9991"/>
          <a:stretch/>
        </p:blipFill>
        <p:spPr>
          <a:xfrm>
            <a:off x="1281263" y="1068070"/>
            <a:ext cx="9160620" cy="4758398"/>
          </a:xfrm>
          <a:prstGeom prst="rect">
            <a:avLst/>
          </a:prstGeom>
        </p:spPr>
      </p:pic>
      <p:pic>
        <p:nvPicPr>
          <p:cNvPr id="1050" name="Imagem 1049" descr="Forma&#10;&#10;Descrição gerada automaticamente com confiança baixa">
            <a:extLst>
              <a:ext uri="{FF2B5EF4-FFF2-40B4-BE49-F238E27FC236}">
                <a16:creationId xmlns:a16="http://schemas.microsoft.com/office/drawing/2014/main" id="{6FB67CA6-B37F-41A0-9796-B255BCF3DB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756" y="788088"/>
            <a:ext cx="414643" cy="414643"/>
          </a:xfrm>
          <a:prstGeom prst="rect">
            <a:avLst/>
          </a:prstGeom>
        </p:spPr>
      </p:pic>
      <p:pic>
        <p:nvPicPr>
          <p:cNvPr id="139" name="Imagem 138" descr="Forma&#10;&#10;Descrição gerada automaticamente com confiança baixa">
            <a:extLst>
              <a:ext uri="{FF2B5EF4-FFF2-40B4-BE49-F238E27FC236}">
                <a16:creationId xmlns:a16="http://schemas.microsoft.com/office/drawing/2014/main" id="{B7C0253B-0650-4915-A2CD-AE149D4D51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6" y="4870542"/>
            <a:ext cx="414643" cy="414643"/>
          </a:xfrm>
          <a:prstGeom prst="rect">
            <a:avLst/>
          </a:prstGeom>
        </p:spPr>
      </p:pic>
      <p:pic>
        <p:nvPicPr>
          <p:cNvPr id="130" name="Imagem 129" descr="Forma&#10;&#10;Descrição gerada automaticamente com confiança baixa">
            <a:extLst>
              <a:ext uri="{FF2B5EF4-FFF2-40B4-BE49-F238E27FC236}">
                <a16:creationId xmlns:a16="http://schemas.microsoft.com/office/drawing/2014/main" id="{43F1F694-D609-4C07-BFD7-F52EAEDA2D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3" y="5750602"/>
            <a:ext cx="642482" cy="6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5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ndo de Papel Cream 2,72 x 11m - Ekoban Greika BD Company - EKOBAN  Equipamentos Fotográficos Estúdio - Godox Atek Benro Hoya Greika Velbon  Witstro Mako">
            <a:extLst>
              <a:ext uri="{FF2B5EF4-FFF2-40B4-BE49-F238E27FC236}">
                <a16:creationId xmlns:a16="http://schemas.microsoft.com/office/drawing/2014/main" id="{C27D2C74-0112-4F11-BF80-7A864B30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" y="6988"/>
            <a:ext cx="12177269" cy="68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Imagem 1035" descr="Forma&#10;&#10;Descrição gerada automaticamente com confiança baixa">
            <a:extLst>
              <a:ext uri="{FF2B5EF4-FFF2-40B4-BE49-F238E27FC236}">
                <a16:creationId xmlns:a16="http://schemas.microsoft.com/office/drawing/2014/main" id="{684DFF53-0A7D-46D6-9975-6DDFD8C7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46" y="-71507"/>
            <a:ext cx="437388" cy="437388"/>
          </a:xfrm>
          <a:prstGeom prst="rect">
            <a:avLst/>
          </a:prstGeom>
        </p:spPr>
      </p:pic>
      <p:pic>
        <p:nvPicPr>
          <p:cNvPr id="1040" name="Imagem 1039" descr="Forma&#10;&#10;Descrição gerada automaticamente com confiança baixa">
            <a:extLst>
              <a:ext uri="{FF2B5EF4-FFF2-40B4-BE49-F238E27FC236}">
                <a16:creationId xmlns:a16="http://schemas.microsoft.com/office/drawing/2014/main" id="{40A81DA5-354F-4CA8-A101-9D0619259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84" y="-223061"/>
            <a:ext cx="621600" cy="621600"/>
          </a:xfrm>
          <a:prstGeom prst="rect">
            <a:avLst/>
          </a:prstGeom>
        </p:spPr>
      </p:pic>
      <p:pic>
        <p:nvPicPr>
          <p:cNvPr id="1042" name="Imagem 1041" descr="Forma&#10;&#10;Descrição gerada automaticamente com confiança baixa">
            <a:extLst>
              <a:ext uri="{FF2B5EF4-FFF2-40B4-BE49-F238E27FC236}">
                <a16:creationId xmlns:a16="http://schemas.microsoft.com/office/drawing/2014/main" id="{2FE150B3-5632-4B23-A189-E879591E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927" y="2169297"/>
            <a:ext cx="562988" cy="562988"/>
          </a:xfrm>
          <a:prstGeom prst="rect">
            <a:avLst/>
          </a:prstGeom>
        </p:spPr>
      </p:pic>
      <p:pic>
        <p:nvPicPr>
          <p:cNvPr id="1044" name="Imagem 1043" descr="Forma&#10;&#10;Descrição gerada automaticamente com confiança baixa">
            <a:extLst>
              <a:ext uri="{FF2B5EF4-FFF2-40B4-BE49-F238E27FC236}">
                <a16:creationId xmlns:a16="http://schemas.microsoft.com/office/drawing/2014/main" id="{D82AA582-AEA9-4ABE-B9CE-C9527B4C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00" y="302142"/>
            <a:ext cx="437388" cy="437388"/>
          </a:xfrm>
          <a:prstGeom prst="rect">
            <a:avLst/>
          </a:prstGeom>
        </p:spPr>
      </p:pic>
      <p:pic>
        <p:nvPicPr>
          <p:cNvPr id="1048" name="Imagem 1047" descr="Forma&#10;&#10;Descrição gerada automaticamente com confiança baixa">
            <a:extLst>
              <a:ext uri="{FF2B5EF4-FFF2-40B4-BE49-F238E27FC236}">
                <a16:creationId xmlns:a16="http://schemas.microsoft.com/office/drawing/2014/main" id="{9814E1AB-0E6F-4651-AD27-5BD5FE67E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076" y="401117"/>
            <a:ext cx="537400" cy="537400"/>
          </a:xfrm>
          <a:prstGeom prst="rect">
            <a:avLst/>
          </a:prstGeom>
        </p:spPr>
      </p:pic>
      <p:pic>
        <p:nvPicPr>
          <p:cNvPr id="1052" name="Imagem 1051" descr="Forma&#10;&#10;Descrição gerada automaticamente com confiança baixa">
            <a:extLst>
              <a:ext uri="{FF2B5EF4-FFF2-40B4-BE49-F238E27FC236}">
                <a16:creationId xmlns:a16="http://schemas.microsoft.com/office/drawing/2014/main" id="{0D56CE55-6E82-4E76-A126-71195B0B3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27" y="1660012"/>
            <a:ext cx="509285" cy="509285"/>
          </a:xfrm>
          <a:prstGeom prst="rect">
            <a:avLst/>
          </a:prstGeom>
        </p:spPr>
      </p:pic>
      <p:pic>
        <p:nvPicPr>
          <p:cNvPr id="1054" name="Imagem 1053" descr="Forma&#10;&#10;Descrição gerada automaticamente com confiança baixa">
            <a:extLst>
              <a:ext uri="{FF2B5EF4-FFF2-40B4-BE49-F238E27FC236}">
                <a16:creationId xmlns:a16="http://schemas.microsoft.com/office/drawing/2014/main" id="{248FC23C-DC21-4EA2-B28C-BA68990F31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977" y="1150251"/>
            <a:ext cx="414643" cy="414643"/>
          </a:xfrm>
          <a:prstGeom prst="rect">
            <a:avLst/>
          </a:prstGeom>
        </p:spPr>
      </p:pic>
      <p:pic>
        <p:nvPicPr>
          <p:cNvPr id="1058" name="Imagem 1057" descr="Forma&#10;&#10;Descrição gerada automaticamente com confiança baixa">
            <a:extLst>
              <a:ext uri="{FF2B5EF4-FFF2-40B4-BE49-F238E27FC236}">
                <a16:creationId xmlns:a16="http://schemas.microsoft.com/office/drawing/2014/main" id="{65F53D25-5C6C-45C7-896C-064F4319F6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28" y="623383"/>
            <a:ext cx="390220" cy="390220"/>
          </a:xfrm>
          <a:prstGeom prst="rect">
            <a:avLst/>
          </a:prstGeom>
        </p:spPr>
      </p:pic>
      <p:pic>
        <p:nvPicPr>
          <p:cNvPr id="1062" name="Imagem 1061" descr="Forma&#10;&#10;Descrição gerada automaticamente com confiança baixa">
            <a:extLst>
              <a:ext uri="{FF2B5EF4-FFF2-40B4-BE49-F238E27FC236}">
                <a16:creationId xmlns:a16="http://schemas.microsoft.com/office/drawing/2014/main" id="{133AD9CC-C78C-4EA8-8A6F-E20D9FE563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297" y="1065526"/>
            <a:ext cx="642482" cy="642482"/>
          </a:xfrm>
          <a:prstGeom prst="rect">
            <a:avLst/>
          </a:prstGeom>
        </p:spPr>
      </p:pic>
      <p:pic>
        <p:nvPicPr>
          <p:cNvPr id="1046" name="Imagem 1045" descr="Forma&#10;&#10;Descrição gerada automaticamente com confiança baixa">
            <a:extLst>
              <a:ext uri="{FF2B5EF4-FFF2-40B4-BE49-F238E27FC236}">
                <a16:creationId xmlns:a16="http://schemas.microsoft.com/office/drawing/2014/main" id="{7BA0CAF0-DD9B-4A78-83C6-D010428026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49" y="33442"/>
            <a:ext cx="537400" cy="537400"/>
          </a:xfrm>
          <a:prstGeom prst="rect">
            <a:avLst/>
          </a:prstGeom>
        </p:spPr>
      </p:pic>
      <p:pic>
        <p:nvPicPr>
          <p:cNvPr id="1067" name="Imagem 1066" descr="Forma&#10;&#10;Descrição gerada automaticamente com confiança baixa">
            <a:extLst>
              <a:ext uri="{FF2B5EF4-FFF2-40B4-BE49-F238E27FC236}">
                <a16:creationId xmlns:a16="http://schemas.microsoft.com/office/drawing/2014/main" id="{D7528468-B241-4135-A144-327D556D8B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20" y="533284"/>
            <a:ext cx="245829" cy="245829"/>
          </a:xfrm>
          <a:prstGeom prst="rect">
            <a:avLst/>
          </a:prstGeom>
        </p:spPr>
      </p:pic>
      <p:pic>
        <p:nvPicPr>
          <p:cNvPr id="1069" name="Imagem 1068" descr="Forma&#10;&#10;Descrição gerada automaticamente com confiança baixa">
            <a:extLst>
              <a:ext uri="{FF2B5EF4-FFF2-40B4-BE49-F238E27FC236}">
                <a16:creationId xmlns:a16="http://schemas.microsoft.com/office/drawing/2014/main" id="{7DF0E5C9-EF7D-4028-AADD-163563405F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1776744"/>
            <a:ext cx="323817" cy="323817"/>
          </a:xfrm>
          <a:prstGeom prst="rect">
            <a:avLst/>
          </a:prstGeom>
        </p:spPr>
      </p:pic>
      <p:pic>
        <p:nvPicPr>
          <p:cNvPr id="1071" name="Imagem 1070" descr="Forma&#10;&#10;Descrição gerada automaticamente com confiança baixa">
            <a:extLst>
              <a:ext uri="{FF2B5EF4-FFF2-40B4-BE49-F238E27FC236}">
                <a16:creationId xmlns:a16="http://schemas.microsoft.com/office/drawing/2014/main" id="{24409A4A-9319-4B37-B202-FAA81B89C4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55" y="480076"/>
            <a:ext cx="245423" cy="245423"/>
          </a:xfrm>
          <a:prstGeom prst="rect">
            <a:avLst/>
          </a:prstGeom>
        </p:spPr>
      </p:pic>
      <p:pic>
        <p:nvPicPr>
          <p:cNvPr id="1073" name="Imagem 1072" descr="Forma&#10;&#10;Descrição gerada automaticamente com confiança baixa">
            <a:extLst>
              <a:ext uri="{FF2B5EF4-FFF2-40B4-BE49-F238E27FC236}">
                <a16:creationId xmlns:a16="http://schemas.microsoft.com/office/drawing/2014/main" id="{62C53BC9-E831-4D05-AC10-27180D72D3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73" y="-175785"/>
            <a:ext cx="462492" cy="462492"/>
          </a:xfrm>
          <a:prstGeom prst="rect">
            <a:avLst/>
          </a:prstGeom>
        </p:spPr>
      </p:pic>
      <p:pic>
        <p:nvPicPr>
          <p:cNvPr id="1075" name="Imagem 1074" descr="Forma&#10;&#10;Descrição gerada automaticamente com confiança baixa">
            <a:extLst>
              <a:ext uri="{FF2B5EF4-FFF2-40B4-BE49-F238E27FC236}">
                <a16:creationId xmlns:a16="http://schemas.microsoft.com/office/drawing/2014/main" id="{3AB2AC09-8C5C-42E2-9297-D6E1B2F9A2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620" y="984222"/>
            <a:ext cx="266236" cy="266236"/>
          </a:xfrm>
          <a:prstGeom prst="rect">
            <a:avLst/>
          </a:prstGeom>
        </p:spPr>
      </p:pic>
      <p:pic>
        <p:nvPicPr>
          <p:cNvPr id="1077" name="Imagem 1076" descr="Forma&#10;&#10;Descrição gerada automaticamente com confiança baixa">
            <a:extLst>
              <a:ext uri="{FF2B5EF4-FFF2-40B4-BE49-F238E27FC236}">
                <a16:creationId xmlns:a16="http://schemas.microsoft.com/office/drawing/2014/main" id="{FECAF829-19B5-42BD-99EC-0E55382D87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6" y="-72882"/>
            <a:ext cx="321241" cy="321241"/>
          </a:xfrm>
          <a:prstGeom prst="rect">
            <a:avLst/>
          </a:prstGeom>
        </p:spPr>
      </p:pic>
      <p:pic>
        <p:nvPicPr>
          <p:cNvPr id="1079" name="Imagem 1078" descr="Forma&#10;&#10;Descrição gerada automaticamente com confiança baixa">
            <a:extLst>
              <a:ext uri="{FF2B5EF4-FFF2-40B4-BE49-F238E27FC236}">
                <a16:creationId xmlns:a16="http://schemas.microsoft.com/office/drawing/2014/main" id="{87600DCB-6F58-4DAD-975A-C6774475BE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5" y="1034178"/>
            <a:ext cx="232146" cy="232146"/>
          </a:xfrm>
          <a:prstGeom prst="rect">
            <a:avLst/>
          </a:prstGeom>
        </p:spPr>
      </p:pic>
      <p:pic>
        <p:nvPicPr>
          <p:cNvPr id="1081" name="Imagem 1080" descr="Forma&#10;&#10;Descrição gerada automaticamente com confiança baixa">
            <a:extLst>
              <a:ext uri="{FF2B5EF4-FFF2-40B4-BE49-F238E27FC236}">
                <a16:creationId xmlns:a16="http://schemas.microsoft.com/office/drawing/2014/main" id="{1C13D104-3935-4942-A8B8-34EBFB3905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445097"/>
            <a:ext cx="280402" cy="280402"/>
          </a:xfrm>
          <a:prstGeom prst="rect">
            <a:avLst/>
          </a:prstGeom>
        </p:spPr>
      </p:pic>
      <p:pic>
        <p:nvPicPr>
          <p:cNvPr id="126" name="Imagem 125" descr="Forma&#10;&#10;Descrição gerada automaticamente com confiança baixa">
            <a:extLst>
              <a:ext uri="{FF2B5EF4-FFF2-40B4-BE49-F238E27FC236}">
                <a16:creationId xmlns:a16="http://schemas.microsoft.com/office/drawing/2014/main" id="{30D76D99-1D38-45C3-8621-1984303542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2" y="6513157"/>
            <a:ext cx="414643" cy="414643"/>
          </a:xfrm>
          <a:prstGeom prst="rect">
            <a:avLst/>
          </a:prstGeom>
        </p:spPr>
      </p:pic>
      <p:pic>
        <p:nvPicPr>
          <p:cNvPr id="127" name="Imagem 126" descr="Forma&#10;&#10;Descrição gerada automaticamente com confiança baixa">
            <a:extLst>
              <a:ext uri="{FF2B5EF4-FFF2-40B4-BE49-F238E27FC236}">
                <a16:creationId xmlns:a16="http://schemas.microsoft.com/office/drawing/2014/main" id="{62E43827-03EC-408C-BD87-950FE1A94A0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5631746"/>
            <a:ext cx="509286" cy="509286"/>
          </a:xfrm>
          <a:prstGeom prst="rect">
            <a:avLst/>
          </a:prstGeom>
        </p:spPr>
      </p:pic>
      <p:pic>
        <p:nvPicPr>
          <p:cNvPr id="129" name="Imagem 128" descr="Forma&#10;&#10;Descrição gerada automaticamente com confiança baixa">
            <a:extLst>
              <a:ext uri="{FF2B5EF4-FFF2-40B4-BE49-F238E27FC236}">
                <a16:creationId xmlns:a16="http://schemas.microsoft.com/office/drawing/2014/main" id="{BA251E1C-C97D-40C9-8803-E8C88C068C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6348715"/>
            <a:ext cx="509285" cy="509285"/>
          </a:xfrm>
          <a:prstGeom prst="rect">
            <a:avLst/>
          </a:prstGeom>
        </p:spPr>
      </p:pic>
      <p:pic>
        <p:nvPicPr>
          <p:cNvPr id="131" name="Imagem 130" descr="Forma&#10;&#10;Descrição gerada automaticamente com confiança baixa">
            <a:extLst>
              <a:ext uri="{FF2B5EF4-FFF2-40B4-BE49-F238E27FC236}">
                <a16:creationId xmlns:a16="http://schemas.microsoft.com/office/drawing/2014/main" id="{0494BD7C-9977-41E2-B96B-72B4FB3995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" y="6024898"/>
            <a:ext cx="323817" cy="323817"/>
          </a:xfrm>
          <a:prstGeom prst="rect">
            <a:avLst/>
          </a:prstGeom>
        </p:spPr>
      </p:pic>
      <p:pic>
        <p:nvPicPr>
          <p:cNvPr id="132" name="Imagem 131" descr="Forma&#10;&#10;Descrição gerada automaticamente com confiança baixa">
            <a:extLst>
              <a:ext uri="{FF2B5EF4-FFF2-40B4-BE49-F238E27FC236}">
                <a16:creationId xmlns:a16="http://schemas.microsoft.com/office/drawing/2014/main" id="{E495C578-849F-4615-A897-9F917C27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" y="5078225"/>
            <a:ext cx="437388" cy="437388"/>
          </a:xfrm>
          <a:prstGeom prst="rect">
            <a:avLst/>
          </a:prstGeom>
        </p:spPr>
      </p:pic>
      <p:pic>
        <p:nvPicPr>
          <p:cNvPr id="133" name="Imagem 132" descr="Forma&#10;&#10;Descrição gerada automaticamente com confiança baixa">
            <a:extLst>
              <a:ext uri="{FF2B5EF4-FFF2-40B4-BE49-F238E27FC236}">
                <a16:creationId xmlns:a16="http://schemas.microsoft.com/office/drawing/2014/main" id="{7F12DADB-B708-4ABD-8099-264EAF830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8" y="5448963"/>
            <a:ext cx="437388" cy="437388"/>
          </a:xfrm>
          <a:prstGeom prst="rect">
            <a:avLst/>
          </a:prstGeom>
        </p:spPr>
      </p:pic>
      <p:pic>
        <p:nvPicPr>
          <p:cNvPr id="135" name="Imagem 134" descr="Forma&#10;&#10;Descrição gerada automaticamente com confiança baixa">
            <a:extLst>
              <a:ext uri="{FF2B5EF4-FFF2-40B4-BE49-F238E27FC236}">
                <a16:creationId xmlns:a16="http://schemas.microsoft.com/office/drawing/2014/main" id="{EED1AC72-7F7C-43EA-99E5-7B034D5892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6" y="6587216"/>
            <a:ext cx="266236" cy="266236"/>
          </a:xfrm>
          <a:prstGeom prst="rect">
            <a:avLst/>
          </a:prstGeom>
        </p:spPr>
      </p:pic>
      <p:pic>
        <p:nvPicPr>
          <p:cNvPr id="136" name="Imagem 135" descr="Forma&#10;&#10;Descrição gerada automaticamente com confiança baixa">
            <a:extLst>
              <a:ext uri="{FF2B5EF4-FFF2-40B4-BE49-F238E27FC236}">
                <a16:creationId xmlns:a16="http://schemas.microsoft.com/office/drawing/2014/main" id="{D3E80C39-615F-4078-BDD5-D3E5D42A20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" y="4730341"/>
            <a:ext cx="280402" cy="280402"/>
          </a:xfrm>
          <a:prstGeom prst="rect">
            <a:avLst/>
          </a:prstGeom>
        </p:spPr>
      </p:pic>
      <p:pic>
        <p:nvPicPr>
          <p:cNvPr id="137" name="Imagem 136" descr="Forma&#10;&#10;Descrição gerada automaticamente com confiança baixa">
            <a:extLst>
              <a:ext uri="{FF2B5EF4-FFF2-40B4-BE49-F238E27FC236}">
                <a16:creationId xmlns:a16="http://schemas.microsoft.com/office/drawing/2014/main" id="{045C4C2C-E2A5-4858-AFC1-2EB82FA57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4" y="4573355"/>
            <a:ext cx="437388" cy="437388"/>
          </a:xfrm>
          <a:prstGeom prst="rect">
            <a:avLst/>
          </a:prstGeom>
        </p:spPr>
      </p:pic>
      <p:pic>
        <p:nvPicPr>
          <p:cNvPr id="138" name="Imagem 137" descr="Forma&#10;&#10;Descrição gerada automaticamente com confiança baixa">
            <a:extLst>
              <a:ext uri="{FF2B5EF4-FFF2-40B4-BE49-F238E27FC236}">
                <a16:creationId xmlns:a16="http://schemas.microsoft.com/office/drawing/2014/main" id="{0B6FA709-D576-40F1-A10B-5DF7975FB2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1" y="5066959"/>
            <a:ext cx="245423" cy="245423"/>
          </a:xfrm>
          <a:prstGeom prst="rect">
            <a:avLst/>
          </a:prstGeom>
        </p:spPr>
      </p:pic>
      <p:pic>
        <p:nvPicPr>
          <p:cNvPr id="141" name="Imagem 140" descr="Forma&#10;&#10;Descrição gerada automaticamente com confiança baixa">
            <a:extLst>
              <a:ext uri="{FF2B5EF4-FFF2-40B4-BE49-F238E27FC236}">
                <a16:creationId xmlns:a16="http://schemas.microsoft.com/office/drawing/2014/main" id="{0DAF219E-E456-4C64-9768-D3F3F8A0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67" y="6409534"/>
            <a:ext cx="621600" cy="621600"/>
          </a:xfrm>
          <a:prstGeom prst="rect">
            <a:avLst/>
          </a:prstGeom>
        </p:spPr>
      </p:pic>
      <p:pic>
        <p:nvPicPr>
          <p:cNvPr id="142" name="Imagem 141" descr="Forma&#10;&#10;Descrição gerada automaticamente com confiança baixa">
            <a:extLst>
              <a:ext uri="{FF2B5EF4-FFF2-40B4-BE49-F238E27FC236}">
                <a16:creationId xmlns:a16="http://schemas.microsoft.com/office/drawing/2014/main" id="{F8091261-B316-4D29-B985-72B492595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" y="4099871"/>
            <a:ext cx="562988" cy="56298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7CE2835-3E32-47A2-AB2F-2A6416B559BF}"/>
              </a:ext>
            </a:extLst>
          </p:cNvPr>
          <p:cNvCxnSpPr/>
          <p:nvPr/>
        </p:nvCxnSpPr>
        <p:spPr>
          <a:xfrm>
            <a:off x="321240" y="28670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62947F0-8FF1-4F55-8FBF-CDBF619A9824}"/>
              </a:ext>
            </a:extLst>
          </p:cNvPr>
          <p:cNvCxnSpPr/>
          <p:nvPr/>
        </p:nvCxnSpPr>
        <p:spPr>
          <a:xfrm flipH="1">
            <a:off x="266235" y="286707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34419F6-0F17-4953-AA02-5C7A1943EDA1}"/>
              </a:ext>
            </a:extLst>
          </p:cNvPr>
          <p:cNvCxnSpPr/>
          <p:nvPr/>
        </p:nvCxnSpPr>
        <p:spPr>
          <a:xfrm>
            <a:off x="2870840" y="651315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958B799-4108-479D-91F3-C64D24B5A68F}"/>
              </a:ext>
            </a:extLst>
          </p:cNvPr>
          <p:cNvCxnSpPr/>
          <p:nvPr/>
        </p:nvCxnSpPr>
        <p:spPr>
          <a:xfrm flipH="1">
            <a:off x="11811050" y="2832574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4" name="Imagem 133" descr="Forma&#10;&#10;Descrição gerada automaticamente com confiança baixa">
            <a:extLst>
              <a:ext uri="{FF2B5EF4-FFF2-40B4-BE49-F238E27FC236}">
                <a16:creationId xmlns:a16="http://schemas.microsoft.com/office/drawing/2014/main" id="{F7B4F442-22A5-4C61-B797-1CF07C24BE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1" y="6048839"/>
            <a:ext cx="537400" cy="537400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2C3EC118-9AF4-4472-BAF6-9EBD712285A4}"/>
              </a:ext>
            </a:extLst>
          </p:cNvPr>
          <p:cNvSpPr txBox="1"/>
          <p:nvPr/>
        </p:nvSpPr>
        <p:spPr>
          <a:xfrm>
            <a:off x="4085057" y="523096"/>
            <a:ext cx="492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LEMON MILK" panose="00000500000000000000" pitchFamily="50" charset="0"/>
              </a:rPr>
              <a:t>Wireframe</a:t>
            </a:r>
            <a:r>
              <a:rPr lang="pt-BR" dirty="0">
                <a:latin typeface="LEMON MILK" panose="00000500000000000000" pitchFamily="50" charset="0"/>
              </a:rPr>
              <a:t> –HISTÓRICO DE VENDAS</a:t>
            </a:r>
          </a:p>
        </p:txBody>
      </p:sp>
      <p:pic>
        <p:nvPicPr>
          <p:cNvPr id="130" name="Imagem 129" descr="Forma&#10;&#10;Descrição gerada automaticamente com confiança baixa">
            <a:extLst>
              <a:ext uri="{FF2B5EF4-FFF2-40B4-BE49-F238E27FC236}">
                <a16:creationId xmlns:a16="http://schemas.microsoft.com/office/drawing/2014/main" id="{43F1F694-D609-4C07-BFD7-F52EAEDA2D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3" y="5750602"/>
            <a:ext cx="642482" cy="64248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B78E0A1-F638-40EB-A1A9-B1113D31C3D9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5559" t="20625" r="19369" b="9991"/>
          <a:stretch/>
        </p:blipFill>
        <p:spPr>
          <a:xfrm>
            <a:off x="1467915" y="1083454"/>
            <a:ext cx="9152766" cy="4758399"/>
          </a:xfrm>
          <a:prstGeom prst="rect">
            <a:avLst/>
          </a:prstGeom>
        </p:spPr>
      </p:pic>
      <p:pic>
        <p:nvPicPr>
          <p:cNvPr id="139" name="Imagem 138" descr="Forma&#10;&#10;Descrição gerada automaticamente com confiança baixa">
            <a:extLst>
              <a:ext uri="{FF2B5EF4-FFF2-40B4-BE49-F238E27FC236}">
                <a16:creationId xmlns:a16="http://schemas.microsoft.com/office/drawing/2014/main" id="{B7C0253B-0650-4915-A2CD-AE149D4D51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6" y="4870542"/>
            <a:ext cx="414643" cy="414643"/>
          </a:xfrm>
          <a:prstGeom prst="rect">
            <a:avLst/>
          </a:prstGeom>
        </p:spPr>
      </p:pic>
      <p:pic>
        <p:nvPicPr>
          <p:cNvPr id="140" name="Imagem 139" descr="Forma&#10;&#10;Descrição gerada automaticamente com confiança baixa">
            <a:extLst>
              <a:ext uri="{FF2B5EF4-FFF2-40B4-BE49-F238E27FC236}">
                <a16:creationId xmlns:a16="http://schemas.microsoft.com/office/drawing/2014/main" id="{85B533AA-000B-4941-A79F-FC669AA32A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84" y="5404235"/>
            <a:ext cx="321241" cy="321241"/>
          </a:xfrm>
          <a:prstGeom prst="rect">
            <a:avLst/>
          </a:prstGeom>
        </p:spPr>
      </p:pic>
      <p:pic>
        <p:nvPicPr>
          <p:cNvPr id="1050" name="Imagem 1049" descr="Forma&#10;&#10;Descrição gerada automaticamente com confiança baixa">
            <a:extLst>
              <a:ext uri="{FF2B5EF4-FFF2-40B4-BE49-F238E27FC236}">
                <a16:creationId xmlns:a16="http://schemas.microsoft.com/office/drawing/2014/main" id="{6FB67CA6-B37F-41A0-9796-B255BCF3DB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756" y="788088"/>
            <a:ext cx="414643" cy="41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ndo de Papel Cream 2,72 x 11m - Ekoban Greika BD Company - EKOBAN  Equipamentos Fotográficos Estúdio - Godox Atek Benro Hoya Greika Velbon  Witstro Mako">
            <a:extLst>
              <a:ext uri="{FF2B5EF4-FFF2-40B4-BE49-F238E27FC236}">
                <a16:creationId xmlns:a16="http://schemas.microsoft.com/office/drawing/2014/main" id="{C27D2C74-0112-4F11-BF80-7A864B30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" y="6988"/>
            <a:ext cx="12177269" cy="68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Imagem 1035" descr="Forma&#10;&#10;Descrição gerada automaticamente com confiança baixa">
            <a:extLst>
              <a:ext uri="{FF2B5EF4-FFF2-40B4-BE49-F238E27FC236}">
                <a16:creationId xmlns:a16="http://schemas.microsoft.com/office/drawing/2014/main" id="{684DFF53-0A7D-46D6-9975-6DDFD8C7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46" y="-71507"/>
            <a:ext cx="437388" cy="437388"/>
          </a:xfrm>
          <a:prstGeom prst="rect">
            <a:avLst/>
          </a:prstGeom>
        </p:spPr>
      </p:pic>
      <p:pic>
        <p:nvPicPr>
          <p:cNvPr id="1040" name="Imagem 1039" descr="Forma&#10;&#10;Descrição gerada automaticamente com confiança baixa">
            <a:extLst>
              <a:ext uri="{FF2B5EF4-FFF2-40B4-BE49-F238E27FC236}">
                <a16:creationId xmlns:a16="http://schemas.microsoft.com/office/drawing/2014/main" id="{40A81DA5-354F-4CA8-A101-9D0619259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84" y="-223061"/>
            <a:ext cx="621600" cy="621600"/>
          </a:xfrm>
          <a:prstGeom prst="rect">
            <a:avLst/>
          </a:prstGeom>
        </p:spPr>
      </p:pic>
      <p:pic>
        <p:nvPicPr>
          <p:cNvPr id="1042" name="Imagem 1041" descr="Forma&#10;&#10;Descrição gerada automaticamente com confiança baixa">
            <a:extLst>
              <a:ext uri="{FF2B5EF4-FFF2-40B4-BE49-F238E27FC236}">
                <a16:creationId xmlns:a16="http://schemas.microsoft.com/office/drawing/2014/main" id="{2FE150B3-5632-4B23-A189-E879591E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927" y="2169297"/>
            <a:ext cx="562988" cy="562988"/>
          </a:xfrm>
          <a:prstGeom prst="rect">
            <a:avLst/>
          </a:prstGeom>
        </p:spPr>
      </p:pic>
      <p:pic>
        <p:nvPicPr>
          <p:cNvPr id="1044" name="Imagem 1043" descr="Forma&#10;&#10;Descrição gerada automaticamente com confiança baixa">
            <a:extLst>
              <a:ext uri="{FF2B5EF4-FFF2-40B4-BE49-F238E27FC236}">
                <a16:creationId xmlns:a16="http://schemas.microsoft.com/office/drawing/2014/main" id="{D82AA582-AEA9-4ABE-B9CE-C9527B4C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00" y="302142"/>
            <a:ext cx="437388" cy="437388"/>
          </a:xfrm>
          <a:prstGeom prst="rect">
            <a:avLst/>
          </a:prstGeom>
        </p:spPr>
      </p:pic>
      <p:pic>
        <p:nvPicPr>
          <p:cNvPr id="1048" name="Imagem 1047" descr="Forma&#10;&#10;Descrição gerada automaticamente com confiança baixa">
            <a:extLst>
              <a:ext uri="{FF2B5EF4-FFF2-40B4-BE49-F238E27FC236}">
                <a16:creationId xmlns:a16="http://schemas.microsoft.com/office/drawing/2014/main" id="{9814E1AB-0E6F-4651-AD27-5BD5FE67E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076" y="401117"/>
            <a:ext cx="537400" cy="537400"/>
          </a:xfrm>
          <a:prstGeom prst="rect">
            <a:avLst/>
          </a:prstGeom>
        </p:spPr>
      </p:pic>
      <p:pic>
        <p:nvPicPr>
          <p:cNvPr id="1052" name="Imagem 1051" descr="Forma&#10;&#10;Descrição gerada automaticamente com confiança baixa">
            <a:extLst>
              <a:ext uri="{FF2B5EF4-FFF2-40B4-BE49-F238E27FC236}">
                <a16:creationId xmlns:a16="http://schemas.microsoft.com/office/drawing/2014/main" id="{0D56CE55-6E82-4E76-A126-71195B0B3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27" y="1660012"/>
            <a:ext cx="509285" cy="509285"/>
          </a:xfrm>
          <a:prstGeom prst="rect">
            <a:avLst/>
          </a:prstGeom>
        </p:spPr>
      </p:pic>
      <p:pic>
        <p:nvPicPr>
          <p:cNvPr id="1054" name="Imagem 1053" descr="Forma&#10;&#10;Descrição gerada automaticamente com confiança baixa">
            <a:extLst>
              <a:ext uri="{FF2B5EF4-FFF2-40B4-BE49-F238E27FC236}">
                <a16:creationId xmlns:a16="http://schemas.microsoft.com/office/drawing/2014/main" id="{248FC23C-DC21-4EA2-B28C-BA68990F31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977" y="1150251"/>
            <a:ext cx="414643" cy="414643"/>
          </a:xfrm>
          <a:prstGeom prst="rect">
            <a:avLst/>
          </a:prstGeom>
        </p:spPr>
      </p:pic>
      <p:pic>
        <p:nvPicPr>
          <p:cNvPr id="1058" name="Imagem 1057" descr="Forma&#10;&#10;Descrição gerada automaticamente com confiança baixa">
            <a:extLst>
              <a:ext uri="{FF2B5EF4-FFF2-40B4-BE49-F238E27FC236}">
                <a16:creationId xmlns:a16="http://schemas.microsoft.com/office/drawing/2014/main" id="{65F53D25-5C6C-45C7-896C-064F4319F6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28" y="623383"/>
            <a:ext cx="390220" cy="390220"/>
          </a:xfrm>
          <a:prstGeom prst="rect">
            <a:avLst/>
          </a:prstGeom>
        </p:spPr>
      </p:pic>
      <p:pic>
        <p:nvPicPr>
          <p:cNvPr id="1062" name="Imagem 1061" descr="Forma&#10;&#10;Descrição gerada automaticamente com confiança baixa">
            <a:extLst>
              <a:ext uri="{FF2B5EF4-FFF2-40B4-BE49-F238E27FC236}">
                <a16:creationId xmlns:a16="http://schemas.microsoft.com/office/drawing/2014/main" id="{133AD9CC-C78C-4EA8-8A6F-E20D9FE563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297" y="1065526"/>
            <a:ext cx="642482" cy="642482"/>
          </a:xfrm>
          <a:prstGeom prst="rect">
            <a:avLst/>
          </a:prstGeom>
        </p:spPr>
      </p:pic>
      <p:pic>
        <p:nvPicPr>
          <p:cNvPr id="1046" name="Imagem 1045" descr="Forma&#10;&#10;Descrição gerada automaticamente com confiança baixa">
            <a:extLst>
              <a:ext uri="{FF2B5EF4-FFF2-40B4-BE49-F238E27FC236}">
                <a16:creationId xmlns:a16="http://schemas.microsoft.com/office/drawing/2014/main" id="{7BA0CAF0-DD9B-4A78-83C6-D010428026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49" y="33442"/>
            <a:ext cx="537400" cy="537400"/>
          </a:xfrm>
          <a:prstGeom prst="rect">
            <a:avLst/>
          </a:prstGeom>
        </p:spPr>
      </p:pic>
      <p:pic>
        <p:nvPicPr>
          <p:cNvPr id="1067" name="Imagem 1066" descr="Forma&#10;&#10;Descrição gerada automaticamente com confiança baixa">
            <a:extLst>
              <a:ext uri="{FF2B5EF4-FFF2-40B4-BE49-F238E27FC236}">
                <a16:creationId xmlns:a16="http://schemas.microsoft.com/office/drawing/2014/main" id="{D7528468-B241-4135-A144-327D556D8B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20" y="533284"/>
            <a:ext cx="245829" cy="245829"/>
          </a:xfrm>
          <a:prstGeom prst="rect">
            <a:avLst/>
          </a:prstGeom>
        </p:spPr>
      </p:pic>
      <p:pic>
        <p:nvPicPr>
          <p:cNvPr id="1069" name="Imagem 1068" descr="Forma&#10;&#10;Descrição gerada automaticamente com confiança baixa">
            <a:extLst>
              <a:ext uri="{FF2B5EF4-FFF2-40B4-BE49-F238E27FC236}">
                <a16:creationId xmlns:a16="http://schemas.microsoft.com/office/drawing/2014/main" id="{7DF0E5C9-EF7D-4028-AADD-163563405F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1776744"/>
            <a:ext cx="323817" cy="323817"/>
          </a:xfrm>
          <a:prstGeom prst="rect">
            <a:avLst/>
          </a:prstGeom>
        </p:spPr>
      </p:pic>
      <p:pic>
        <p:nvPicPr>
          <p:cNvPr id="1071" name="Imagem 1070" descr="Forma&#10;&#10;Descrição gerada automaticamente com confiança baixa">
            <a:extLst>
              <a:ext uri="{FF2B5EF4-FFF2-40B4-BE49-F238E27FC236}">
                <a16:creationId xmlns:a16="http://schemas.microsoft.com/office/drawing/2014/main" id="{24409A4A-9319-4B37-B202-FAA81B89C4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55" y="480076"/>
            <a:ext cx="245423" cy="245423"/>
          </a:xfrm>
          <a:prstGeom prst="rect">
            <a:avLst/>
          </a:prstGeom>
        </p:spPr>
      </p:pic>
      <p:pic>
        <p:nvPicPr>
          <p:cNvPr id="1073" name="Imagem 1072" descr="Forma&#10;&#10;Descrição gerada automaticamente com confiança baixa">
            <a:extLst>
              <a:ext uri="{FF2B5EF4-FFF2-40B4-BE49-F238E27FC236}">
                <a16:creationId xmlns:a16="http://schemas.microsoft.com/office/drawing/2014/main" id="{62C53BC9-E831-4D05-AC10-27180D72D3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73" y="-175785"/>
            <a:ext cx="462492" cy="462492"/>
          </a:xfrm>
          <a:prstGeom prst="rect">
            <a:avLst/>
          </a:prstGeom>
        </p:spPr>
      </p:pic>
      <p:pic>
        <p:nvPicPr>
          <p:cNvPr id="1075" name="Imagem 1074" descr="Forma&#10;&#10;Descrição gerada automaticamente com confiança baixa">
            <a:extLst>
              <a:ext uri="{FF2B5EF4-FFF2-40B4-BE49-F238E27FC236}">
                <a16:creationId xmlns:a16="http://schemas.microsoft.com/office/drawing/2014/main" id="{3AB2AC09-8C5C-42E2-9297-D6E1B2F9A2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620" y="984222"/>
            <a:ext cx="266236" cy="266236"/>
          </a:xfrm>
          <a:prstGeom prst="rect">
            <a:avLst/>
          </a:prstGeom>
        </p:spPr>
      </p:pic>
      <p:pic>
        <p:nvPicPr>
          <p:cNvPr id="1077" name="Imagem 1076" descr="Forma&#10;&#10;Descrição gerada automaticamente com confiança baixa">
            <a:extLst>
              <a:ext uri="{FF2B5EF4-FFF2-40B4-BE49-F238E27FC236}">
                <a16:creationId xmlns:a16="http://schemas.microsoft.com/office/drawing/2014/main" id="{FECAF829-19B5-42BD-99EC-0E55382D87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6" y="-72882"/>
            <a:ext cx="321241" cy="321241"/>
          </a:xfrm>
          <a:prstGeom prst="rect">
            <a:avLst/>
          </a:prstGeom>
        </p:spPr>
      </p:pic>
      <p:pic>
        <p:nvPicPr>
          <p:cNvPr id="1081" name="Imagem 1080" descr="Forma&#10;&#10;Descrição gerada automaticamente com confiança baixa">
            <a:extLst>
              <a:ext uri="{FF2B5EF4-FFF2-40B4-BE49-F238E27FC236}">
                <a16:creationId xmlns:a16="http://schemas.microsoft.com/office/drawing/2014/main" id="{1C13D104-3935-4942-A8B8-34EBFB3905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445097"/>
            <a:ext cx="280402" cy="280402"/>
          </a:xfrm>
          <a:prstGeom prst="rect">
            <a:avLst/>
          </a:prstGeom>
        </p:spPr>
      </p:pic>
      <p:pic>
        <p:nvPicPr>
          <p:cNvPr id="126" name="Imagem 125" descr="Forma&#10;&#10;Descrição gerada automaticamente com confiança baixa">
            <a:extLst>
              <a:ext uri="{FF2B5EF4-FFF2-40B4-BE49-F238E27FC236}">
                <a16:creationId xmlns:a16="http://schemas.microsoft.com/office/drawing/2014/main" id="{30D76D99-1D38-45C3-8621-1984303542A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2" y="6513157"/>
            <a:ext cx="414643" cy="414643"/>
          </a:xfrm>
          <a:prstGeom prst="rect">
            <a:avLst/>
          </a:prstGeom>
        </p:spPr>
      </p:pic>
      <p:pic>
        <p:nvPicPr>
          <p:cNvPr id="127" name="Imagem 126" descr="Forma&#10;&#10;Descrição gerada automaticamente com confiança baixa">
            <a:extLst>
              <a:ext uri="{FF2B5EF4-FFF2-40B4-BE49-F238E27FC236}">
                <a16:creationId xmlns:a16="http://schemas.microsoft.com/office/drawing/2014/main" id="{62E43827-03EC-408C-BD87-950FE1A94A0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5631746"/>
            <a:ext cx="509286" cy="509286"/>
          </a:xfrm>
          <a:prstGeom prst="rect">
            <a:avLst/>
          </a:prstGeom>
        </p:spPr>
      </p:pic>
      <p:pic>
        <p:nvPicPr>
          <p:cNvPr id="129" name="Imagem 128" descr="Forma&#10;&#10;Descrição gerada automaticamente com confiança baixa">
            <a:extLst>
              <a:ext uri="{FF2B5EF4-FFF2-40B4-BE49-F238E27FC236}">
                <a16:creationId xmlns:a16="http://schemas.microsoft.com/office/drawing/2014/main" id="{BA251E1C-C97D-40C9-8803-E8C88C068C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6348715"/>
            <a:ext cx="509285" cy="509285"/>
          </a:xfrm>
          <a:prstGeom prst="rect">
            <a:avLst/>
          </a:prstGeom>
        </p:spPr>
      </p:pic>
      <p:pic>
        <p:nvPicPr>
          <p:cNvPr id="131" name="Imagem 130" descr="Forma&#10;&#10;Descrição gerada automaticamente com confiança baixa">
            <a:extLst>
              <a:ext uri="{FF2B5EF4-FFF2-40B4-BE49-F238E27FC236}">
                <a16:creationId xmlns:a16="http://schemas.microsoft.com/office/drawing/2014/main" id="{0494BD7C-9977-41E2-B96B-72B4FB3995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" y="6024898"/>
            <a:ext cx="323817" cy="323817"/>
          </a:xfrm>
          <a:prstGeom prst="rect">
            <a:avLst/>
          </a:prstGeom>
        </p:spPr>
      </p:pic>
      <p:pic>
        <p:nvPicPr>
          <p:cNvPr id="132" name="Imagem 131" descr="Forma&#10;&#10;Descrição gerada automaticamente com confiança baixa">
            <a:extLst>
              <a:ext uri="{FF2B5EF4-FFF2-40B4-BE49-F238E27FC236}">
                <a16:creationId xmlns:a16="http://schemas.microsoft.com/office/drawing/2014/main" id="{E495C578-849F-4615-A897-9F917C27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" y="5078225"/>
            <a:ext cx="437388" cy="437388"/>
          </a:xfrm>
          <a:prstGeom prst="rect">
            <a:avLst/>
          </a:prstGeom>
        </p:spPr>
      </p:pic>
      <p:pic>
        <p:nvPicPr>
          <p:cNvPr id="133" name="Imagem 132" descr="Forma&#10;&#10;Descrição gerada automaticamente com confiança baixa">
            <a:extLst>
              <a:ext uri="{FF2B5EF4-FFF2-40B4-BE49-F238E27FC236}">
                <a16:creationId xmlns:a16="http://schemas.microsoft.com/office/drawing/2014/main" id="{7F12DADB-B708-4ABD-8099-264EAF830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8" y="5448963"/>
            <a:ext cx="437388" cy="437388"/>
          </a:xfrm>
          <a:prstGeom prst="rect">
            <a:avLst/>
          </a:prstGeom>
        </p:spPr>
      </p:pic>
      <p:pic>
        <p:nvPicPr>
          <p:cNvPr id="135" name="Imagem 134" descr="Forma&#10;&#10;Descrição gerada automaticamente com confiança baixa">
            <a:extLst>
              <a:ext uri="{FF2B5EF4-FFF2-40B4-BE49-F238E27FC236}">
                <a16:creationId xmlns:a16="http://schemas.microsoft.com/office/drawing/2014/main" id="{EED1AC72-7F7C-43EA-99E5-7B034D5892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6" y="6587216"/>
            <a:ext cx="266236" cy="266236"/>
          </a:xfrm>
          <a:prstGeom prst="rect">
            <a:avLst/>
          </a:prstGeom>
        </p:spPr>
      </p:pic>
      <p:pic>
        <p:nvPicPr>
          <p:cNvPr id="136" name="Imagem 135" descr="Forma&#10;&#10;Descrição gerada automaticamente com confiança baixa">
            <a:extLst>
              <a:ext uri="{FF2B5EF4-FFF2-40B4-BE49-F238E27FC236}">
                <a16:creationId xmlns:a16="http://schemas.microsoft.com/office/drawing/2014/main" id="{D3E80C39-615F-4078-BDD5-D3E5D42A207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" y="4730341"/>
            <a:ext cx="280402" cy="280402"/>
          </a:xfrm>
          <a:prstGeom prst="rect">
            <a:avLst/>
          </a:prstGeom>
        </p:spPr>
      </p:pic>
      <p:pic>
        <p:nvPicPr>
          <p:cNvPr id="137" name="Imagem 136" descr="Forma&#10;&#10;Descrição gerada automaticamente com confiança baixa">
            <a:extLst>
              <a:ext uri="{FF2B5EF4-FFF2-40B4-BE49-F238E27FC236}">
                <a16:creationId xmlns:a16="http://schemas.microsoft.com/office/drawing/2014/main" id="{045C4C2C-E2A5-4858-AFC1-2EB82FA57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4" y="4573355"/>
            <a:ext cx="437388" cy="437388"/>
          </a:xfrm>
          <a:prstGeom prst="rect">
            <a:avLst/>
          </a:prstGeom>
        </p:spPr>
      </p:pic>
      <p:pic>
        <p:nvPicPr>
          <p:cNvPr id="138" name="Imagem 137" descr="Forma&#10;&#10;Descrição gerada automaticamente com confiança baixa">
            <a:extLst>
              <a:ext uri="{FF2B5EF4-FFF2-40B4-BE49-F238E27FC236}">
                <a16:creationId xmlns:a16="http://schemas.microsoft.com/office/drawing/2014/main" id="{0B6FA709-D576-40F1-A10B-5DF7975FB2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1" y="5066959"/>
            <a:ext cx="245423" cy="245423"/>
          </a:xfrm>
          <a:prstGeom prst="rect">
            <a:avLst/>
          </a:prstGeom>
        </p:spPr>
      </p:pic>
      <p:pic>
        <p:nvPicPr>
          <p:cNvPr id="141" name="Imagem 140" descr="Forma&#10;&#10;Descrição gerada automaticamente com confiança baixa">
            <a:extLst>
              <a:ext uri="{FF2B5EF4-FFF2-40B4-BE49-F238E27FC236}">
                <a16:creationId xmlns:a16="http://schemas.microsoft.com/office/drawing/2014/main" id="{0DAF219E-E456-4C64-9768-D3F3F8A0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67" y="6409534"/>
            <a:ext cx="621600" cy="621600"/>
          </a:xfrm>
          <a:prstGeom prst="rect">
            <a:avLst/>
          </a:prstGeom>
        </p:spPr>
      </p:pic>
      <p:pic>
        <p:nvPicPr>
          <p:cNvPr id="142" name="Imagem 141" descr="Forma&#10;&#10;Descrição gerada automaticamente com confiança baixa">
            <a:extLst>
              <a:ext uri="{FF2B5EF4-FFF2-40B4-BE49-F238E27FC236}">
                <a16:creationId xmlns:a16="http://schemas.microsoft.com/office/drawing/2014/main" id="{F8091261-B316-4D29-B985-72B492595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" y="4099871"/>
            <a:ext cx="562988" cy="56298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7CE2835-3E32-47A2-AB2F-2A6416B559BF}"/>
              </a:ext>
            </a:extLst>
          </p:cNvPr>
          <p:cNvCxnSpPr/>
          <p:nvPr/>
        </p:nvCxnSpPr>
        <p:spPr>
          <a:xfrm>
            <a:off x="321240" y="28670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62947F0-8FF1-4F55-8FBF-CDBF619A9824}"/>
              </a:ext>
            </a:extLst>
          </p:cNvPr>
          <p:cNvCxnSpPr/>
          <p:nvPr/>
        </p:nvCxnSpPr>
        <p:spPr>
          <a:xfrm flipH="1">
            <a:off x="266235" y="286707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34419F6-0F17-4953-AA02-5C7A1943EDA1}"/>
              </a:ext>
            </a:extLst>
          </p:cNvPr>
          <p:cNvCxnSpPr/>
          <p:nvPr/>
        </p:nvCxnSpPr>
        <p:spPr>
          <a:xfrm>
            <a:off x="2870840" y="651315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958B799-4108-479D-91F3-C64D24B5A68F}"/>
              </a:ext>
            </a:extLst>
          </p:cNvPr>
          <p:cNvCxnSpPr/>
          <p:nvPr/>
        </p:nvCxnSpPr>
        <p:spPr>
          <a:xfrm flipH="1">
            <a:off x="11811050" y="2832574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4" name="Imagem 133" descr="Forma&#10;&#10;Descrição gerada automaticamente com confiança baixa">
            <a:extLst>
              <a:ext uri="{FF2B5EF4-FFF2-40B4-BE49-F238E27FC236}">
                <a16:creationId xmlns:a16="http://schemas.microsoft.com/office/drawing/2014/main" id="{F7B4F442-22A5-4C61-B797-1CF07C24BE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1" y="6048839"/>
            <a:ext cx="537400" cy="537400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2C3EC118-9AF4-4472-BAF6-9EBD712285A4}"/>
              </a:ext>
            </a:extLst>
          </p:cNvPr>
          <p:cNvSpPr txBox="1"/>
          <p:nvPr/>
        </p:nvSpPr>
        <p:spPr>
          <a:xfrm>
            <a:off x="4380417" y="540833"/>
            <a:ext cx="492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LEMON MILK" panose="00000500000000000000" pitchFamily="50" charset="0"/>
              </a:rPr>
              <a:t>Wireframe</a:t>
            </a:r>
            <a:r>
              <a:rPr lang="pt-BR" dirty="0">
                <a:latin typeface="LEMON MILK" panose="00000500000000000000" pitchFamily="50" charset="0"/>
              </a:rPr>
              <a:t> –SUPORTE</a:t>
            </a:r>
          </a:p>
        </p:txBody>
      </p:sp>
      <p:pic>
        <p:nvPicPr>
          <p:cNvPr id="130" name="Imagem 129" descr="Forma&#10;&#10;Descrição gerada automaticamente com confiança baixa">
            <a:extLst>
              <a:ext uri="{FF2B5EF4-FFF2-40B4-BE49-F238E27FC236}">
                <a16:creationId xmlns:a16="http://schemas.microsoft.com/office/drawing/2014/main" id="{43F1F694-D609-4C07-BFD7-F52EAEDA2D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3" y="5750602"/>
            <a:ext cx="642482" cy="642482"/>
          </a:xfrm>
          <a:prstGeom prst="rect">
            <a:avLst/>
          </a:prstGeom>
        </p:spPr>
      </p:pic>
      <p:pic>
        <p:nvPicPr>
          <p:cNvPr id="139" name="Imagem 138" descr="Forma&#10;&#10;Descrição gerada automaticamente com confiança baixa">
            <a:extLst>
              <a:ext uri="{FF2B5EF4-FFF2-40B4-BE49-F238E27FC236}">
                <a16:creationId xmlns:a16="http://schemas.microsoft.com/office/drawing/2014/main" id="{B7C0253B-0650-4915-A2CD-AE149D4D51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6" y="4870542"/>
            <a:ext cx="414643" cy="41464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0A25F2E-4CCD-4514-A50C-3B6FC63378EC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5559" t="20968" r="19463" b="10018"/>
          <a:stretch/>
        </p:blipFill>
        <p:spPr>
          <a:xfrm>
            <a:off x="1519451" y="1154142"/>
            <a:ext cx="9141311" cy="4733016"/>
          </a:xfrm>
          <a:prstGeom prst="rect">
            <a:avLst/>
          </a:prstGeom>
        </p:spPr>
      </p:pic>
      <p:pic>
        <p:nvPicPr>
          <p:cNvPr id="140" name="Imagem 139" descr="Forma&#10;&#10;Descrição gerada automaticamente com confiança baixa">
            <a:extLst>
              <a:ext uri="{FF2B5EF4-FFF2-40B4-BE49-F238E27FC236}">
                <a16:creationId xmlns:a16="http://schemas.microsoft.com/office/drawing/2014/main" id="{85B533AA-000B-4941-A79F-FC669AA32A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84" y="5404235"/>
            <a:ext cx="321241" cy="321241"/>
          </a:xfrm>
          <a:prstGeom prst="rect">
            <a:avLst/>
          </a:prstGeom>
        </p:spPr>
      </p:pic>
      <p:pic>
        <p:nvPicPr>
          <p:cNvPr id="1050" name="Imagem 1049" descr="Forma&#10;&#10;Descrição gerada automaticamente com confiança baixa">
            <a:extLst>
              <a:ext uri="{FF2B5EF4-FFF2-40B4-BE49-F238E27FC236}">
                <a16:creationId xmlns:a16="http://schemas.microsoft.com/office/drawing/2014/main" id="{6FB67CA6-B37F-41A0-9796-B255BCF3DB4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756" y="788088"/>
            <a:ext cx="414643" cy="414643"/>
          </a:xfrm>
          <a:prstGeom prst="rect">
            <a:avLst/>
          </a:prstGeom>
        </p:spPr>
      </p:pic>
      <p:pic>
        <p:nvPicPr>
          <p:cNvPr id="1079" name="Imagem 1078" descr="Forma&#10;&#10;Descrição gerada automaticamente com confiança baixa">
            <a:extLst>
              <a:ext uri="{FF2B5EF4-FFF2-40B4-BE49-F238E27FC236}">
                <a16:creationId xmlns:a16="http://schemas.microsoft.com/office/drawing/2014/main" id="{87600DCB-6F58-4DAD-975A-C6774475BEC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5" y="1034178"/>
            <a:ext cx="232146" cy="23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6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ndo de Papel Cream 2,72 x 11m - Ekoban Greika BD Company - EKOBAN  Equipamentos Fotográficos Estúdio - Godox Atek Benro Hoya Greika Velbon  Witstro Mako">
            <a:extLst>
              <a:ext uri="{FF2B5EF4-FFF2-40B4-BE49-F238E27FC236}">
                <a16:creationId xmlns:a16="http://schemas.microsoft.com/office/drawing/2014/main" id="{C27D2C74-0112-4F11-BF80-7A864B30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" y="6988"/>
            <a:ext cx="12177269" cy="68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Imagem 1035" descr="Forma&#10;&#10;Descrição gerada automaticamente com confiança baixa">
            <a:extLst>
              <a:ext uri="{FF2B5EF4-FFF2-40B4-BE49-F238E27FC236}">
                <a16:creationId xmlns:a16="http://schemas.microsoft.com/office/drawing/2014/main" id="{684DFF53-0A7D-46D6-9975-6DDFD8C7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46" y="-71507"/>
            <a:ext cx="437388" cy="437388"/>
          </a:xfrm>
          <a:prstGeom prst="rect">
            <a:avLst/>
          </a:prstGeom>
        </p:spPr>
      </p:pic>
      <p:pic>
        <p:nvPicPr>
          <p:cNvPr id="1040" name="Imagem 1039" descr="Forma&#10;&#10;Descrição gerada automaticamente com confiança baixa">
            <a:extLst>
              <a:ext uri="{FF2B5EF4-FFF2-40B4-BE49-F238E27FC236}">
                <a16:creationId xmlns:a16="http://schemas.microsoft.com/office/drawing/2014/main" id="{40A81DA5-354F-4CA8-A101-9D0619259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84" y="-223061"/>
            <a:ext cx="621600" cy="621600"/>
          </a:xfrm>
          <a:prstGeom prst="rect">
            <a:avLst/>
          </a:prstGeom>
        </p:spPr>
      </p:pic>
      <p:pic>
        <p:nvPicPr>
          <p:cNvPr id="1042" name="Imagem 1041" descr="Forma&#10;&#10;Descrição gerada automaticamente com confiança baixa">
            <a:extLst>
              <a:ext uri="{FF2B5EF4-FFF2-40B4-BE49-F238E27FC236}">
                <a16:creationId xmlns:a16="http://schemas.microsoft.com/office/drawing/2014/main" id="{2FE150B3-5632-4B23-A189-E879591E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927" y="2169297"/>
            <a:ext cx="562988" cy="562988"/>
          </a:xfrm>
          <a:prstGeom prst="rect">
            <a:avLst/>
          </a:prstGeom>
        </p:spPr>
      </p:pic>
      <p:pic>
        <p:nvPicPr>
          <p:cNvPr id="1044" name="Imagem 1043" descr="Forma&#10;&#10;Descrição gerada automaticamente com confiança baixa">
            <a:extLst>
              <a:ext uri="{FF2B5EF4-FFF2-40B4-BE49-F238E27FC236}">
                <a16:creationId xmlns:a16="http://schemas.microsoft.com/office/drawing/2014/main" id="{D82AA582-AEA9-4ABE-B9CE-C9527B4C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00" y="302142"/>
            <a:ext cx="437388" cy="437388"/>
          </a:xfrm>
          <a:prstGeom prst="rect">
            <a:avLst/>
          </a:prstGeom>
        </p:spPr>
      </p:pic>
      <p:pic>
        <p:nvPicPr>
          <p:cNvPr id="1048" name="Imagem 1047" descr="Forma&#10;&#10;Descrição gerada automaticamente com confiança baixa">
            <a:extLst>
              <a:ext uri="{FF2B5EF4-FFF2-40B4-BE49-F238E27FC236}">
                <a16:creationId xmlns:a16="http://schemas.microsoft.com/office/drawing/2014/main" id="{9814E1AB-0E6F-4651-AD27-5BD5FE67E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076" y="401117"/>
            <a:ext cx="537400" cy="537400"/>
          </a:xfrm>
          <a:prstGeom prst="rect">
            <a:avLst/>
          </a:prstGeom>
        </p:spPr>
      </p:pic>
      <p:pic>
        <p:nvPicPr>
          <p:cNvPr id="1052" name="Imagem 1051" descr="Forma&#10;&#10;Descrição gerada automaticamente com confiança baixa">
            <a:extLst>
              <a:ext uri="{FF2B5EF4-FFF2-40B4-BE49-F238E27FC236}">
                <a16:creationId xmlns:a16="http://schemas.microsoft.com/office/drawing/2014/main" id="{0D56CE55-6E82-4E76-A126-71195B0B3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27" y="1660012"/>
            <a:ext cx="509285" cy="509285"/>
          </a:xfrm>
          <a:prstGeom prst="rect">
            <a:avLst/>
          </a:prstGeom>
        </p:spPr>
      </p:pic>
      <p:pic>
        <p:nvPicPr>
          <p:cNvPr id="1054" name="Imagem 1053" descr="Forma&#10;&#10;Descrição gerada automaticamente com confiança baixa">
            <a:extLst>
              <a:ext uri="{FF2B5EF4-FFF2-40B4-BE49-F238E27FC236}">
                <a16:creationId xmlns:a16="http://schemas.microsoft.com/office/drawing/2014/main" id="{248FC23C-DC21-4EA2-B28C-BA68990F31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977" y="1150251"/>
            <a:ext cx="414643" cy="414643"/>
          </a:xfrm>
          <a:prstGeom prst="rect">
            <a:avLst/>
          </a:prstGeom>
        </p:spPr>
      </p:pic>
      <p:pic>
        <p:nvPicPr>
          <p:cNvPr id="1058" name="Imagem 1057" descr="Forma&#10;&#10;Descrição gerada automaticamente com confiança baixa">
            <a:extLst>
              <a:ext uri="{FF2B5EF4-FFF2-40B4-BE49-F238E27FC236}">
                <a16:creationId xmlns:a16="http://schemas.microsoft.com/office/drawing/2014/main" id="{65F53D25-5C6C-45C7-896C-064F4319F6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28" y="623383"/>
            <a:ext cx="390220" cy="390220"/>
          </a:xfrm>
          <a:prstGeom prst="rect">
            <a:avLst/>
          </a:prstGeom>
        </p:spPr>
      </p:pic>
      <p:pic>
        <p:nvPicPr>
          <p:cNvPr id="1062" name="Imagem 1061" descr="Forma&#10;&#10;Descrição gerada automaticamente com confiança baixa">
            <a:extLst>
              <a:ext uri="{FF2B5EF4-FFF2-40B4-BE49-F238E27FC236}">
                <a16:creationId xmlns:a16="http://schemas.microsoft.com/office/drawing/2014/main" id="{133AD9CC-C78C-4EA8-8A6F-E20D9FE563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297" y="1065526"/>
            <a:ext cx="642482" cy="642482"/>
          </a:xfrm>
          <a:prstGeom prst="rect">
            <a:avLst/>
          </a:prstGeom>
        </p:spPr>
      </p:pic>
      <p:pic>
        <p:nvPicPr>
          <p:cNvPr id="1046" name="Imagem 1045" descr="Forma&#10;&#10;Descrição gerada automaticamente com confiança baixa">
            <a:extLst>
              <a:ext uri="{FF2B5EF4-FFF2-40B4-BE49-F238E27FC236}">
                <a16:creationId xmlns:a16="http://schemas.microsoft.com/office/drawing/2014/main" id="{7BA0CAF0-DD9B-4A78-83C6-D010428026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49" y="33442"/>
            <a:ext cx="537400" cy="537400"/>
          </a:xfrm>
          <a:prstGeom prst="rect">
            <a:avLst/>
          </a:prstGeom>
        </p:spPr>
      </p:pic>
      <p:pic>
        <p:nvPicPr>
          <p:cNvPr id="1067" name="Imagem 1066" descr="Forma&#10;&#10;Descrição gerada automaticamente com confiança baixa">
            <a:extLst>
              <a:ext uri="{FF2B5EF4-FFF2-40B4-BE49-F238E27FC236}">
                <a16:creationId xmlns:a16="http://schemas.microsoft.com/office/drawing/2014/main" id="{D7528468-B241-4135-A144-327D556D8B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20" y="533284"/>
            <a:ext cx="245829" cy="245829"/>
          </a:xfrm>
          <a:prstGeom prst="rect">
            <a:avLst/>
          </a:prstGeom>
        </p:spPr>
      </p:pic>
      <p:pic>
        <p:nvPicPr>
          <p:cNvPr id="1069" name="Imagem 1068" descr="Forma&#10;&#10;Descrição gerada automaticamente com confiança baixa">
            <a:extLst>
              <a:ext uri="{FF2B5EF4-FFF2-40B4-BE49-F238E27FC236}">
                <a16:creationId xmlns:a16="http://schemas.microsoft.com/office/drawing/2014/main" id="{7DF0E5C9-EF7D-4028-AADD-163563405F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1776744"/>
            <a:ext cx="323817" cy="323817"/>
          </a:xfrm>
          <a:prstGeom prst="rect">
            <a:avLst/>
          </a:prstGeom>
        </p:spPr>
      </p:pic>
      <p:pic>
        <p:nvPicPr>
          <p:cNvPr id="1071" name="Imagem 1070" descr="Forma&#10;&#10;Descrição gerada automaticamente com confiança baixa">
            <a:extLst>
              <a:ext uri="{FF2B5EF4-FFF2-40B4-BE49-F238E27FC236}">
                <a16:creationId xmlns:a16="http://schemas.microsoft.com/office/drawing/2014/main" id="{24409A4A-9319-4B37-B202-FAA81B89C4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55" y="480076"/>
            <a:ext cx="245423" cy="245423"/>
          </a:xfrm>
          <a:prstGeom prst="rect">
            <a:avLst/>
          </a:prstGeom>
        </p:spPr>
      </p:pic>
      <p:pic>
        <p:nvPicPr>
          <p:cNvPr id="1073" name="Imagem 1072" descr="Forma&#10;&#10;Descrição gerada automaticamente com confiança baixa">
            <a:extLst>
              <a:ext uri="{FF2B5EF4-FFF2-40B4-BE49-F238E27FC236}">
                <a16:creationId xmlns:a16="http://schemas.microsoft.com/office/drawing/2014/main" id="{62C53BC9-E831-4D05-AC10-27180D72D3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73" y="-175785"/>
            <a:ext cx="462492" cy="462492"/>
          </a:xfrm>
          <a:prstGeom prst="rect">
            <a:avLst/>
          </a:prstGeom>
        </p:spPr>
      </p:pic>
      <p:pic>
        <p:nvPicPr>
          <p:cNvPr id="1075" name="Imagem 1074" descr="Forma&#10;&#10;Descrição gerada automaticamente com confiança baixa">
            <a:extLst>
              <a:ext uri="{FF2B5EF4-FFF2-40B4-BE49-F238E27FC236}">
                <a16:creationId xmlns:a16="http://schemas.microsoft.com/office/drawing/2014/main" id="{3AB2AC09-8C5C-42E2-9297-D6E1B2F9A2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620" y="984222"/>
            <a:ext cx="266236" cy="266236"/>
          </a:xfrm>
          <a:prstGeom prst="rect">
            <a:avLst/>
          </a:prstGeom>
        </p:spPr>
      </p:pic>
      <p:pic>
        <p:nvPicPr>
          <p:cNvPr id="1077" name="Imagem 1076" descr="Forma&#10;&#10;Descrição gerada automaticamente com confiança baixa">
            <a:extLst>
              <a:ext uri="{FF2B5EF4-FFF2-40B4-BE49-F238E27FC236}">
                <a16:creationId xmlns:a16="http://schemas.microsoft.com/office/drawing/2014/main" id="{FECAF829-19B5-42BD-99EC-0E55382D87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6" y="-72882"/>
            <a:ext cx="321241" cy="321241"/>
          </a:xfrm>
          <a:prstGeom prst="rect">
            <a:avLst/>
          </a:prstGeom>
        </p:spPr>
      </p:pic>
      <p:pic>
        <p:nvPicPr>
          <p:cNvPr id="1079" name="Imagem 1078" descr="Forma&#10;&#10;Descrição gerada automaticamente com confiança baixa">
            <a:extLst>
              <a:ext uri="{FF2B5EF4-FFF2-40B4-BE49-F238E27FC236}">
                <a16:creationId xmlns:a16="http://schemas.microsoft.com/office/drawing/2014/main" id="{87600DCB-6F58-4DAD-975A-C6774475BE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5" y="1034178"/>
            <a:ext cx="232146" cy="232146"/>
          </a:xfrm>
          <a:prstGeom prst="rect">
            <a:avLst/>
          </a:prstGeom>
        </p:spPr>
      </p:pic>
      <p:pic>
        <p:nvPicPr>
          <p:cNvPr id="1081" name="Imagem 1080" descr="Forma&#10;&#10;Descrição gerada automaticamente com confiança baixa">
            <a:extLst>
              <a:ext uri="{FF2B5EF4-FFF2-40B4-BE49-F238E27FC236}">
                <a16:creationId xmlns:a16="http://schemas.microsoft.com/office/drawing/2014/main" id="{1C13D104-3935-4942-A8B8-34EBFB3905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445097"/>
            <a:ext cx="280402" cy="280402"/>
          </a:xfrm>
          <a:prstGeom prst="rect">
            <a:avLst/>
          </a:prstGeom>
        </p:spPr>
      </p:pic>
      <p:pic>
        <p:nvPicPr>
          <p:cNvPr id="126" name="Imagem 125" descr="Forma&#10;&#10;Descrição gerada automaticamente com confiança baixa">
            <a:extLst>
              <a:ext uri="{FF2B5EF4-FFF2-40B4-BE49-F238E27FC236}">
                <a16:creationId xmlns:a16="http://schemas.microsoft.com/office/drawing/2014/main" id="{30D76D99-1D38-45C3-8621-1984303542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2" y="6513157"/>
            <a:ext cx="414643" cy="414643"/>
          </a:xfrm>
          <a:prstGeom prst="rect">
            <a:avLst/>
          </a:prstGeom>
        </p:spPr>
      </p:pic>
      <p:pic>
        <p:nvPicPr>
          <p:cNvPr id="127" name="Imagem 126" descr="Forma&#10;&#10;Descrição gerada automaticamente com confiança baixa">
            <a:extLst>
              <a:ext uri="{FF2B5EF4-FFF2-40B4-BE49-F238E27FC236}">
                <a16:creationId xmlns:a16="http://schemas.microsoft.com/office/drawing/2014/main" id="{62E43827-03EC-408C-BD87-950FE1A94A0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5631746"/>
            <a:ext cx="509286" cy="509286"/>
          </a:xfrm>
          <a:prstGeom prst="rect">
            <a:avLst/>
          </a:prstGeom>
        </p:spPr>
      </p:pic>
      <p:pic>
        <p:nvPicPr>
          <p:cNvPr id="129" name="Imagem 128" descr="Forma&#10;&#10;Descrição gerada automaticamente com confiança baixa">
            <a:extLst>
              <a:ext uri="{FF2B5EF4-FFF2-40B4-BE49-F238E27FC236}">
                <a16:creationId xmlns:a16="http://schemas.microsoft.com/office/drawing/2014/main" id="{BA251E1C-C97D-40C9-8803-E8C88C068C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6348715"/>
            <a:ext cx="509285" cy="509285"/>
          </a:xfrm>
          <a:prstGeom prst="rect">
            <a:avLst/>
          </a:prstGeom>
        </p:spPr>
      </p:pic>
      <p:pic>
        <p:nvPicPr>
          <p:cNvPr id="131" name="Imagem 130" descr="Forma&#10;&#10;Descrição gerada automaticamente com confiança baixa">
            <a:extLst>
              <a:ext uri="{FF2B5EF4-FFF2-40B4-BE49-F238E27FC236}">
                <a16:creationId xmlns:a16="http://schemas.microsoft.com/office/drawing/2014/main" id="{0494BD7C-9977-41E2-B96B-72B4FB3995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" y="6024898"/>
            <a:ext cx="323817" cy="323817"/>
          </a:xfrm>
          <a:prstGeom prst="rect">
            <a:avLst/>
          </a:prstGeom>
        </p:spPr>
      </p:pic>
      <p:pic>
        <p:nvPicPr>
          <p:cNvPr id="132" name="Imagem 131" descr="Forma&#10;&#10;Descrição gerada automaticamente com confiança baixa">
            <a:extLst>
              <a:ext uri="{FF2B5EF4-FFF2-40B4-BE49-F238E27FC236}">
                <a16:creationId xmlns:a16="http://schemas.microsoft.com/office/drawing/2014/main" id="{E495C578-849F-4615-A897-9F917C27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" y="5078225"/>
            <a:ext cx="437388" cy="437388"/>
          </a:xfrm>
          <a:prstGeom prst="rect">
            <a:avLst/>
          </a:prstGeom>
        </p:spPr>
      </p:pic>
      <p:pic>
        <p:nvPicPr>
          <p:cNvPr id="133" name="Imagem 132" descr="Forma&#10;&#10;Descrição gerada automaticamente com confiança baixa">
            <a:extLst>
              <a:ext uri="{FF2B5EF4-FFF2-40B4-BE49-F238E27FC236}">
                <a16:creationId xmlns:a16="http://schemas.microsoft.com/office/drawing/2014/main" id="{7F12DADB-B708-4ABD-8099-264EAF830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8" y="5448963"/>
            <a:ext cx="437388" cy="437388"/>
          </a:xfrm>
          <a:prstGeom prst="rect">
            <a:avLst/>
          </a:prstGeom>
        </p:spPr>
      </p:pic>
      <p:pic>
        <p:nvPicPr>
          <p:cNvPr id="135" name="Imagem 134" descr="Forma&#10;&#10;Descrição gerada automaticamente com confiança baixa">
            <a:extLst>
              <a:ext uri="{FF2B5EF4-FFF2-40B4-BE49-F238E27FC236}">
                <a16:creationId xmlns:a16="http://schemas.microsoft.com/office/drawing/2014/main" id="{EED1AC72-7F7C-43EA-99E5-7B034D5892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6" y="6587216"/>
            <a:ext cx="266236" cy="266236"/>
          </a:xfrm>
          <a:prstGeom prst="rect">
            <a:avLst/>
          </a:prstGeom>
        </p:spPr>
      </p:pic>
      <p:pic>
        <p:nvPicPr>
          <p:cNvPr id="136" name="Imagem 135" descr="Forma&#10;&#10;Descrição gerada automaticamente com confiança baixa">
            <a:extLst>
              <a:ext uri="{FF2B5EF4-FFF2-40B4-BE49-F238E27FC236}">
                <a16:creationId xmlns:a16="http://schemas.microsoft.com/office/drawing/2014/main" id="{D3E80C39-615F-4078-BDD5-D3E5D42A20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" y="4730341"/>
            <a:ext cx="280402" cy="280402"/>
          </a:xfrm>
          <a:prstGeom prst="rect">
            <a:avLst/>
          </a:prstGeom>
        </p:spPr>
      </p:pic>
      <p:pic>
        <p:nvPicPr>
          <p:cNvPr id="137" name="Imagem 136" descr="Forma&#10;&#10;Descrição gerada automaticamente com confiança baixa">
            <a:extLst>
              <a:ext uri="{FF2B5EF4-FFF2-40B4-BE49-F238E27FC236}">
                <a16:creationId xmlns:a16="http://schemas.microsoft.com/office/drawing/2014/main" id="{045C4C2C-E2A5-4858-AFC1-2EB82FA57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4" y="4573355"/>
            <a:ext cx="437388" cy="437388"/>
          </a:xfrm>
          <a:prstGeom prst="rect">
            <a:avLst/>
          </a:prstGeom>
        </p:spPr>
      </p:pic>
      <p:pic>
        <p:nvPicPr>
          <p:cNvPr id="138" name="Imagem 137" descr="Forma&#10;&#10;Descrição gerada automaticamente com confiança baixa">
            <a:extLst>
              <a:ext uri="{FF2B5EF4-FFF2-40B4-BE49-F238E27FC236}">
                <a16:creationId xmlns:a16="http://schemas.microsoft.com/office/drawing/2014/main" id="{0B6FA709-D576-40F1-A10B-5DF7975FB2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1" y="5066959"/>
            <a:ext cx="245423" cy="245423"/>
          </a:xfrm>
          <a:prstGeom prst="rect">
            <a:avLst/>
          </a:prstGeom>
        </p:spPr>
      </p:pic>
      <p:pic>
        <p:nvPicPr>
          <p:cNvPr id="141" name="Imagem 140" descr="Forma&#10;&#10;Descrição gerada automaticamente com confiança baixa">
            <a:extLst>
              <a:ext uri="{FF2B5EF4-FFF2-40B4-BE49-F238E27FC236}">
                <a16:creationId xmlns:a16="http://schemas.microsoft.com/office/drawing/2014/main" id="{0DAF219E-E456-4C64-9768-D3F3F8A0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67" y="6409534"/>
            <a:ext cx="621600" cy="621600"/>
          </a:xfrm>
          <a:prstGeom prst="rect">
            <a:avLst/>
          </a:prstGeom>
        </p:spPr>
      </p:pic>
      <p:pic>
        <p:nvPicPr>
          <p:cNvPr id="142" name="Imagem 141" descr="Forma&#10;&#10;Descrição gerada automaticamente com confiança baixa">
            <a:extLst>
              <a:ext uri="{FF2B5EF4-FFF2-40B4-BE49-F238E27FC236}">
                <a16:creationId xmlns:a16="http://schemas.microsoft.com/office/drawing/2014/main" id="{F8091261-B316-4D29-B985-72B492595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" y="4099871"/>
            <a:ext cx="562988" cy="56298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7CE2835-3E32-47A2-AB2F-2A6416B559BF}"/>
              </a:ext>
            </a:extLst>
          </p:cNvPr>
          <p:cNvCxnSpPr/>
          <p:nvPr/>
        </p:nvCxnSpPr>
        <p:spPr>
          <a:xfrm>
            <a:off x="321240" y="28670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62947F0-8FF1-4F55-8FBF-CDBF619A9824}"/>
              </a:ext>
            </a:extLst>
          </p:cNvPr>
          <p:cNvCxnSpPr/>
          <p:nvPr/>
        </p:nvCxnSpPr>
        <p:spPr>
          <a:xfrm flipH="1">
            <a:off x="266235" y="286707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34419F6-0F17-4953-AA02-5C7A1943EDA1}"/>
              </a:ext>
            </a:extLst>
          </p:cNvPr>
          <p:cNvCxnSpPr/>
          <p:nvPr/>
        </p:nvCxnSpPr>
        <p:spPr>
          <a:xfrm>
            <a:off x="2870840" y="651315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958B799-4108-479D-91F3-C64D24B5A68F}"/>
              </a:ext>
            </a:extLst>
          </p:cNvPr>
          <p:cNvCxnSpPr/>
          <p:nvPr/>
        </p:nvCxnSpPr>
        <p:spPr>
          <a:xfrm flipH="1">
            <a:off x="11811050" y="2832574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5B3FDE-2E27-4ABF-AAE7-323C5111DBE1}"/>
              </a:ext>
            </a:extLst>
          </p:cNvPr>
          <p:cNvSpPr txBox="1"/>
          <p:nvPr/>
        </p:nvSpPr>
        <p:spPr>
          <a:xfrm>
            <a:off x="5511616" y="664846"/>
            <a:ext cx="116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LEMON MILK" panose="00000500000000000000" pitchFamily="50" charset="0"/>
              </a:rPr>
              <a:t>EQUIPE</a:t>
            </a:r>
          </a:p>
        </p:txBody>
      </p:sp>
      <p:pic>
        <p:nvPicPr>
          <p:cNvPr id="134" name="Imagem 133" descr="Forma&#10;&#10;Descrição gerada automaticamente com confiança baixa">
            <a:extLst>
              <a:ext uri="{FF2B5EF4-FFF2-40B4-BE49-F238E27FC236}">
                <a16:creationId xmlns:a16="http://schemas.microsoft.com/office/drawing/2014/main" id="{F7B4F442-22A5-4C61-B797-1CF07C24BE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1" y="6048839"/>
            <a:ext cx="537400" cy="537400"/>
          </a:xfrm>
          <a:prstGeom prst="rect">
            <a:avLst/>
          </a:prstGeom>
        </p:spPr>
      </p:pic>
      <p:pic>
        <p:nvPicPr>
          <p:cNvPr id="1050" name="Imagem 1049" descr="Forma&#10;&#10;Descrição gerada automaticamente com confiança baixa">
            <a:extLst>
              <a:ext uri="{FF2B5EF4-FFF2-40B4-BE49-F238E27FC236}">
                <a16:creationId xmlns:a16="http://schemas.microsoft.com/office/drawing/2014/main" id="{6FB67CA6-B37F-41A0-9796-B255BCF3DB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756" y="788088"/>
            <a:ext cx="414643" cy="414643"/>
          </a:xfrm>
          <a:prstGeom prst="rect">
            <a:avLst/>
          </a:prstGeom>
        </p:spPr>
      </p:pic>
      <p:pic>
        <p:nvPicPr>
          <p:cNvPr id="130" name="Imagem 129" descr="Forma&#10;&#10;Descrição gerada automaticamente com confiança baixa">
            <a:extLst>
              <a:ext uri="{FF2B5EF4-FFF2-40B4-BE49-F238E27FC236}">
                <a16:creationId xmlns:a16="http://schemas.microsoft.com/office/drawing/2014/main" id="{43F1F694-D609-4C07-BFD7-F52EAEDA2D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3" y="5750602"/>
            <a:ext cx="642482" cy="642482"/>
          </a:xfrm>
          <a:prstGeom prst="rect">
            <a:avLst/>
          </a:prstGeom>
        </p:spPr>
      </p:pic>
      <p:pic>
        <p:nvPicPr>
          <p:cNvPr id="140" name="Imagem 139" descr="Forma&#10;&#10;Descrição gerada automaticamente com confiança baixa">
            <a:extLst>
              <a:ext uri="{FF2B5EF4-FFF2-40B4-BE49-F238E27FC236}">
                <a16:creationId xmlns:a16="http://schemas.microsoft.com/office/drawing/2014/main" id="{85B533AA-000B-4941-A79F-FC669AA32A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84" y="5404235"/>
            <a:ext cx="321241" cy="321241"/>
          </a:xfrm>
          <a:prstGeom prst="rect">
            <a:avLst/>
          </a:prstGeom>
        </p:spPr>
      </p:pic>
      <p:pic>
        <p:nvPicPr>
          <p:cNvPr id="139" name="Imagem 138" descr="Forma&#10;&#10;Descrição gerada automaticamente com confiança baixa">
            <a:extLst>
              <a:ext uri="{FF2B5EF4-FFF2-40B4-BE49-F238E27FC236}">
                <a16:creationId xmlns:a16="http://schemas.microsoft.com/office/drawing/2014/main" id="{B7C0253B-0650-4915-A2CD-AE149D4D51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6" y="4870542"/>
            <a:ext cx="414643" cy="414643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ACCA4BAA-F55C-4BF5-A0D3-5DBC19178792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" t="40046" r="22077" b="17268"/>
          <a:stretch/>
        </p:blipFill>
        <p:spPr>
          <a:xfrm>
            <a:off x="1741661" y="1787367"/>
            <a:ext cx="934504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211C9233-63B6-4A71-B4BC-AA78D0B681D0}"/>
              </a:ext>
            </a:extLst>
          </p:cNvPr>
          <p:cNvSpPr txBox="1"/>
          <p:nvPr/>
        </p:nvSpPr>
        <p:spPr>
          <a:xfrm>
            <a:off x="2809225" y="1772567"/>
            <a:ext cx="32119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LEMON MILK" panose="00000500000000000000" pitchFamily="50" charset="0"/>
              </a:rPr>
              <a:t>Lucas Lima</a:t>
            </a:r>
          </a:p>
          <a:p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LEMON MILK" panose="00000500000000000000" pitchFamily="50" charset="0"/>
              </a:rPr>
              <a:t>estudante de Ads na Fatec Guaratinguetá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2078E32B-2D2B-43AE-B31D-A0D2C5FED58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67" y="3962400"/>
            <a:ext cx="91440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FCE9D9B3-3738-4BC5-A5B9-CF9611BBD31B}"/>
              </a:ext>
            </a:extLst>
          </p:cNvPr>
          <p:cNvSpPr txBox="1"/>
          <p:nvPr/>
        </p:nvSpPr>
        <p:spPr>
          <a:xfrm>
            <a:off x="2676165" y="3957935"/>
            <a:ext cx="30625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LEMON MILK" panose="00000500000000000000" pitchFamily="50" charset="0"/>
              </a:rPr>
              <a:t>Diogo Américo</a:t>
            </a:r>
          </a:p>
          <a:p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LEMON MILK" panose="00000500000000000000" pitchFamily="50" charset="0"/>
              </a:rPr>
              <a:t>estudante de Ads na Fatec Guaratinguetá</a:t>
            </a:r>
          </a:p>
        </p:txBody>
      </p:sp>
      <p:pic>
        <p:nvPicPr>
          <p:cNvPr id="51" name="Imagem 50" descr="Homem de camisa azul sorrindo&#10;&#10;Descrição gerada automaticamente">
            <a:extLst>
              <a:ext uri="{FF2B5EF4-FFF2-40B4-BE49-F238E27FC236}">
                <a16:creationId xmlns:a16="http://schemas.microsoft.com/office/drawing/2014/main" id="{0788E816-00C1-4BBF-8239-13C55CEF2A3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646" y="1751670"/>
            <a:ext cx="91440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2" name="Imagem 51" descr="Mulher com óculos de grau em fundo branco&#10;&#10;Descrição gerada automaticamente">
            <a:extLst>
              <a:ext uri="{FF2B5EF4-FFF2-40B4-BE49-F238E27FC236}">
                <a16:creationId xmlns:a16="http://schemas.microsoft.com/office/drawing/2014/main" id="{7F14FAAA-B9C2-4768-93CF-08BAE4550C0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646" y="3877649"/>
            <a:ext cx="91440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0F8C3F42-1BFD-4C4C-8DED-1FD18F26DB39}"/>
              </a:ext>
            </a:extLst>
          </p:cNvPr>
          <p:cNvSpPr txBox="1"/>
          <p:nvPr/>
        </p:nvSpPr>
        <p:spPr>
          <a:xfrm>
            <a:off x="7342383" y="1749576"/>
            <a:ext cx="37019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LEMON MILK" panose="00000500000000000000" pitchFamily="50" charset="0"/>
              </a:rPr>
              <a:t>Matheus Henrique</a:t>
            </a:r>
          </a:p>
          <a:p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LEMON MILK" panose="00000500000000000000" pitchFamily="50" charset="0"/>
              </a:rPr>
              <a:t>estudante de Ads na Fatec Guaratinguetá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C11D3CE-4B31-4612-BF45-04AC764F7C16}"/>
              </a:ext>
            </a:extLst>
          </p:cNvPr>
          <p:cNvSpPr txBox="1"/>
          <p:nvPr/>
        </p:nvSpPr>
        <p:spPr>
          <a:xfrm>
            <a:off x="7360756" y="3932349"/>
            <a:ext cx="3462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LEMON MILK" panose="00000500000000000000" pitchFamily="50" charset="0"/>
              </a:rPr>
              <a:t>Isabelle Caroline</a:t>
            </a:r>
          </a:p>
          <a:p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LEMON MILK" panose="00000500000000000000" pitchFamily="50" charset="0"/>
              </a:rPr>
              <a:t>estudante de Ads na Fatec Guaratinguetá</a:t>
            </a:r>
          </a:p>
        </p:txBody>
      </p:sp>
    </p:spTree>
    <p:extLst>
      <p:ext uri="{BB962C8B-B14F-4D97-AF65-F5344CB8AC3E}">
        <p14:creationId xmlns:p14="http://schemas.microsoft.com/office/powerpoint/2010/main" val="389740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ndo de Papel Cream 2,72 x 11m - Ekoban Greika BD Company - EKOBAN  Equipamentos Fotográficos Estúdio - Godox Atek Benro Hoya Greika Velbon  Witstro Mako">
            <a:extLst>
              <a:ext uri="{FF2B5EF4-FFF2-40B4-BE49-F238E27FC236}">
                <a16:creationId xmlns:a16="http://schemas.microsoft.com/office/drawing/2014/main" id="{C27D2C74-0112-4F11-BF80-7A864B30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" y="6988"/>
            <a:ext cx="12177269" cy="68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Imagem 1035" descr="Forma&#10;&#10;Descrição gerada automaticamente com confiança baixa">
            <a:extLst>
              <a:ext uri="{FF2B5EF4-FFF2-40B4-BE49-F238E27FC236}">
                <a16:creationId xmlns:a16="http://schemas.microsoft.com/office/drawing/2014/main" id="{684DFF53-0A7D-46D6-9975-6DDFD8C7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46" y="-71507"/>
            <a:ext cx="437388" cy="437388"/>
          </a:xfrm>
          <a:prstGeom prst="rect">
            <a:avLst/>
          </a:prstGeom>
        </p:spPr>
      </p:pic>
      <p:pic>
        <p:nvPicPr>
          <p:cNvPr id="1040" name="Imagem 1039" descr="Forma&#10;&#10;Descrição gerada automaticamente com confiança baixa">
            <a:extLst>
              <a:ext uri="{FF2B5EF4-FFF2-40B4-BE49-F238E27FC236}">
                <a16:creationId xmlns:a16="http://schemas.microsoft.com/office/drawing/2014/main" id="{40A81DA5-354F-4CA8-A101-9D0619259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84" y="-223061"/>
            <a:ext cx="621600" cy="621600"/>
          </a:xfrm>
          <a:prstGeom prst="rect">
            <a:avLst/>
          </a:prstGeom>
        </p:spPr>
      </p:pic>
      <p:pic>
        <p:nvPicPr>
          <p:cNvPr id="1042" name="Imagem 1041" descr="Forma&#10;&#10;Descrição gerada automaticamente com confiança baixa">
            <a:extLst>
              <a:ext uri="{FF2B5EF4-FFF2-40B4-BE49-F238E27FC236}">
                <a16:creationId xmlns:a16="http://schemas.microsoft.com/office/drawing/2014/main" id="{2FE150B3-5632-4B23-A189-E879591E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927" y="2169297"/>
            <a:ext cx="562988" cy="562988"/>
          </a:xfrm>
          <a:prstGeom prst="rect">
            <a:avLst/>
          </a:prstGeom>
        </p:spPr>
      </p:pic>
      <p:pic>
        <p:nvPicPr>
          <p:cNvPr id="1044" name="Imagem 1043" descr="Forma&#10;&#10;Descrição gerada automaticamente com confiança baixa">
            <a:extLst>
              <a:ext uri="{FF2B5EF4-FFF2-40B4-BE49-F238E27FC236}">
                <a16:creationId xmlns:a16="http://schemas.microsoft.com/office/drawing/2014/main" id="{D82AA582-AEA9-4ABE-B9CE-C9527B4C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00" y="302142"/>
            <a:ext cx="437388" cy="437388"/>
          </a:xfrm>
          <a:prstGeom prst="rect">
            <a:avLst/>
          </a:prstGeom>
        </p:spPr>
      </p:pic>
      <p:pic>
        <p:nvPicPr>
          <p:cNvPr id="1048" name="Imagem 1047" descr="Forma&#10;&#10;Descrição gerada automaticamente com confiança baixa">
            <a:extLst>
              <a:ext uri="{FF2B5EF4-FFF2-40B4-BE49-F238E27FC236}">
                <a16:creationId xmlns:a16="http://schemas.microsoft.com/office/drawing/2014/main" id="{9814E1AB-0E6F-4651-AD27-5BD5FE67E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076" y="401117"/>
            <a:ext cx="537400" cy="537400"/>
          </a:xfrm>
          <a:prstGeom prst="rect">
            <a:avLst/>
          </a:prstGeom>
        </p:spPr>
      </p:pic>
      <p:pic>
        <p:nvPicPr>
          <p:cNvPr id="1052" name="Imagem 1051" descr="Forma&#10;&#10;Descrição gerada automaticamente com confiança baixa">
            <a:extLst>
              <a:ext uri="{FF2B5EF4-FFF2-40B4-BE49-F238E27FC236}">
                <a16:creationId xmlns:a16="http://schemas.microsoft.com/office/drawing/2014/main" id="{0D56CE55-6E82-4E76-A126-71195B0B3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27" y="1660012"/>
            <a:ext cx="509285" cy="509285"/>
          </a:xfrm>
          <a:prstGeom prst="rect">
            <a:avLst/>
          </a:prstGeom>
        </p:spPr>
      </p:pic>
      <p:pic>
        <p:nvPicPr>
          <p:cNvPr id="1054" name="Imagem 1053" descr="Forma&#10;&#10;Descrição gerada automaticamente com confiança baixa">
            <a:extLst>
              <a:ext uri="{FF2B5EF4-FFF2-40B4-BE49-F238E27FC236}">
                <a16:creationId xmlns:a16="http://schemas.microsoft.com/office/drawing/2014/main" id="{248FC23C-DC21-4EA2-B28C-BA68990F31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977" y="1150251"/>
            <a:ext cx="414643" cy="414643"/>
          </a:xfrm>
          <a:prstGeom prst="rect">
            <a:avLst/>
          </a:prstGeom>
        </p:spPr>
      </p:pic>
      <p:pic>
        <p:nvPicPr>
          <p:cNvPr id="1058" name="Imagem 1057" descr="Forma&#10;&#10;Descrição gerada automaticamente com confiança baixa">
            <a:extLst>
              <a:ext uri="{FF2B5EF4-FFF2-40B4-BE49-F238E27FC236}">
                <a16:creationId xmlns:a16="http://schemas.microsoft.com/office/drawing/2014/main" id="{65F53D25-5C6C-45C7-896C-064F4319F6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28" y="623383"/>
            <a:ext cx="390220" cy="390220"/>
          </a:xfrm>
          <a:prstGeom prst="rect">
            <a:avLst/>
          </a:prstGeom>
        </p:spPr>
      </p:pic>
      <p:pic>
        <p:nvPicPr>
          <p:cNvPr id="1062" name="Imagem 1061" descr="Forma&#10;&#10;Descrição gerada automaticamente com confiança baixa">
            <a:extLst>
              <a:ext uri="{FF2B5EF4-FFF2-40B4-BE49-F238E27FC236}">
                <a16:creationId xmlns:a16="http://schemas.microsoft.com/office/drawing/2014/main" id="{133AD9CC-C78C-4EA8-8A6F-E20D9FE563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297" y="1065526"/>
            <a:ext cx="642482" cy="642482"/>
          </a:xfrm>
          <a:prstGeom prst="rect">
            <a:avLst/>
          </a:prstGeom>
        </p:spPr>
      </p:pic>
      <p:pic>
        <p:nvPicPr>
          <p:cNvPr id="1046" name="Imagem 1045" descr="Forma&#10;&#10;Descrição gerada automaticamente com confiança baixa">
            <a:extLst>
              <a:ext uri="{FF2B5EF4-FFF2-40B4-BE49-F238E27FC236}">
                <a16:creationId xmlns:a16="http://schemas.microsoft.com/office/drawing/2014/main" id="{7BA0CAF0-DD9B-4A78-83C6-D010428026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49" y="33442"/>
            <a:ext cx="537400" cy="537400"/>
          </a:xfrm>
          <a:prstGeom prst="rect">
            <a:avLst/>
          </a:prstGeom>
        </p:spPr>
      </p:pic>
      <p:pic>
        <p:nvPicPr>
          <p:cNvPr id="1067" name="Imagem 1066" descr="Forma&#10;&#10;Descrição gerada automaticamente com confiança baixa">
            <a:extLst>
              <a:ext uri="{FF2B5EF4-FFF2-40B4-BE49-F238E27FC236}">
                <a16:creationId xmlns:a16="http://schemas.microsoft.com/office/drawing/2014/main" id="{D7528468-B241-4135-A144-327D556D8B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20" y="533284"/>
            <a:ext cx="245829" cy="245829"/>
          </a:xfrm>
          <a:prstGeom prst="rect">
            <a:avLst/>
          </a:prstGeom>
        </p:spPr>
      </p:pic>
      <p:pic>
        <p:nvPicPr>
          <p:cNvPr id="1069" name="Imagem 1068" descr="Forma&#10;&#10;Descrição gerada automaticamente com confiança baixa">
            <a:extLst>
              <a:ext uri="{FF2B5EF4-FFF2-40B4-BE49-F238E27FC236}">
                <a16:creationId xmlns:a16="http://schemas.microsoft.com/office/drawing/2014/main" id="{7DF0E5C9-EF7D-4028-AADD-163563405F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1776744"/>
            <a:ext cx="323817" cy="323817"/>
          </a:xfrm>
          <a:prstGeom prst="rect">
            <a:avLst/>
          </a:prstGeom>
        </p:spPr>
      </p:pic>
      <p:pic>
        <p:nvPicPr>
          <p:cNvPr id="1071" name="Imagem 1070" descr="Forma&#10;&#10;Descrição gerada automaticamente com confiança baixa">
            <a:extLst>
              <a:ext uri="{FF2B5EF4-FFF2-40B4-BE49-F238E27FC236}">
                <a16:creationId xmlns:a16="http://schemas.microsoft.com/office/drawing/2014/main" id="{24409A4A-9319-4B37-B202-FAA81B89C4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55" y="480076"/>
            <a:ext cx="245423" cy="245423"/>
          </a:xfrm>
          <a:prstGeom prst="rect">
            <a:avLst/>
          </a:prstGeom>
        </p:spPr>
      </p:pic>
      <p:pic>
        <p:nvPicPr>
          <p:cNvPr id="1073" name="Imagem 1072" descr="Forma&#10;&#10;Descrição gerada automaticamente com confiança baixa">
            <a:extLst>
              <a:ext uri="{FF2B5EF4-FFF2-40B4-BE49-F238E27FC236}">
                <a16:creationId xmlns:a16="http://schemas.microsoft.com/office/drawing/2014/main" id="{62C53BC9-E831-4D05-AC10-27180D72D3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73" y="-175785"/>
            <a:ext cx="462492" cy="462492"/>
          </a:xfrm>
          <a:prstGeom prst="rect">
            <a:avLst/>
          </a:prstGeom>
        </p:spPr>
      </p:pic>
      <p:pic>
        <p:nvPicPr>
          <p:cNvPr id="1075" name="Imagem 1074" descr="Forma&#10;&#10;Descrição gerada automaticamente com confiança baixa">
            <a:extLst>
              <a:ext uri="{FF2B5EF4-FFF2-40B4-BE49-F238E27FC236}">
                <a16:creationId xmlns:a16="http://schemas.microsoft.com/office/drawing/2014/main" id="{3AB2AC09-8C5C-42E2-9297-D6E1B2F9A2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620" y="984222"/>
            <a:ext cx="266236" cy="266236"/>
          </a:xfrm>
          <a:prstGeom prst="rect">
            <a:avLst/>
          </a:prstGeom>
        </p:spPr>
      </p:pic>
      <p:pic>
        <p:nvPicPr>
          <p:cNvPr id="1077" name="Imagem 1076" descr="Forma&#10;&#10;Descrição gerada automaticamente com confiança baixa">
            <a:extLst>
              <a:ext uri="{FF2B5EF4-FFF2-40B4-BE49-F238E27FC236}">
                <a16:creationId xmlns:a16="http://schemas.microsoft.com/office/drawing/2014/main" id="{FECAF829-19B5-42BD-99EC-0E55382D87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6" y="-72882"/>
            <a:ext cx="321241" cy="321241"/>
          </a:xfrm>
          <a:prstGeom prst="rect">
            <a:avLst/>
          </a:prstGeom>
        </p:spPr>
      </p:pic>
      <p:pic>
        <p:nvPicPr>
          <p:cNvPr id="1079" name="Imagem 1078" descr="Forma&#10;&#10;Descrição gerada automaticamente com confiança baixa">
            <a:extLst>
              <a:ext uri="{FF2B5EF4-FFF2-40B4-BE49-F238E27FC236}">
                <a16:creationId xmlns:a16="http://schemas.microsoft.com/office/drawing/2014/main" id="{87600DCB-6F58-4DAD-975A-C6774475BE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5" y="1034178"/>
            <a:ext cx="232146" cy="232146"/>
          </a:xfrm>
          <a:prstGeom prst="rect">
            <a:avLst/>
          </a:prstGeom>
        </p:spPr>
      </p:pic>
      <p:pic>
        <p:nvPicPr>
          <p:cNvPr id="1081" name="Imagem 1080" descr="Forma&#10;&#10;Descrição gerada automaticamente com confiança baixa">
            <a:extLst>
              <a:ext uri="{FF2B5EF4-FFF2-40B4-BE49-F238E27FC236}">
                <a16:creationId xmlns:a16="http://schemas.microsoft.com/office/drawing/2014/main" id="{1C13D104-3935-4942-A8B8-34EBFB3905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445097"/>
            <a:ext cx="280402" cy="280402"/>
          </a:xfrm>
          <a:prstGeom prst="rect">
            <a:avLst/>
          </a:prstGeom>
        </p:spPr>
      </p:pic>
      <p:pic>
        <p:nvPicPr>
          <p:cNvPr id="126" name="Imagem 125" descr="Forma&#10;&#10;Descrição gerada automaticamente com confiança baixa">
            <a:extLst>
              <a:ext uri="{FF2B5EF4-FFF2-40B4-BE49-F238E27FC236}">
                <a16:creationId xmlns:a16="http://schemas.microsoft.com/office/drawing/2014/main" id="{30D76D99-1D38-45C3-8621-1984303542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2" y="6513157"/>
            <a:ext cx="414643" cy="414643"/>
          </a:xfrm>
          <a:prstGeom prst="rect">
            <a:avLst/>
          </a:prstGeom>
        </p:spPr>
      </p:pic>
      <p:pic>
        <p:nvPicPr>
          <p:cNvPr id="127" name="Imagem 126" descr="Forma&#10;&#10;Descrição gerada automaticamente com confiança baixa">
            <a:extLst>
              <a:ext uri="{FF2B5EF4-FFF2-40B4-BE49-F238E27FC236}">
                <a16:creationId xmlns:a16="http://schemas.microsoft.com/office/drawing/2014/main" id="{62E43827-03EC-408C-BD87-950FE1A94A0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5631746"/>
            <a:ext cx="509286" cy="509286"/>
          </a:xfrm>
          <a:prstGeom prst="rect">
            <a:avLst/>
          </a:prstGeom>
        </p:spPr>
      </p:pic>
      <p:pic>
        <p:nvPicPr>
          <p:cNvPr id="129" name="Imagem 128" descr="Forma&#10;&#10;Descrição gerada automaticamente com confiança baixa">
            <a:extLst>
              <a:ext uri="{FF2B5EF4-FFF2-40B4-BE49-F238E27FC236}">
                <a16:creationId xmlns:a16="http://schemas.microsoft.com/office/drawing/2014/main" id="{BA251E1C-C97D-40C9-8803-E8C88C068C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6348715"/>
            <a:ext cx="509285" cy="509285"/>
          </a:xfrm>
          <a:prstGeom prst="rect">
            <a:avLst/>
          </a:prstGeom>
        </p:spPr>
      </p:pic>
      <p:pic>
        <p:nvPicPr>
          <p:cNvPr id="130" name="Imagem 129" descr="Forma&#10;&#10;Descrição gerada automaticamente com confiança baixa">
            <a:extLst>
              <a:ext uri="{FF2B5EF4-FFF2-40B4-BE49-F238E27FC236}">
                <a16:creationId xmlns:a16="http://schemas.microsoft.com/office/drawing/2014/main" id="{43F1F694-D609-4C07-BFD7-F52EAEDA2D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3" y="5750602"/>
            <a:ext cx="642482" cy="642482"/>
          </a:xfrm>
          <a:prstGeom prst="rect">
            <a:avLst/>
          </a:prstGeom>
        </p:spPr>
      </p:pic>
      <p:pic>
        <p:nvPicPr>
          <p:cNvPr id="131" name="Imagem 130" descr="Forma&#10;&#10;Descrição gerada automaticamente com confiança baixa">
            <a:extLst>
              <a:ext uri="{FF2B5EF4-FFF2-40B4-BE49-F238E27FC236}">
                <a16:creationId xmlns:a16="http://schemas.microsoft.com/office/drawing/2014/main" id="{0494BD7C-9977-41E2-B96B-72B4FB3995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" y="6024898"/>
            <a:ext cx="323817" cy="323817"/>
          </a:xfrm>
          <a:prstGeom prst="rect">
            <a:avLst/>
          </a:prstGeom>
        </p:spPr>
      </p:pic>
      <p:pic>
        <p:nvPicPr>
          <p:cNvPr id="132" name="Imagem 131" descr="Forma&#10;&#10;Descrição gerada automaticamente com confiança baixa">
            <a:extLst>
              <a:ext uri="{FF2B5EF4-FFF2-40B4-BE49-F238E27FC236}">
                <a16:creationId xmlns:a16="http://schemas.microsoft.com/office/drawing/2014/main" id="{E495C578-849F-4615-A897-9F917C27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" y="5078225"/>
            <a:ext cx="437388" cy="437388"/>
          </a:xfrm>
          <a:prstGeom prst="rect">
            <a:avLst/>
          </a:prstGeom>
        </p:spPr>
      </p:pic>
      <p:pic>
        <p:nvPicPr>
          <p:cNvPr id="133" name="Imagem 132" descr="Forma&#10;&#10;Descrição gerada automaticamente com confiança baixa">
            <a:extLst>
              <a:ext uri="{FF2B5EF4-FFF2-40B4-BE49-F238E27FC236}">
                <a16:creationId xmlns:a16="http://schemas.microsoft.com/office/drawing/2014/main" id="{7F12DADB-B708-4ABD-8099-264EAF830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8" y="5448963"/>
            <a:ext cx="437388" cy="437388"/>
          </a:xfrm>
          <a:prstGeom prst="rect">
            <a:avLst/>
          </a:prstGeom>
        </p:spPr>
      </p:pic>
      <p:pic>
        <p:nvPicPr>
          <p:cNvPr id="135" name="Imagem 134" descr="Forma&#10;&#10;Descrição gerada automaticamente com confiança baixa">
            <a:extLst>
              <a:ext uri="{FF2B5EF4-FFF2-40B4-BE49-F238E27FC236}">
                <a16:creationId xmlns:a16="http://schemas.microsoft.com/office/drawing/2014/main" id="{EED1AC72-7F7C-43EA-99E5-7B034D5892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6" y="6587216"/>
            <a:ext cx="266236" cy="266236"/>
          </a:xfrm>
          <a:prstGeom prst="rect">
            <a:avLst/>
          </a:prstGeom>
        </p:spPr>
      </p:pic>
      <p:pic>
        <p:nvPicPr>
          <p:cNvPr id="136" name="Imagem 135" descr="Forma&#10;&#10;Descrição gerada automaticamente com confiança baixa">
            <a:extLst>
              <a:ext uri="{FF2B5EF4-FFF2-40B4-BE49-F238E27FC236}">
                <a16:creationId xmlns:a16="http://schemas.microsoft.com/office/drawing/2014/main" id="{D3E80C39-615F-4078-BDD5-D3E5D42A20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" y="4730341"/>
            <a:ext cx="280402" cy="280402"/>
          </a:xfrm>
          <a:prstGeom prst="rect">
            <a:avLst/>
          </a:prstGeom>
        </p:spPr>
      </p:pic>
      <p:pic>
        <p:nvPicPr>
          <p:cNvPr id="137" name="Imagem 136" descr="Forma&#10;&#10;Descrição gerada automaticamente com confiança baixa">
            <a:extLst>
              <a:ext uri="{FF2B5EF4-FFF2-40B4-BE49-F238E27FC236}">
                <a16:creationId xmlns:a16="http://schemas.microsoft.com/office/drawing/2014/main" id="{045C4C2C-E2A5-4858-AFC1-2EB82FA57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4" y="4573355"/>
            <a:ext cx="437388" cy="437388"/>
          </a:xfrm>
          <a:prstGeom prst="rect">
            <a:avLst/>
          </a:prstGeom>
        </p:spPr>
      </p:pic>
      <p:pic>
        <p:nvPicPr>
          <p:cNvPr id="138" name="Imagem 137" descr="Forma&#10;&#10;Descrição gerada automaticamente com confiança baixa">
            <a:extLst>
              <a:ext uri="{FF2B5EF4-FFF2-40B4-BE49-F238E27FC236}">
                <a16:creationId xmlns:a16="http://schemas.microsoft.com/office/drawing/2014/main" id="{0B6FA709-D576-40F1-A10B-5DF7975FB2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1" y="5066959"/>
            <a:ext cx="245423" cy="245423"/>
          </a:xfrm>
          <a:prstGeom prst="rect">
            <a:avLst/>
          </a:prstGeom>
        </p:spPr>
      </p:pic>
      <p:pic>
        <p:nvPicPr>
          <p:cNvPr id="139" name="Imagem 138" descr="Forma&#10;&#10;Descrição gerada automaticamente com confiança baixa">
            <a:extLst>
              <a:ext uri="{FF2B5EF4-FFF2-40B4-BE49-F238E27FC236}">
                <a16:creationId xmlns:a16="http://schemas.microsoft.com/office/drawing/2014/main" id="{B7C0253B-0650-4915-A2CD-AE149D4D51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6" y="4870542"/>
            <a:ext cx="414643" cy="414643"/>
          </a:xfrm>
          <a:prstGeom prst="rect">
            <a:avLst/>
          </a:prstGeom>
        </p:spPr>
      </p:pic>
      <p:pic>
        <p:nvPicPr>
          <p:cNvPr id="140" name="Imagem 139" descr="Forma&#10;&#10;Descrição gerada automaticamente com confiança baixa">
            <a:extLst>
              <a:ext uri="{FF2B5EF4-FFF2-40B4-BE49-F238E27FC236}">
                <a16:creationId xmlns:a16="http://schemas.microsoft.com/office/drawing/2014/main" id="{85B533AA-000B-4941-A79F-FC669AA32A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84" y="5404235"/>
            <a:ext cx="321241" cy="321241"/>
          </a:xfrm>
          <a:prstGeom prst="rect">
            <a:avLst/>
          </a:prstGeom>
        </p:spPr>
      </p:pic>
      <p:pic>
        <p:nvPicPr>
          <p:cNvPr id="141" name="Imagem 140" descr="Forma&#10;&#10;Descrição gerada automaticamente com confiança baixa">
            <a:extLst>
              <a:ext uri="{FF2B5EF4-FFF2-40B4-BE49-F238E27FC236}">
                <a16:creationId xmlns:a16="http://schemas.microsoft.com/office/drawing/2014/main" id="{0DAF219E-E456-4C64-9768-D3F3F8A0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67" y="6409534"/>
            <a:ext cx="621600" cy="621600"/>
          </a:xfrm>
          <a:prstGeom prst="rect">
            <a:avLst/>
          </a:prstGeom>
        </p:spPr>
      </p:pic>
      <p:pic>
        <p:nvPicPr>
          <p:cNvPr id="142" name="Imagem 141" descr="Forma&#10;&#10;Descrição gerada automaticamente com confiança baixa">
            <a:extLst>
              <a:ext uri="{FF2B5EF4-FFF2-40B4-BE49-F238E27FC236}">
                <a16:creationId xmlns:a16="http://schemas.microsoft.com/office/drawing/2014/main" id="{F8091261-B316-4D29-B985-72B492595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" y="4099871"/>
            <a:ext cx="562988" cy="56298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7CE2835-3E32-47A2-AB2F-2A6416B559BF}"/>
              </a:ext>
            </a:extLst>
          </p:cNvPr>
          <p:cNvCxnSpPr/>
          <p:nvPr/>
        </p:nvCxnSpPr>
        <p:spPr>
          <a:xfrm>
            <a:off x="321240" y="28670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62947F0-8FF1-4F55-8FBF-CDBF619A9824}"/>
              </a:ext>
            </a:extLst>
          </p:cNvPr>
          <p:cNvCxnSpPr/>
          <p:nvPr/>
        </p:nvCxnSpPr>
        <p:spPr>
          <a:xfrm flipH="1">
            <a:off x="266235" y="286707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34419F6-0F17-4953-AA02-5C7A1943EDA1}"/>
              </a:ext>
            </a:extLst>
          </p:cNvPr>
          <p:cNvCxnSpPr/>
          <p:nvPr/>
        </p:nvCxnSpPr>
        <p:spPr>
          <a:xfrm>
            <a:off x="2870840" y="651315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958B799-4108-479D-91F3-C64D24B5A68F}"/>
              </a:ext>
            </a:extLst>
          </p:cNvPr>
          <p:cNvCxnSpPr/>
          <p:nvPr/>
        </p:nvCxnSpPr>
        <p:spPr>
          <a:xfrm flipH="1">
            <a:off x="11811050" y="2832574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5B3FDE-2E27-4ABF-AAE7-323C5111DBE1}"/>
              </a:ext>
            </a:extLst>
          </p:cNvPr>
          <p:cNvSpPr txBox="1"/>
          <p:nvPr/>
        </p:nvSpPr>
        <p:spPr>
          <a:xfrm>
            <a:off x="5716880" y="646615"/>
            <a:ext cx="75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LEMON MILK" panose="00000500000000000000" pitchFamily="50" charset="0"/>
              </a:rPr>
              <a:t>MER</a:t>
            </a:r>
          </a:p>
        </p:txBody>
      </p:sp>
      <p:pic>
        <p:nvPicPr>
          <p:cNvPr id="134" name="Imagem 133" descr="Forma&#10;&#10;Descrição gerada automaticamente com confiança baixa">
            <a:extLst>
              <a:ext uri="{FF2B5EF4-FFF2-40B4-BE49-F238E27FC236}">
                <a16:creationId xmlns:a16="http://schemas.microsoft.com/office/drawing/2014/main" id="{F7B4F442-22A5-4C61-B797-1CF07C24BE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1" y="6048839"/>
            <a:ext cx="537400" cy="5374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62F5118-72AE-4653-A2A0-6AD43F0CBA4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8713" y="1146981"/>
            <a:ext cx="8793106" cy="4514351"/>
          </a:xfrm>
          <a:prstGeom prst="rect">
            <a:avLst/>
          </a:prstGeom>
        </p:spPr>
      </p:pic>
      <p:pic>
        <p:nvPicPr>
          <p:cNvPr id="1050" name="Imagem 1049" descr="Forma&#10;&#10;Descrição gerada automaticamente com confiança baixa">
            <a:extLst>
              <a:ext uri="{FF2B5EF4-FFF2-40B4-BE49-F238E27FC236}">
                <a16:creationId xmlns:a16="http://schemas.microsoft.com/office/drawing/2014/main" id="{6FB67CA6-B37F-41A0-9796-B255BCF3DB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756" y="788088"/>
            <a:ext cx="414643" cy="41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ndo de Papel Cream 2,72 x 11m - Ekoban Greika BD Company - EKOBAN  Equipamentos Fotográficos Estúdio - Godox Atek Benro Hoya Greika Velbon  Witstro Mako">
            <a:extLst>
              <a:ext uri="{FF2B5EF4-FFF2-40B4-BE49-F238E27FC236}">
                <a16:creationId xmlns:a16="http://schemas.microsoft.com/office/drawing/2014/main" id="{C27D2C74-0112-4F11-BF80-7A864B30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" y="6988"/>
            <a:ext cx="12177269" cy="68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Imagem 1035" descr="Forma&#10;&#10;Descrição gerada automaticamente com confiança baixa">
            <a:extLst>
              <a:ext uri="{FF2B5EF4-FFF2-40B4-BE49-F238E27FC236}">
                <a16:creationId xmlns:a16="http://schemas.microsoft.com/office/drawing/2014/main" id="{684DFF53-0A7D-46D6-9975-6DDFD8C7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46" y="-71507"/>
            <a:ext cx="437388" cy="437388"/>
          </a:xfrm>
          <a:prstGeom prst="rect">
            <a:avLst/>
          </a:prstGeom>
        </p:spPr>
      </p:pic>
      <p:pic>
        <p:nvPicPr>
          <p:cNvPr id="1040" name="Imagem 1039" descr="Forma&#10;&#10;Descrição gerada automaticamente com confiança baixa">
            <a:extLst>
              <a:ext uri="{FF2B5EF4-FFF2-40B4-BE49-F238E27FC236}">
                <a16:creationId xmlns:a16="http://schemas.microsoft.com/office/drawing/2014/main" id="{40A81DA5-354F-4CA8-A101-9D0619259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84" y="-223061"/>
            <a:ext cx="621600" cy="621600"/>
          </a:xfrm>
          <a:prstGeom prst="rect">
            <a:avLst/>
          </a:prstGeom>
        </p:spPr>
      </p:pic>
      <p:pic>
        <p:nvPicPr>
          <p:cNvPr id="1042" name="Imagem 1041" descr="Forma&#10;&#10;Descrição gerada automaticamente com confiança baixa">
            <a:extLst>
              <a:ext uri="{FF2B5EF4-FFF2-40B4-BE49-F238E27FC236}">
                <a16:creationId xmlns:a16="http://schemas.microsoft.com/office/drawing/2014/main" id="{2FE150B3-5632-4B23-A189-E879591E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927" y="2169297"/>
            <a:ext cx="562988" cy="562988"/>
          </a:xfrm>
          <a:prstGeom prst="rect">
            <a:avLst/>
          </a:prstGeom>
        </p:spPr>
      </p:pic>
      <p:pic>
        <p:nvPicPr>
          <p:cNvPr id="1044" name="Imagem 1043" descr="Forma&#10;&#10;Descrição gerada automaticamente com confiança baixa">
            <a:extLst>
              <a:ext uri="{FF2B5EF4-FFF2-40B4-BE49-F238E27FC236}">
                <a16:creationId xmlns:a16="http://schemas.microsoft.com/office/drawing/2014/main" id="{D82AA582-AEA9-4ABE-B9CE-C9527B4C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00" y="302142"/>
            <a:ext cx="437388" cy="437388"/>
          </a:xfrm>
          <a:prstGeom prst="rect">
            <a:avLst/>
          </a:prstGeom>
        </p:spPr>
      </p:pic>
      <p:pic>
        <p:nvPicPr>
          <p:cNvPr id="1048" name="Imagem 1047" descr="Forma&#10;&#10;Descrição gerada automaticamente com confiança baixa">
            <a:extLst>
              <a:ext uri="{FF2B5EF4-FFF2-40B4-BE49-F238E27FC236}">
                <a16:creationId xmlns:a16="http://schemas.microsoft.com/office/drawing/2014/main" id="{9814E1AB-0E6F-4651-AD27-5BD5FE67E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076" y="401117"/>
            <a:ext cx="537400" cy="537400"/>
          </a:xfrm>
          <a:prstGeom prst="rect">
            <a:avLst/>
          </a:prstGeom>
        </p:spPr>
      </p:pic>
      <p:pic>
        <p:nvPicPr>
          <p:cNvPr id="1052" name="Imagem 1051" descr="Forma&#10;&#10;Descrição gerada automaticamente com confiança baixa">
            <a:extLst>
              <a:ext uri="{FF2B5EF4-FFF2-40B4-BE49-F238E27FC236}">
                <a16:creationId xmlns:a16="http://schemas.microsoft.com/office/drawing/2014/main" id="{0D56CE55-6E82-4E76-A126-71195B0B3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27" y="1660012"/>
            <a:ext cx="509285" cy="509285"/>
          </a:xfrm>
          <a:prstGeom prst="rect">
            <a:avLst/>
          </a:prstGeom>
        </p:spPr>
      </p:pic>
      <p:pic>
        <p:nvPicPr>
          <p:cNvPr id="1054" name="Imagem 1053" descr="Forma&#10;&#10;Descrição gerada automaticamente com confiança baixa">
            <a:extLst>
              <a:ext uri="{FF2B5EF4-FFF2-40B4-BE49-F238E27FC236}">
                <a16:creationId xmlns:a16="http://schemas.microsoft.com/office/drawing/2014/main" id="{248FC23C-DC21-4EA2-B28C-BA68990F31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977" y="1150251"/>
            <a:ext cx="414643" cy="414643"/>
          </a:xfrm>
          <a:prstGeom prst="rect">
            <a:avLst/>
          </a:prstGeom>
        </p:spPr>
      </p:pic>
      <p:pic>
        <p:nvPicPr>
          <p:cNvPr id="1058" name="Imagem 1057" descr="Forma&#10;&#10;Descrição gerada automaticamente com confiança baixa">
            <a:extLst>
              <a:ext uri="{FF2B5EF4-FFF2-40B4-BE49-F238E27FC236}">
                <a16:creationId xmlns:a16="http://schemas.microsoft.com/office/drawing/2014/main" id="{65F53D25-5C6C-45C7-896C-064F4319F6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28" y="623383"/>
            <a:ext cx="390220" cy="390220"/>
          </a:xfrm>
          <a:prstGeom prst="rect">
            <a:avLst/>
          </a:prstGeom>
        </p:spPr>
      </p:pic>
      <p:pic>
        <p:nvPicPr>
          <p:cNvPr id="1062" name="Imagem 1061" descr="Forma&#10;&#10;Descrição gerada automaticamente com confiança baixa">
            <a:extLst>
              <a:ext uri="{FF2B5EF4-FFF2-40B4-BE49-F238E27FC236}">
                <a16:creationId xmlns:a16="http://schemas.microsoft.com/office/drawing/2014/main" id="{133AD9CC-C78C-4EA8-8A6F-E20D9FE563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297" y="1065526"/>
            <a:ext cx="642482" cy="642482"/>
          </a:xfrm>
          <a:prstGeom prst="rect">
            <a:avLst/>
          </a:prstGeom>
        </p:spPr>
      </p:pic>
      <p:pic>
        <p:nvPicPr>
          <p:cNvPr id="1046" name="Imagem 1045" descr="Forma&#10;&#10;Descrição gerada automaticamente com confiança baixa">
            <a:extLst>
              <a:ext uri="{FF2B5EF4-FFF2-40B4-BE49-F238E27FC236}">
                <a16:creationId xmlns:a16="http://schemas.microsoft.com/office/drawing/2014/main" id="{7BA0CAF0-DD9B-4A78-83C6-D010428026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49" y="33442"/>
            <a:ext cx="537400" cy="537400"/>
          </a:xfrm>
          <a:prstGeom prst="rect">
            <a:avLst/>
          </a:prstGeom>
        </p:spPr>
      </p:pic>
      <p:pic>
        <p:nvPicPr>
          <p:cNvPr id="1067" name="Imagem 1066" descr="Forma&#10;&#10;Descrição gerada automaticamente com confiança baixa">
            <a:extLst>
              <a:ext uri="{FF2B5EF4-FFF2-40B4-BE49-F238E27FC236}">
                <a16:creationId xmlns:a16="http://schemas.microsoft.com/office/drawing/2014/main" id="{D7528468-B241-4135-A144-327D556D8B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20" y="533284"/>
            <a:ext cx="245829" cy="245829"/>
          </a:xfrm>
          <a:prstGeom prst="rect">
            <a:avLst/>
          </a:prstGeom>
        </p:spPr>
      </p:pic>
      <p:pic>
        <p:nvPicPr>
          <p:cNvPr id="1069" name="Imagem 1068" descr="Forma&#10;&#10;Descrição gerada automaticamente com confiança baixa">
            <a:extLst>
              <a:ext uri="{FF2B5EF4-FFF2-40B4-BE49-F238E27FC236}">
                <a16:creationId xmlns:a16="http://schemas.microsoft.com/office/drawing/2014/main" id="{7DF0E5C9-EF7D-4028-AADD-163563405F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1776744"/>
            <a:ext cx="323817" cy="323817"/>
          </a:xfrm>
          <a:prstGeom prst="rect">
            <a:avLst/>
          </a:prstGeom>
        </p:spPr>
      </p:pic>
      <p:pic>
        <p:nvPicPr>
          <p:cNvPr id="1071" name="Imagem 1070" descr="Forma&#10;&#10;Descrição gerada automaticamente com confiança baixa">
            <a:extLst>
              <a:ext uri="{FF2B5EF4-FFF2-40B4-BE49-F238E27FC236}">
                <a16:creationId xmlns:a16="http://schemas.microsoft.com/office/drawing/2014/main" id="{24409A4A-9319-4B37-B202-FAA81B89C4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55" y="480076"/>
            <a:ext cx="245423" cy="245423"/>
          </a:xfrm>
          <a:prstGeom prst="rect">
            <a:avLst/>
          </a:prstGeom>
        </p:spPr>
      </p:pic>
      <p:pic>
        <p:nvPicPr>
          <p:cNvPr id="1073" name="Imagem 1072" descr="Forma&#10;&#10;Descrição gerada automaticamente com confiança baixa">
            <a:extLst>
              <a:ext uri="{FF2B5EF4-FFF2-40B4-BE49-F238E27FC236}">
                <a16:creationId xmlns:a16="http://schemas.microsoft.com/office/drawing/2014/main" id="{62C53BC9-E831-4D05-AC10-27180D72D3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73" y="-175785"/>
            <a:ext cx="462492" cy="462492"/>
          </a:xfrm>
          <a:prstGeom prst="rect">
            <a:avLst/>
          </a:prstGeom>
        </p:spPr>
      </p:pic>
      <p:pic>
        <p:nvPicPr>
          <p:cNvPr id="1075" name="Imagem 1074" descr="Forma&#10;&#10;Descrição gerada automaticamente com confiança baixa">
            <a:extLst>
              <a:ext uri="{FF2B5EF4-FFF2-40B4-BE49-F238E27FC236}">
                <a16:creationId xmlns:a16="http://schemas.microsoft.com/office/drawing/2014/main" id="{3AB2AC09-8C5C-42E2-9297-D6E1B2F9A2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620" y="984222"/>
            <a:ext cx="266236" cy="266236"/>
          </a:xfrm>
          <a:prstGeom prst="rect">
            <a:avLst/>
          </a:prstGeom>
        </p:spPr>
      </p:pic>
      <p:pic>
        <p:nvPicPr>
          <p:cNvPr id="1077" name="Imagem 1076" descr="Forma&#10;&#10;Descrição gerada automaticamente com confiança baixa">
            <a:extLst>
              <a:ext uri="{FF2B5EF4-FFF2-40B4-BE49-F238E27FC236}">
                <a16:creationId xmlns:a16="http://schemas.microsoft.com/office/drawing/2014/main" id="{FECAF829-19B5-42BD-99EC-0E55382D87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6" y="-72882"/>
            <a:ext cx="321241" cy="321241"/>
          </a:xfrm>
          <a:prstGeom prst="rect">
            <a:avLst/>
          </a:prstGeom>
        </p:spPr>
      </p:pic>
      <p:pic>
        <p:nvPicPr>
          <p:cNvPr id="1079" name="Imagem 1078" descr="Forma&#10;&#10;Descrição gerada automaticamente com confiança baixa">
            <a:extLst>
              <a:ext uri="{FF2B5EF4-FFF2-40B4-BE49-F238E27FC236}">
                <a16:creationId xmlns:a16="http://schemas.microsoft.com/office/drawing/2014/main" id="{87600DCB-6F58-4DAD-975A-C6774475BE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5" y="1034178"/>
            <a:ext cx="232146" cy="232146"/>
          </a:xfrm>
          <a:prstGeom prst="rect">
            <a:avLst/>
          </a:prstGeom>
        </p:spPr>
      </p:pic>
      <p:pic>
        <p:nvPicPr>
          <p:cNvPr id="1081" name="Imagem 1080" descr="Forma&#10;&#10;Descrição gerada automaticamente com confiança baixa">
            <a:extLst>
              <a:ext uri="{FF2B5EF4-FFF2-40B4-BE49-F238E27FC236}">
                <a16:creationId xmlns:a16="http://schemas.microsoft.com/office/drawing/2014/main" id="{1C13D104-3935-4942-A8B8-34EBFB3905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445097"/>
            <a:ext cx="280402" cy="280402"/>
          </a:xfrm>
          <a:prstGeom prst="rect">
            <a:avLst/>
          </a:prstGeom>
        </p:spPr>
      </p:pic>
      <p:pic>
        <p:nvPicPr>
          <p:cNvPr id="126" name="Imagem 125" descr="Forma&#10;&#10;Descrição gerada automaticamente com confiança baixa">
            <a:extLst>
              <a:ext uri="{FF2B5EF4-FFF2-40B4-BE49-F238E27FC236}">
                <a16:creationId xmlns:a16="http://schemas.microsoft.com/office/drawing/2014/main" id="{30D76D99-1D38-45C3-8621-1984303542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2" y="6513157"/>
            <a:ext cx="414643" cy="414643"/>
          </a:xfrm>
          <a:prstGeom prst="rect">
            <a:avLst/>
          </a:prstGeom>
        </p:spPr>
      </p:pic>
      <p:pic>
        <p:nvPicPr>
          <p:cNvPr id="127" name="Imagem 126" descr="Forma&#10;&#10;Descrição gerada automaticamente com confiança baixa">
            <a:extLst>
              <a:ext uri="{FF2B5EF4-FFF2-40B4-BE49-F238E27FC236}">
                <a16:creationId xmlns:a16="http://schemas.microsoft.com/office/drawing/2014/main" id="{62E43827-03EC-408C-BD87-950FE1A94A0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5631746"/>
            <a:ext cx="509286" cy="509286"/>
          </a:xfrm>
          <a:prstGeom prst="rect">
            <a:avLst/>
          </a:prstGeom>
        </p:spPr>
      </p:pic>
      <p:pic>
        <p:nvPicPr>
          <p:cNvPr id="129" name="Imagem 128" descr="Forma&#10;&#10;Descrição gerada automaticamente com confiança baixa">
            <a:extLst>
              <a:ext uri="{FF2B5EF4-FFF2-40B4-BE49-F238E27FC236}">
                <a16:creationId xmlns:a16="http://schemas.microsoft.com/office/drawing/2014/main" id="{BA251E1C-C97D-40C9-8803-E8C88C068C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6348715"/>
            <a:ext cx="509285" cy="509285"/>
          </a:xfrm>
          <a:prstGeom prst="rect">
            <a:avLst/>
          </a:prstGeom>
        </p:spPr>
      </p:pic>
      <p:pic>
        <p:nvPicPr>
          <p:cNvPr id="130" name="Imagem 129" descr="Forma&#10;&#10;Descrição gerada automaticamente com confiança baixa">
            <a:extLst>
              <a:ext uri="{FF2B5EF4-FFF2-40B4-BE49-F238E27FC236}">
                <a16:creationId xmlns:a16="http://schemas.microsoft.com/office/drawing/2014/main" id="{43F1F694-D609-4C07-BFD7-F52EAEDA2D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3" y="5750602"/>
            <a:ext cx="642482" cy="642482"/>
          </a:xfrm>
          <a:prstGeom prst="rect">
            <a:avLst/>
          </a:prstGeom>
        </p:spPr>
      </p:pic>
      <p:pic>
        <p:nvPicPr>
          <p:cNvPr id="131" name="Imagem 130" descr="Forma&#10;&#10;Descrição gerada automaticamente com confiança baixa">
            <a:extLst>
              <a:ext uri="{FF2B5EF4-FFF2-40B4-BE49-F238E27FC236}">
                <a16:creationId xmlns:a16="http://schemas.microsoft.com/office/drawing/2014/main" id="{0494BD7C-9977-41E2-B96B-72B4FB3995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" y="6024898"/>
            <a:ext cx="323817" cy="323817"/>
          </a:xfrm>
          <a:prstGeom prst="rect">
            <a:avLst/>
          </a:prstGeom>
        </p:spPr>
      </p:pic>
      <p:pic>
        <p:nvPicPr>
          <p:cNvPr id="132" name="Imagem 131" descr="Forma&#10;&#10;Descrição gerada automaticamente com confiança baixa">
            <a:extLst>
              <a:ext uri="{FF2B5EF4-FFF2-40B4-BE49-F238E27FC236}">
                <a16:creationId xmlns:a16="http://schemas.microsoft.com/office/drawing/2014/main" id="{E495C578-849F-4615-A897-9F917C27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" y="5078225"/>
            <a:ext cx="437388" cy="437388"/>
          </a:xfrm>
          <a:prstGeom prst="rect">
            <a:avLst/>
          </a:prstGeom>
        </p:spPr>
      </p:pic>
      <p:pic>
        <p:nvPicPr>
          <p:cNvPr id="133" name="Imagem 132" descr="Forma&#10;&#10;Descrição gerada automaticamente com confiança baixa">
            <a:extLst>
              <a:ext uri="{FF2B5EF4-FFF2-40B4-BE49-F238E27FC236}">
                <a16:creationId xmlns:a16="http://schemas.microsoft.com/office/drawing/2014/main" id="{7F12DADB-B708-4ABD-8099-264EAF830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8" y="5448963"/>
            <a:ext cx="437388" cy="437388"/>
          </a:xfrm>
          <a:prstGeom prst="rect">
            <a:avLst/>
          </a:prstGeom>
        </p:spPr>
      </p:pic>
      <p:pic>
        <p:nvPicPr>
          <p:cNvPr id="135" name="Imagem 134" descr="Forma&#10;&#10;Descrição gerada automaticamente com confiança baixa">
            <a:extLst>
              <a:ext uri="{FF2B5EF4-FFF2-40B4-BE49-F238E27FC236}">
                <a16:creationId xmlns:a16="http://schemas.microsoft.com/office/drawing/2014/main" id="{EED1AC72-7F7C-43EA-99E5-7B034D5892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6" y="6587216"/>
            <a:ext cx="266236" cy="266236"/>
          </a:xfrm>
          <a:prstGeom prst="rect">
            <a:avLst/>
          </a:prstGeom>
        </p:spPr>
      </p:pic>
      <p:pic>
        <p:nvPicPr>
          <p:cNvPr id="136" name="Imagem 135" descr="Forma&#10;&#10;Descrição gerada automaticamente com confiança baixa">
            <a:extLst>
              <a:ext uri="{FF2B5EF4-FFF2-40B4-BE49-F238E27FC236}">
                <a16:creationId xmlns:a16="http://schemas.microsoft.com/office/drawing/2014/main" id="{D3E80C39-615F-4078-BDD5-D3E5D42A20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" y="4730341"/>
            <a:ext cx="280402" cy="280402"/>
          </a:xfrm>
          <a:prstGeom prst="rect">
            <a:avLst/>
          </a:prstGeom>
        </p:spPr>
      </p:pic>
      <p:pic>
        <p:nvPicPr>
          <p:cNvPr id="137" name="Imagem 136" descr="Forma&#10;&#10;Descrição gerada automaticamente com confiança baixa">
            <a:extLst>
              <a:ext uri="{FF2B5EF4-FFF2-40B4-BE49-F238E27FC236}">
                <a16:creationId xmlns:a16="http://schemas.microsoft.com/office/drawing/2014/main" id="{045C4C2C-E2A5-4858-AFC1-2EB82FA57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4" y="4573355"/>
            <a:ext cx="437388" cy="437388"/>
          </a:xfrm>
          <a:prstGeom prst="rect">
            <a:avLst/>
          </a:prstGeom>
        </p:spPr>
      </p:pic>
      <p:pic>
        <p:nvPicPr>
          <p:cNvPr id="138" name="Imagem 137" descr="Forma&#10;&#10;Descrição gerada automaticamente com confiança baixa">
            <a:extLst>
              <a:ext uri="{FF2B5EF4-FFF2-40B4-BE49-F238E27FC236}">
                <a16:creationId xmlns:a16="http://schemas.microsoft.com/office/drawing/2014/main" id="{0B6FA709-D576-40F1-A10B-5DF7975FB2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1" y="5066959"/>
            <a:ext cx="245423" cy="245423"/>
          </a:xfrm>
          <a:prstGeom prst="rect">
            <a:avLst/>
          </a:prstGeom>
        </p:spPr>
      </p:pic>
      <p:pic>
        <p:nvPicPr>
          <p:cNvPr id="139" name="Imagem 138" descr="Forma&#10;&#10;Descrição gerada automaticamente com confiança baixa">
            <a:extLst>
              <a:ext uri="{FF2B5EF4-FFF2-40B4-BE49-F238E27FC236}">
                <a16:creationId xmlns:a16="http://schemas.microsoft.com/office/drawing/2014/main" id="{B7C0253B-0650-4915-A2CD-AE149D4D51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6" y="4870542"/>
            <a:ext cx="414643" cy="414643"/>
          </a:xfrm>
          <a:prstGeom prst="rect">
            <a:avLst/>
          </a:prstGeom>
        </p:spPr>
      </p:pic>
      <p:pic>
        <p:nvPicPr>
          <p:cNvPr id="140" name="Imagem 139" descr="Forma&#10;&#10;Descrição gerada automaticamente com confiança baixa">
            <a:extLst>
              <a:ext uri="{FF2B5EF4-FFF2-40B4-BE49-F238E27FC236}">
                <a16:creationId xmlns:a16="http://schemas.microsoft.com/office/drawing/2014/main" id="{85B533AA-000B-4941-A79F-FC669AA32A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84" y="5404235"/>
            <a:ext cx="321241" cy="321241"/>
          </a:xfrm>
          <a:prstGeom prst="rect">
            <a:avLst/>
          </a:prstGeom>
        </p:spPr>
      </p:pic>
      <p:pic>
        <p:nvPicPr>
          <p:cNvPr id="141" name="Imagem 140" descr="Forma&#10;&#10;Descrição gerada automaticamente com confiança baixa">
            <a:extLst>
              <a:ext uri="{FF2B5EF4-FFF2-40B4-BE49-F238E27FC236}">
                <a16:creationId xmlns:a16="http://schemas.microsoft.com/office/drawing/2014/main" id="{0DAF219E-E456-4C64-9768-D3F3F8A0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67" y="6409534"/>
            <a:ext cx="621600" cy="621600"/>
          </a:xfrm>
          <a:prstGeom prst="rect">
            <a:avLst/>
          </a:prstGeom>
        </p:spPr>
      </p:pic>
      <p:pic>
        <p:nvPicPr>
          <p:cNvPr id="142" name="Imagem 141" descr="Forma&#10;&#10;Descrição gerada automaticamente com confiança baixa">
            <a:extLst>
              <a:ext uri="{FF2B5EF4-FFF2-40B4-BE49-F238E27FC236}">
                <a16:creationId xmlns:a16="http://schemas.microsoft.com/office/drawing/2014/main" id="{F8091261-B316-4D29-B985-72B492595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" y="4099871"/>
            <a:ext cx="562988" cy="56298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7CE2835-3E32-47A2-AB2F-2A6416B559BF}"/>
              </a:ext>
            </a:extLst>
          </p:cNvPr>
          <p:cNvCxnSpPr/>
          <p:nvPr/>
        </p:nvCxnSpPr>
        <p:spPr>
          <a:xfrm>
            <a:off x="321240" y="28670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62947F0-8FF1-4F55-8FBF-CDBF619A9824}"/>
              </a:ext>
            </a:extLst>
          </p:cNvPr>
          <p:cNvCxnSpPr/>
          <p:nvPr/>
        </p:nvCxnSpPr>
        <p:spPr>
          <a:xfrm flipH="1">
            <a:off x="266235" y="286707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34419F6-0F17-4953-AA02-5C7A1943EDA1}"/>
              </a:ext>
            </a:extLst>
          </p:cNvPr>
          <p:cNvCxnSpPr/>
          <p:nvPr/>
        </p:nvCxnSpPr>
        <p:spPr>
          <a:xfrm>
            <a:off x="2870840" y="651315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958B799-4108-479D-91F3-C64D24B5A68F}"/>
              </a:ext>
            </a:extLst>
          </p:cNvPr>
          <p:cNvCxnSpPr/>
          <p:nvPr/>
        </p:nvCxnSpPr>
        <p:spPr>
          <a:xfrm flipH="1">
            <a:off x="11811050" y="2832574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5B3FDE-2E27-4ABF-AAE7-323C5111DBE1}"/>
              </a:ext>
            </a:extLst>
          </p:cNvPr>
          <p:cNvSpPr txBox="1"/>
          <p:nvPr/>
        </p:nvSpPr>
        <p:spPr>
          <a:xfrm>
            <a:off x="4552977" y="644271"/>
            <a:ext cx="308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LEMON MILK" panose="00000500000000000000" pitchFamily="50" charset="0"/>
              </a:rPr>
              <a:t>Identidade visual</a:t>
            </a:r>
          </a:p>
        </p:txBody>
      </p:sp>
      <p:pic>
        <p:nvPicPr>
          <p:cNvPr id="134" name="Imagem 133" descr="Forma&#10;&#10;Descrição gerada automaticamente com confiança baixa">
            <a:extLst>
              <a:ext uri="{FF2B5EF4-FFF2-40B4-BE49-F238E27FC236}">
                <a16:creationId xmlns:a16="http://schemas.microsoft.com/office/drawing/2014/main" id="{F7B4F442-22A5-4C61-B797-1CF07C24BE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1" y="6048839"/>
            <a:ext cx="537400" cy="537400"/>
          </a:xfrm>
          <a:prstGeom prst="rect">
            <a:avLst/>
          </a:prstGeom>
        </p:spPr>
      </p:pic>
      <p:pic>
        <p:nvPicPr>
          <p:cNvPr id="1050" name="Imagem 1049" descr="Forma&#10;&#10;Descrição gerada automaticamente com confiança baixa">
            <a:extLst>
              <a:ext uri="{FF2B5EF4-FFF2-40B4-BE49-F238E27FC236}">
                <a16:creationId xmlns:a16="http://schemas.microsoft.com/office/drawing/2014/main" id="{6FB67CA6-B37F-41A0-9796-B255BCF3DB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756" y="788088"/>
            <a:ext cx="414643" cy="414643"/>
          </a:xfrm>
          <a:prstGeom prst="rect">
            <a:avLst/>
          </a:prstGeom>
        </p:spPr>
      </p:pic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49158D29-08DD-442B-9E04-7BFEB8B761C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651" y="1106228"/>
            <a:ext cx="4251235" cy="425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8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ndo de Papel Cream 2,72 x 11m - Ekoban Greika BD Company - EKOBAN  Equipamentos Fotográficos Estúdio - Godox Atek Benro Hoya Greika Velbon  Witstro Mako">
            <a:extLst>
              <a:ext uri="{FF2B5EF4-FFF2-40B4-BE49-F238E27FC236}">
                <a16:creationId xmlns:a16="http://schemas.microsoft.com/office/drawing/2014/main" id="{C27D2C74-0112-4F11-BF80-7A864B30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" y="6988"/>
            <a:ext cx="12177269" cy="68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Imagem 1035" descr="Forma&#10;&#10;Descrição gerada automaticamente com confiança baixa">
            <a:extLst>
              <a:ext uri="{FF2B5EF4-FFF2-40B4-BE49-F238E27FC236}">
                <a16:creationId xmlns:a16="http://schemas.microsoft.com/office/drawing/2014/main" id="{684DFF53-0A7D-46D6-9975-6DDFD8C7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46" y="-71507"/>
            <a:ext cx="437388" cy="437388"/>
          </a:xfrm>
          <a:prstGeom prst="rect">
            <a:avLst/>
          </a:prstGeom>
        </p:spPr>
      </p:pic>
      <p:pic>
        <p:nvPicPr>
          <p:cNvPr id="1040" name="Imagem 1039" descr="Forma&#10;&#10;Descrição gerada automaticamente com confiança baixa">
            <a:extLst>
              <a:ext uri="{FF2B5EF4-FFF2-40B4-BE49-F238E27FC236}">
                <a16:creationId xmlns:a16="http://schemas.microsoft.com/office/drawing/2014/main" id="{40A81DA5-354F-4CA8-A101-9D0619259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84" y="-223061"/>
            <a:ext cx="621600" cy="621600"/>
          </a:xfrm>
          <a:prstGeom prst="rect">
            <a:avLst/>
          </a:prstGeom>
        </p:spPr>
      </p:pic>
      <p:pic>
        <p:nvPicPr>
          <p:cNvPr id="1042" name="Imagem 1041" descr="Forma&#10;&#10;Descrição gerada automaticamente com confiança baixa">
            <a:extLst>
              <a:ext uri="{FF2B5EF4-FFF2-40B4-BE49-F238E27FC236}">
                <a16:creationId xmlns:a16="http://schemas.microsoft.com/office/drawing/2014/main" id="{2FE150B3-5632-4B23-A189-E879591E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927" y="2169297"/>
            <a:ext cx="562988" cy="562988"/>
          </a:xfrm>
          <a:prstGeom prst="rect">
            <a:avLst/>
          </a:prstGeom>
        </p:spPr>
      </p:pic>
      <p:pic>
        <p:nvPicPr>
          <p:cNvPr id="1044" name="Imagem 1043" descr="Forma&#10;&#10;Descrição gerada automaticamente com confiança baixa">
            <a:extLst>
              <a:ext uri="{FF2B5EF4-FFF2-40B4-BE49-F238E27FC236}">
                <a16:creationId xmlns:a16="http://schemas.microsoft.com/office/drawing/2014/main" id="{D82AA582-AEA9-4ABE-B9CE-C9527B4C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00" y="302142"/>
            <a:ext cx="437388" cy="437388"/>
          </a:xfrm>
          <a:prstGeom prst="rect">
            <a:avLst/>
          </a:prstGeom>
        </p:spPr>
      </p:pic>
      <p:pic>
        <p:nvPicPr>
          <p:cNvPr id="1048" name="Imagem 1047" descr="Forma&#10;&#10;Descrição gerada automaticamente com confiança baixa">
            <a:extLst>
              <a:ext uri="{FF2B5EF4-FFF2-40B4-BE49-F238E27FC236}">
                <a16:creationId xmlns:a16="http://schemas.microsoft.com/office/drawing/2014/main" id="{9814E1AB-0E6F-4651-AD27-5BD5FE67E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076" y="401117"/>
            <a:ext cx="537400" cy="537400"/>
          </a:xfrm>
          <a:prstGeom prst="rect">
            <a:avLst/>
          </a:prstGeom>
        </p:spPr>
      </p:pic>
      <p:pic>
        <p:nvPicPr>
          <p:cNvPr id="1058" name="Imagem 1057" descr="Forma&#10;&#10;Descrição gerada automaticamente com confiança baixa">
            <a:extLst>
              <a:ext uri="{FF2B5EF4-FFF2-40B4-BE49-F238E27FC236}">
                <a16:creationId xmlns:a16="http://schemas.microsoft.com/office/drawing/2014/main" id="{65F53D25-5C6C-45C7-896C-064F4319F6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28" y="623383"/>
            <a:ext cx="390220" cy="390220"/>
          </a:xfrm>
          <a:prstGeom prst="rect">
            <a:avLst/>
          </a:prstGeom>
        </p:spPr>
      </p:pic>
      <p:pic>
        <p:nvPicPr>
          <p:cNvPr id="1062" name="Imagem 1061" descr="Forma&#10;&#10;Descrição gerada automaticamente com confiança baixa">
            <a:extLst>
              <a:ext uri="{FF2B5EF4-FFF2-40B4-BE49-F238E27FC236}">
                <a16:creationId xmlns:a16="http://schemas.microsoft.com/office/drawing/2014/main" id="{133AD9CC-C78C-4EA8-8A6F-E20D9FE563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297" y="1065526"/>
            <a:ext cx="642482" cy="642482"/>
          </a:xfrm>
          <a:prstGeom prst="rect">
            <a:avLst/>
          </a:prstGeom>
        </p:spPr>
      </p:pic>
      <p:pic>
        <p:nvPicPr>
          <p:cNvPr id="1046" name="Imagem 1045" descr="Forma&#10;&#10;Descrição gerada automaticamente com confiança baixa">
            <a:extLst>
              <a:ext uri="{FF2B5EF4-FFF2-40B4-BE49-F238E27FC236}">
                <a16:creationId xmlns:a16="http://schemas.microsoft.com/office/drawing/2014/main" id="{7BA0CAF0-DD9B-4A78-83C6-D010428026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49" y="33442"/>
            <a:ext cx="537400" cy="537400"/>
          </a:xfrm>
          <a:prstGeom prst="rect">
            <a:avLst/>
          </a:prstGeom>
        </p:spPr>
      </p:pic>
      <p:pic>
        <p:nvPicPr>
          <p:cNvPr id="1067" name="Imagem 1066" descr="Forma&#10;&#10;Descrição gerada automaticamente com confiança baixa">
            <a:extLst>
              <a:ext uri="{FF2B5EF4-FFF2-40B4-BE49-F238E27FC236}">
                <a16:creationId xmlns:a16="http://schemas.microsoft.com/office/drawing/2014/main" id="{D7528468-B241-4135-A144-327D556D8B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20" y="533284"/>
            <a:ext cx="245829" cy="245829"/>
          </a:xfrm>
          <a:prstGeom prst="rect">
            <a:avLst/>
          </a:prstGeom>
        </p:spPr>
      </p:pic>
      <p:pic>
        <p:nvPicPr>
          <p:cNvPr id="1069" name="Imagem 1068" descr="Forma&#10;&#10;Descrição gerada automaticamente com confiança baixa">
            <a:extLst>
              <a:ext uri="{FF2B5EF4-FFF2-40B4-BE49-F238E27FC236}">
                <a16:creationId xmlns:a16="http://schemas.microsoft.com/office/drawing/2014/main" id="{7DF0E5C9-EF7D-4028-AADD-163563405F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1776744"/>
            <a:ext cx="323817" cy="323817"/>
          </a:xfrm>
          <a:prstGeom prst="rect">
            <a:avLst/>
          </a:prstGeom>
        </p:spPr>
      </p:pic>
      <p:pic>
        <p:nvPicPr>
          <p:cNvPr id="1071" name="Imagem 1070" descr="Forma&#10;&#10;Descrição gerada automaticamente com confiança baixa">
            <a:extLst>
              <a:ext uri="{FF2B5EF4-FFF2-40B4-BE49-F238E27FC236}">
                <a16:creationId xmlns:a16="http://schemas.microsoft.com/office/drawing/2014/main" id="{24409A4A-9319-4B37-B202-FAA81B89C4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55" y="480076"/>
            <a:ext cx="245423" cy="245423"/>
          </a:xfrm>
          <a:prstGeom prst="rect">
            <a:avLst/>
          </a:prstGeom>
        </p:spPr>
      </p:pic>
      <p:pic>
        <p:nvPicPr>
          <p:cNvPr id="1073" name="Imagem 1072" descr="Forma&#10;&#10;Descrição gerada automaticamente com confiança baixa">
            <a:extLst>
              <a:ext uri="{FF2B5EF4-FFF2-40B4-BE49-F238E27FC236}">
                <a16:creationId xmlns:a16="http://schemas.microsoft.com/office/drawing/2014/main" id="{62C53BC9-E831-4D05-AC10-27180D72D3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73" y="-175785"/>
            <a:ext cx="462492" cy="462492"/>
          </a:xfrm>
          <a:prstGeom prst="rect">
            <a:avLst/>
          </a:prstGeom>
        </p:spPr>
      </p:pic>
      <p:pic>
        <p:nvPicPr>
          <p:cNvPr id="1075" name="Imagem 1074" descr="Forma&#10;&#10;Descrição gerada automaticamente com confiança baixa">
            <a:extLst>
              <a:ext uri="{FF2B5EF4-FFF2-40B4-BE49-F238E27FC236}">
                <a16:creationId xmlns:a16="http://schemas.microsoft.com/office/drawing/2014/main" id="{3AB2AC09-8C5C-42E2-9297-D6E1B2F9A27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620" y="984222"/>
            <a:ext cx="266236" cy="266236"/>
          </a:xfrm>
          <a:prstGeom prst="rect">
            <a:avLst/>
          </a:prstGeom>
        </p:spPr>
      </p:pic>
      <p:pic>
        <p:nvPicPr>
          <p:cNvPr id="1077" name="Imagem 1076" descr="Forma&#10;&#10;Descrição gerada automaticamente com confiança baixa">
            <a:extLst>
              <a:ext uri="{FF2B5EF4-FFF2-40B4-BE49-F238E27FC236}">
                <a16:creationId xmlns:a16="http://schemas.microsoft.com/office/drawing/2014/main" id="{FECAF829-19B5-42BD-99EC-0E55382D87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6" y="-72882"/>
            <a:ext cx="321241" cy="321241"/>
          </a:xfrm>
          <a:prstGeom prst="rect">
            <a:avLst/>
          </a:prstGeom>
        </p:spPr>
      </p:pic>
      <p:pic>
        <p:nvPicPr>
          <p:cNvPr id="1079" name="Imagem 1078" descr="Forma&#10;&#10;Descrição gerada automaticamente com confiança baixa">
            <a:extLst>
              <a:ext uri="{FF2B5EF4-FFF2-40B4-BE49-F238E27FC236}">
                <a16:creationId xmlns:a16="http://schemas.microsoft.com/office/drawing/2014/main" id="{87600DCB-6F58-4DAD-975A-C6774475BEC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5" y="1034178"/>
            <a:ext cx="232146" cy="232146"/>
          </a:xfrm>
          <a:prstGeom prst="rect">
            <a:avLst/>
          </a:prstGeom>
        </p:spPr>
      </p:pic>
      <p:pic>
        <p:nvPicPr>
          <p:cNvPr id="1081" name="Imagem 1080" descr="Forma&#10;&#10;Descrição gerada automaticamente com confiança baixa">
            <a:extLst>
              <a:ext uri="{FF2B5EF4-FFF2-40B4-BE49-F238E27FC236}">
                <a16:creationId xmlns:a16="http://schemas.microsoft.com/office/drawing/2014/main" id="{1C13D104-3935-4942-A8B8-34EBFB39057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445097"/>
            <a:ext cx="280402" cy="280402"/>
          </a:xfrm>
          <a:prstGeom prst="rect">
            <a:avLst/>
          </a:prstGeom>
        </p:spPr>
      </p:pic>
      <p:pic>
        <p:nvPicPr>
          <p:cNvPr id="126" name="Imagem 125" descr="Forma&#10;&#10;Descrição gerada automaticamente com confiança baixa">
            <a:extLst>
              <a:ext uri="{FF2B5EF4-FFF2-40B4-BE49-F238E27FC236}">
                <a16:creationId xmlns:a16="http://schemas.microsoft.com/office/drawing/2014/main" id="{30D76D99-1D38-45C3-8621-1984303542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2" y="6513157"/>
            <a:ext cx="414643" cy="414643"/>
          </a:xfrm>
          <a:prstGeom prst="rect">
            <a:avLst/>
          </a:prstGeom>
        </p:spPr>
      </p:pic>
      <p:pic>
        <p:nvPicPr>
          <p:cNvPr id="127" name="Imagem 126" descr="Forma&#10;&#10;Descrição gerada automaticamente com confiança baixa">
            <a:extLst>
              <a:ext uri="{FF2B5EF4-FFF2-40B4-BE49-F238E27FC236}">
                <a16:creationId xmlns:a16="http://schemas.microsoft.com/office/drawing/2014/main" id="{62E43827-03EC-408C-BD87-950FE1A94A0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5631746"/>
            <a:ext cx="509286" cy="509286"/>
          </a:xfrm>
          <a:prstGeom prst="rect">
            <a:avLst/>
          </a:prstGeom>
        </p:spPr>
      </p:pic>
      <p:pic>
        <p:nvPicPr>
          <p:cNvPr id="129" name="Imagem 128" descr="Forma&#10;&#10;Descrição gerada automaticamente com confiança baixa">
            <a:extLst>
              <a:ext uri="{FF2B5EF4-FFF2-40B4-BE49-F238E27FC236}">
                <a16:creationId xmlns:a16="http://schemas.microsoft.com/office/drawing/2014/main" id="{BA251E1C-C97D-40C9-8803-E8C88C068C5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6348715"/>
            <a:ext cx="509285" cy="509285"/>
          </a:xfrm>
          <a:prstGeom prst="rect">
            <a:avLst/>
          </a:prstGeom>
        </p:spPr>
      </p:pic>
      <p:pic>
        <p:nvPicPr>
          <p:cNvPr id="131" name="Imagem 130" descr="Forma&#10;&#10;Descrição gerada automaticamente com confiança baixa">
            <a:extLst>
              <a:ext uri="{FF2B5EF4-FFF2-40B4-BE49-F238E27FC236}">
                <a16:creationId xmlns:a16="http://schemas.microsoft.com/office/drawing/2014/main" id="{0494BD7C-9977-41E2-B96B-72B4FB3995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" y="6024898"/>
            <a:ext cx="323817" cy="323817"/>
          </a:xfrm>
          <a:prstGeom prst="rect">
            <a:avLst/>
          </a:prstGeom>
        </p:spPr>
      </p:pic>
      <p:pic>
        <p:nvPicPr>
          <p:cNvPr id="132" name="Imagem 131" descr="Forma&#10;&#10;Descrição gerada automaticamente com confiança baixa">
            <a:extLst>
              <a:ext uri="{FF2B5EF4-FFF2-40B4-BE49-F238E27FC236}">
                <a16:creationId xmlns:a16="http://schemas.microsoft.com/office/drawing/2014/main" id="{E495C578-849F-4615-A897-9F917C27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" y="5078225"/>
            <a:ext cx="437388" cy="437388"/>
          </a:xfrm>
          <a:prstGeom prst="rect">
            <a:avLst/>
          </a:prstGeom>
        </p:spPr>
      </p:pic>
      <p:pic>
        <p:nvPicPr>
          <p:cNvPr id="135" name="Imagem 134" descr="Forma&#10;&#10;Descrição gerada automaticamente com confiança baixa">
            <a:extLst>
              <a:ext uri="{FF2B5EF4-FFF2-40B4-BE49-F238E27FC236}">
                <a16:creationId xmlns:a16="http://schemas.microsoft.com/office/drawing/2014/main" id="{EED1AC72-7F7C-43EA-99E5-7B034D5892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6" y="6587216"/>
            <a:ext cx="266236" cy="266236"/>
          </a:xfrm>
          <a:prstGeom prst="rect">
            <a:avLst/>
          </a:prstGeom>
        </p:spPr>
      </p:pic>
      <p:pic>
        <p:nvPicPr>
          <p:cNvPr id="136" name="Imagem 135" descr="Forma&#10;&#10;Descrição gerada automaticamente com confiança baixa">
            <a:extLst>
              <a:ext uri="{FF2B5EF4-FFF2-40B4-BE49-F238E27FC236}">
                <a16:creationId xmlns:a16="http://schemas.microsoft.com/office/drawing/2014/main" id="{D3E80C39-615F-4078-BDD5-D3E5D42A20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" y="4730341"/>
            <a:ext cx="280402" cy="280402"/>
          </a:xfrm>
          <a:prstGeom prst="rect">
            <a:avLst/>
          </a:prstGeom>
        </p:spPr>
      </p:pic>
      <p:pic>
        <p:nvPicPr>
          <p:cNvPr id="141" name="Imagem 140" descr="Forma&#10;&#10;Descrição gerada automaticamente com confiança baixa">
            <a:extLst>
              <a:ext uri="{FF2B5EF4-FFF2-40B4-BE49-F238E27FC236}">
                <a16:creationId xmlns:a16="http://schemas.microsoft.com/office/drawing/2014/main" id="{0DAF219E-E456-4C64-9768-D3F3F8A0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67" y="6409534"/>
            <a:ext cx="621600" cy="621600"/>
          </a:xfrm>
          <a:prstGeom prst="rect">
            <a:avLst/>
          </a:prstGeom>
        </p:spPr>
      </p:pic>
      <p:pic>
        <p:nvPicPr>
          <p:cNvPr id="142" name="Imagem 141" descr="Forma&#10;&#10;Descrição gerada automaticamente com confiança baixa">
            <a:extLst>
              <a:ext uri="{FF2B5EF4-FFF2-40B4-BE49-F238E27FC236}">
                <a16:creationId xmlns:a16="http://schemas.microsoft.com/office/drawing/2014/main" id="{F8091261-B316-4D29-B985-72B492595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" y="4099871"/>
            <a:ext cx="562988" cy="56298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7CE2835-3E32-47A2-AB2F-2A6416B559BF}"/>
              </a:ext>
            </a:extLst>
          </p:cNvPr>
          <p:cNvCxnSpPr/>
          <p:nvPr/>
        </p:nvCxnSpPr>
        <p:spPr>
          <a:xfrm>
            <a:off x="321240" y="28670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62947F0-8FF1-4F55-8FBF-CDBF619A9824}"/>
              </a:ext>
            </a:extLst>
          </p:cNvPr>
          <p:cNvCxnSpPr/>
          <p:nvPr/>
        </p:nvCxnSpPr>
        <p:spPr>
          <a:xfrm flipH="1">
            <a:off x="266235" y="286707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34419F6-0F17-4953-AA02-5C7A1943EDA1}"/>
              </a:ext>
            </a:extLst>
          </p:cNvPr>
          <p:cNvCxnSpPr/>
          <p:nvPr/>
        </p:nvCxnSpPr>
        <p:spPr>
          <a:xfrm>
            <a:off x="2870840" y="651315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958B799-4108-479D-91F3-C64D24B5A68F}"/>
              </a:ext>
            </a:extLst>
          </p:cNvPr>
          <p:cNvCxnSpPr/>
          <p:nvPr/>
        </p:nvCxnSpPr>
        <p:spPr>
          <a:xfrm flipH="1">
            <a:off x="11811050" y="2832574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5B3FDE-2E27-4ABF-AAE7-323C5111DBE1}"/>
              </a:ext>
            </a:extLst>
          </p:cNvPr>
          <p:cNvSpPr txBox="1"/>
          <p:nvPr/>
        </p:nvSpPr>
        <p:spPr>
          <a:xfrm>
            <a:off x="4552977" y="644271"/>
            <a:ext cx="308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LEMON MILK" panose="00000500000000000000" pitchFamily="50" charset="0"/>
              </a:rPr>
              <a:t>CARTELA DE CORES</a:t>
            </a:r>
          </a:p>
        </p:txBody>
      </p:sp>
      <p:pic>
        <p:nvPicPr>
          <p:cNvPr id="1050" name="Imagem 1049" descr="Forma&#10;&#10;Descrição gerada automaticamente com confiança baixa">
            <a:extLst>
              <a:ext uri="{FF2B5EF4-FFF2-40B4-BE49-F238E27FC236}">
                <a16:creationId xmlns:a16="http://schemas.microsoft.com/office/drawing/2014/main" id="{6FB67CA6-B37F-41A0-9796-B255BCF3DB4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756" y="788088"/>
            <a:ext cx="414643" cy="414643"/>
          </a:xfrm>
          <a:prstGeom prst="rect">
            <a:avLst/>
          </a:prstGeom>
        </p:spPr>
      </p:pic>
      <p:pic>
        <p:nvPicPr>
          <p:cNvPr id="6" name="Imagem 5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7CC95C4B-6644-459C-9039-5F37DD7298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3" y="1282962"/>
            <a:ext cx="10651027" cy="4455077"/>
          </a:xfrm>
          <a:prstGeom prst="rect">
            <a:avLst/>
          </a:prstGeom>
        </p:spPr>
      </p:pic>
      <p:pic>
        <p:nvPicPr>
          <p:cNvPr id="139" name="Imagem 138" descr="Forma&#10;&#10;Descrição gerada automaticamente com confiança baixa">
            <a:extLst>
              <a:ext uri="{FF2B5EF4-FFF2-40B4-BE49-F238E27FC236}">
                <a16:creationId xmlns:a16="http://schemas.microsoft.com/office/drawing/2014/main" id="{B7C0253B-0650-4915-A2CD-AE149D4D516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6" y="4870542"/>
            <a:ext cx="414643" cy="414643"/>
          </a:xfrm>
          <a:prstGeom prst="rect">
            <a:avLst/>
          </a:prstGeom>
        </p:spPr>
      </p:pic>
      <p:pic>
        <p:nvPicPr>
          <p:cNvPr id="140" name="Imagem 139" descr="Forma&#10;&#10;Descrição gerada automaticamente com confiança baixa">
            <a:extLst>
              <a:ext uri="{FF2B5EF4-FFF2-40B4-BE49-F238E27FC236}">
                <a16:creationId xmlns:a16="http://schemas.microsoft.com/office/drawing/2014/main" id="{85B533AA-000B-4941-A79F-FC669AA32A8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84" y="5404235"/>
            <a:ext cx="321241" cy="321241"/>
          </a:xfrm>
          <a:prstGeom prst="rect">
            <a:avLst/>
          </a:prstGeom>
        </p:spPr>
      </p:pic>
      <p:pic>
        <p:nvPicPr>
          <p:cNvPr id="133" name="Imagem 132" descr="Forma&#10;&#10;Descrição gerada automaticamente com confiança baixa">
            <a:extLst>
              <a:ext uri="{FF2B5EF4-FFF2-40B4-BE49-F238E27FC236}">
                <a16:creationId xmlns:a16="http://schemas.microsoft.com/office/drawing/2014/main" id="{7F12DADB-B708-4ABD-8099-264EAF830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8" y="5448963"/>
            <a:ext cx="437388" cy="437388"/>
          </a:xfrm>
          <a:prstGeom prst="rect">
            <a:avLst/>
          </a:prstGeom>
        </p:spPr>
      </p:pic>
      <p:pic>
        <p:nvPicPr>
          <p:cNvPr id="138" name="Imagem 137" descr="Forma&#10;&#10;Descrição gerada automaticamente com confiança baixa">
            <a:extLst>
              <a:ext uri="{FF2B5EF4-FFF2-40B4-BE49-F238E27FC236}">
                <a16:creationId xmlns:a16="http://schemas.microsoft.com/office/drawing/2014/main" id="{0B6FA709-D576-40F1-A10B-5DF7975FB2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1" y="5066959"/>
            <a:ext cx="245423" cy="245423"/>
          </a:xfrm>
          <a:prstGeom prst="rect">
            <a:avLst/>
          </a:prstGeom>
        </p:spPr>
      </p:pic>
      <p:pic>
        <p:nvPicPr>
          <p:cNvPr id="137" name="Imagem 136" descr="Forma&#10;&#10;Descrição gerada automaticamente com confiança baixa">
            <a:extLst>
              <a:ext uri="{FF2B5EF4-FFF2-40B4-BE49-F238E27FC236}">
                <a16:creationId xmlns:a16="http://schemas.microsoft.com/office/drawing/2014/main" id="{045C4C2C-E2A5-4858-AFC1-2EB82FA57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4" y="4573355"/>
            <a:ext cx="437388" cy="437388"/>
          </a:xfrm>
          <a:prstGeom prst="rect">
            <a:avLst/>
          </a:prstGeom>
        </p:spPr>
      </p:pic>
      <p:pic>
        <p:nvPicPr>
          <p:cNvPr id="130" name="Imagem 129" descr="Forma&#10;&#10;Descrição gerada automaticamente com confiança baixa">
            <a:extLst>
              <a:ext uri="{FF2B5EF4-FFF2-40B4-BE49-F238E27FC236}">
                <a16:creationId xmlns:a16="http://schemas.microsoft.com/office/drawing/2014/main" id="{43F1F694-D609-4C07-BFD7-F52EAEDA2D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3" y="5750602"/>
            <a:ext cx="642482" cy="642482"/>
          </a:xfrm>
          <a:prstGeom prst="rect">
            <a:avLst/>
          </a:prstGeom>
        </p:spPr>
      </p:pic>
      <p:pic>
        <p:nvPicPr>
          <p:cNvPr id="134" name="Imagem 133" descr="Forma&#10;&#10;Descrição gerada automaticamente com confiança baixa">
            <a:extLst>
              <a:ext uri="{FF2B5EF4-FFF2-40B4-BE49-F238E27FC236}">
                <a16:creationId xmlns:a16="http://schemas.microsoft.com/office/drawing/2014/main" id="{F7B4F442-22A5-4C61-B797-1CF07C24BE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1" y="6048839"/>
            <a:ext cx="537400" cy="537400"/>
          </a:xfrm>
          <a:prstGeom prst="rect">
            <a:avLst/>
          </a:prstGeom>
        </p:spPr>
      </p:pic>
      <p:pic>
        <p:nvPicPr>
          <p:cNvPr id="1054" name="Imagem 1053" descr="Forma&#10;&#10;Descrição gerada automaticamente com confiança baixa">
            <a:extLst>
              <a:ext uri="{FF2B5EF4-FFF2-40B4-BE49-F238E27FC236}">
                <a16:creationId xmlns:a16="http://schemas.microsoft.com/office/drawing/2014/main" id="{248FC23C-DC21-4EA2-B28C-BA68990F31E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977" y="1150251"/>
            <a:ext cx="414643" cy="414643"/>
          </a:xfrm>
          <a:prstGeom prst="rect">
            <a:avLst/>
          </a:prstGeom>
        </p:spPr>
      </p:pic>
      <p:pic>
        <p:nvPicPr>
          <p:cNvPr id="1052" name="Imagem 1051" descr="Forma&#10;&#10;Descrição gerada automaticamente com confiança baixa">
            <a:extLst>
              <a:ext uri="{FF2B5EF4-FFF2-40B4-BE49-F238E27FC236}">
                <a16:creationId xmlns:a16="http://schemas.microsoft.com/office/drawing/2014/main" id="{0D56CE55-6E82-4E76-A126-71195B0B3D1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27" y="1660012"/>
            <a:ext cx="509285" cy="5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5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ndo de Papel Cream 2,72 x 11m - Ekoban Greika BD Company - EKOBAN  Equipamentos Fotográficos Estúdio - Godox Atek Benro Hoya Greika Velbon  Witstro Mako">
            <a:extLst>
              <a:ext uri="{FF2B5EF4-FFF2-40B4-BE49-F238E27FC236}">
                <a16:creationId xmlns:a16="http://schemas.microsoft.com/office/drawing/2014/main" id="{C27D2C74-0112-4F11-BF80-7A864B30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" y="6988"/>
            <a:ext cx="12177269" cy="68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Imagem 1035" descr="Forma&#10;&#10;Descrição gerada automaticamente com confiança baixa">
            <a:extLst>
              <a:ext uri="{FF2B5EF4-FFF2-40B4-BE49-F238E27FC236}">
                <a16:creationId xmlns:a16="http://schemas.microsoft.com/office/drawing/2014/main" id="{684DFF53-0A7D-46D6-9975-6DDFD8C7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46" y="-71507"/>
            <a:ext cx="437388" cy="437388"/>
          </a:xfrm>
          <a:prstGeom prst="rect">
            <a:avLst/>
          </a:prstGeom>
        </p:spPr>
      </p:pic>
      <p:pic>
        <p:nvPicPr>
          <p:cNvPr id="1040" name="Imagem 1039" descr="Forma&#10;&#10;Descrição gerada automaticamente com confiança baixa">
            <a:extLst>
              <a:ext uri="{FF2B5EF4-FFF2-40B4-BE49-F238E27FC236}">
                <a16:creationId xmlns:a16="http://schemas.microsoft.com/office/drawing/2014/main" id="{40A81DA5-354F-4CA8-A101-9D0619259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84" y="-223061"/>
            <a:ext cx="621600" cy="621600"/>
          </a:xfrm>
          <a:prstGeom prst="rect">
            <a:avLst/>
          </a:prstGeom>
        </p:spPr>
      </p:pic>
      <p:pic>
        <p:nvPicPr>
          <p:cNvPr id="1042" name="Imagem 1041" descr="Forma&#10;&#10;Descrição gerada automaticamente com confiança baixa">
            <a:extLst>
              <a:ext uri="{FF2B5EF4-FFF2-40B4-BE49-F238E27FC236}">
                <a16:creationId xmlns:a16="http://schemas.microsoft.com/office/drawing/2014/main" id="{2FE150B3-5632-4B23-A189-E879591E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927" y="2169297"/>
            <a:ext cx="562988" cy="562988"/>
          </a:xfrm>
          <a:prstGeom prst="rect">
            <a:avLst/>
          </a:prstGeom>
        </p:spPr>
      </p:pic>
      <p:pic>
        <p:nvPicPr>
          <p:cNvPr id="1044" name="Imagem 1043" descr="Forma&#10;&#10;Descrição gerada automaticamente com confiança baixa">
            <a:extLst>
              <a:ext uri="{FF2B5EF4-FFF2-40B4-BE49-F238E27FC236}">
                <a16:creationId xmlns:a16="http://schemas.microsoft.com/office/drawing/2014/main" id="{D82AA582-AEA9-4ABE-B9CE-C9527B4C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00" y="302142"/>
            <a:ext cx="437388" cy="437388"/>
          </a:xfrm>
          <a:prstGeom prst="rect">
            <a:avLst/>
          </a:prstGeom>
        </p:spPr>
      </p:pic>
      <p:pic>
        <p:nvPicPr>
          <p:cNvPr id="1048" name="Imagem 1047" descr="Forma&#10;&#10;Descrição gerada automaticamente com confiança baixa">
            <a:extLst>
              <a:ext uri="{FF2B5EF4-FFF2-40B4-BE49-F238E27FC236}">
                <a16:creationId xmlns:a16="http://schemas.microsoft.com/office/drawing/2014/main" id="{9814E1AB-0E6F-4651-AD27-5BD5FE67E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076" y="401117"/>
            <a:ext cx="537400" cy="537400"/>
          </a:xfrm>
          <a:prstGeom prst="rect">
            <a:avLst/>
          </a:prstGeom>
        </p:spPr>
      </p:pic>
      <p:pic>
        <p:nvPicPr>
          <p:cNvPr id="1058" name="Imagem 1057" descr="Forma&#10;&#10;Descrição gerada automaticamente com confiança baixa">
            <a:extLst>
              <a:ext uri="{FF2B5EF4-FFF2-40B4-BE49-F238E27FC236}">
                <a16:creationId xmlns:a16="http://schemas.microsoft.com/office/drawing/2014/main" id="{65F53D25-5C6C-45C7-896C-064F4319F6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28" y="623383"/>
            <a:ext cx="390220" cy="390220"/>
          </a:xfrm>
          <a:prstGeom prst="rect">
            <a:avLst/>
          </a:prstGeom>
        </p:spPr>
      </p:pic>
      <p:pic>
        <p:nvPicPr>
          <p:cNvPr id="1062" name="Imagem 1061" descr="Forma&#10;&#10;Descrição gerada automaticamente com confiança baixa">
            <a:extLst>
              <a:ext uri="{FF2B5EF4-FFF2-40B4-BE49-F238E27FC236}">
                <a16:creationId xmlns:a16="http://schemas.microsoft.com/office/drawing/2014/main" id="{133AD9CC-C78C-4EA8-8A6F-E20D9FE563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297" y="1065526"/>
            <a:ext cx="642482" cy="642482"/>
          </a:xfrm>
          <a:prstGeom prst="rect">
            <a:avLst/>
          </a:prstGeom>
        </p:spPr>
      </p:pic>
      <p:pic>
        <p:nvPicPr>
          <p:cNvPr id="1046" name="Imagem 1045" descr="Forma&#10;&#10;Descrição gerada automaticamente com confiança baixa">
            <a:extLst>
              <a:ext uri="{FF2B5EF4-FFF2-40B4-BE49-F238E27FC236}">
                <a16:creationId xmlns:a16="http://schemas.microsoft.com/office/drawing/2014/main" id="{7BA0CAF0-DD9B-4A78-83C6-D010428026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49" y="33442"/>
            <a:ext cx="537400" cy="537400"/>
          </a:xfrm>
          <a:prstGeom prst="rect">
            <a:avLst/>
          </a:prstGeom>
        </p:spPr>
      </p:pic>
      <p:pic>
        <p:nvPicPr>
          <p:cNvPr id="1067" name="Imagem 1066" descr="Forma&#10;&#10;Descrição gerada automaticamente com confiança baixa">
            <a:extLst>
              <a:ext uri="{FF2B5EF4-FFF2-40B4-BE49-F238E27FC236}">
                <a16:creationId xmlns:a16="http://schemas.microsoft.com/office/drawing/2014/main" id="{D7528468-B241-4135-A144-327D556D8B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20" y="533284"/>
            <a:ext cx="245829" cy="245829"/>
          </a:xfrm>
          <a:prstGeom prst="rect">
            <a:avLst/>
          </a:prstGeom>
        </p:spPr>
      </p:pic>
      <p:pic>
        <p:nvPicPr>
          <p:cNvPr id="1069" name="Imagem 1068" descr="Forma&#10;&#10;Descrição gerada automaticamente com confiança baixa">
            <a:extLst>
              <a:ext uri="{FF2B5EF4-FFF2-40B4-BE49-F238E27FC236}">
                <a16:creationId xmlns:a16="http://schemas.microsoft.com/office/drawing/2014/main" id="{7DF0E5C9-EF7D-4028-AADD-163563405F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1776744"/>
            <a:ext cx="323817" cy="323817"/>
          </a:xfrm>
          <a:prstGeom prst="rect">
            <a:avLst/>
          </a:prstGeom>
        </p:spPr>
      </p:pic>
      <p:pic>
        <p:nvPicPr>
          <p:cNvPr id="1071" name="Imagem 1070" descr="Forma&#10;&#10;Descrição gerada automaticamente com confiança baixa">
            <a:extLst>
              <a:ext uri="{FF2B5EF4-FFF2-40B4-BE49-F238E27FC236}">
                <a16:creationId xmlns:a16="http://schemas.microsoft.com/office/drawing/2014/main" id="{24409A4A-9319-4B37-B202-FAA81B89C4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55" y="480076"/>
            <a:ext cx="245423" cy="245423"/>
          </a:xfrm>
          <a:prstGeom prst="rect">
            <a:avLst/>
          </a:prstGeom>
        </p:spPr>
      </p:pic>
      <p:pic>
        <p:nvPicPr>
          <p:cNvPr id="1073" name="Imagem 1072" descr="Forma&#10;&#10;Descrição gerada automaticamente com confiança baixa">
            <a:extLst>
              <a:ext uri="{FF2B5EF4-FFF2-40B4-BE49-F238E27FC236}">
                <a16:creationId xmlns:a16="http://schemas.microsoft.com/office/drawing/2014/main" id="{62C53BC9-E831-4D05-AC10-27180D72D3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73" y="-175785"/>
            <a:ext cx="462492" cy="462492"/>
          </a:xfrm>
          <a:prstGeom prst="rect">
            <a:avLst/>
          </a:prstGeom>
        </p:spPr>
      </p:pic>
      <p:pic>
        <p:nvPicPr>
          <p:cNvPr id="1075" name="Imagem 1074" descr="Forma&#10;&#10;Descrição gerada automaticamente com confiança baixa">
            <a:extLst>
              <a:ext uri="{FF2B5EF4-FFF2-40B4-BE49-F238E27FC236}">
                <a16:creationId xmlns:a16="http://schemas.microsoft.com/office/drawing/2014/main" id="{3AB2AC09-8C5C-42E2-9297-D6E1B2F9A27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620" y="984222"/>
            <a:ext cx="266236" cy="266236"/>
          </a:xfrm>
          <a:prstGeom prst="rect">
            <a:avLst/>
          </a:prstGeom>
        </p:spPr>
      </p:pic>
      <p:pic>
        <p:nvPicPr>
          <p:cNvPr id="1077" name="Imagem 1076" descr="Forma&#10;&#10;Descrição gerada automaticamente com confiança baixa">
            <a:extLst>
              <a:ext uri="{FF2B5EF4-FFF2-40B4-BE49-F238E27FC236}">
                <a16:creationId xmlns:a16="http://schemas.microsoft.com/office/drawing/2014/main" id="{FECAF829-19B5-42BD-99EC-0E55382D87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6" y="-72882"/>
            <a:ext cx="321241" cy="321241"/>
          </a:xfrm>
          <a:prstGeom prst="rect">
            <a:avLst/>
          </a:prstGeom>
        </p:spPr>
      </p:pic>
      <p:pic>
        <p:nvPicPr>
          <p:cNvPr id="1079" name="Imagem 1078" descr="Forma&#10;&#10;Descrição gerada automaticamente com confiança baixa">
            <a:extLst>
              <a:ext uri="{FF2B5EF4-FFF2-40B4-BE49-F238E27FC236}">
                <a16:creationId xmlns:a16="http://schemas.microsoft.com/office/drawing/2014/main" id="{87600DCB-6F58-4DAD-975A-C6774475BEC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5" y="1034178"/>
            <a:ext cx="232146" cy="232146"/>
          </a:xfrm>
          <a:prstGeom prst="rect">
            <a:avLst/>
          </a:prstGeom>
        </p:spPr>
      </p:pic>
      <p:pic>
        <p:nvPicPr>
          <p:cNvPr id="1081" name="Imagem 1080" descr="Forma&#10;&#10;Descrição gerada automaticamente com confiança baixa">
            <a:extLst>
              <a:ext uri="{FF2B5EF4-FFF2-40B4-BE49-F238E27FC236}">
                <a16:creationId xmlns:a16="http://schemas.microsoft.com/office/drawing/2014/main" id="{1C13D104-3935-4942-A8B8-34EBFB39057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445097"/>
            <a:ext cx="280402" cy="280402"/>
          </a:xfrm>
          <a:prstGeom prst="rect">
            <a:avLst/>
          </a:prstGeom>
        </p:spPr>
      </p:pic>
      <p:pic>
        <p:nvPicPr>
          <p:cNvPr id="126" name="Imagem 125" descr="Forma&#10;&#10;Descrição gerada automaticamente com confiança baixa">
            <a:extLst>
              <a:ext uri="{FF2B5EF4-FFF2-40B4-BE49-F238E27FC236}">
                <a16:creationId xmlns:a16="http://schemas.microsoft.com/office/drawing/2014/main" id="{30D76D99-1D38-45C3-8621-1984303542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2" y="6513157"/>
            <a:ext cx="414643" cy="414643"/>
          </a:xfrm>
          <a:prstGeom prst="rect">
            <a:avLst/>
          </a:prstGeom>
        </p:spPr>
      </p:pic>
      <p:pic>
        <p:nvPicPr>
          <p:cNvPr id="127" name="Imagem 126" descr="Forma&#10;&#10;Descrição gerada automaticamente com confiança baixa">
            <a:extLst>
              <a:ext uri="{FF2B5EF4-FFF2-40B4-BE49-F238E27FC236}">
                <a16:creationId xmlns:a16="http://schemas.microsoft.com/office/drawing/2014/main" id="{62E43827-03EC-408C-BD87-950FE1A94A0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5631746"/>
            <a:ext cx="509286" cy="509286"/>
          </a:xfrm>
          <a:prstGeom prst="rect">
            <a:avLst/>
          </a:prstGeom>
        </p:spPr>
      </p:pic>
      <p:pic>
        <p:nvPicPr>
          <p:cNvPr id="129" name="Imagem 128" descr="Forma&#10;&#10;Descrição gerada automaticamente com confiança baixa">
            <a:extLst>
              <a:ext uri="{FF2B5EF4-FFF2-40B4-BE49-F238E27FC236}">
                <a16:creationId xmlns:a16="http://schemas.microsoft.com/office/drawing/2014/main" id="{BA251E1C-C97D-40C9-8803-E8C88C068C5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6348715"/>
            <a:ext cx="509285" cy="509285"/>
          </a:xfrm>
          <a:prstGeom prst="rect">
            <a:avLst/>
          </a:prstGeom>
        </p:spPr>
      </p:pic>
      <p:pic>
        <p:nvPicPr>
          <p:cNvPr id="131" name="Imagem 130" descr="Forma&#10;&#10;Descrição gerada automaticamente com confiança baixa">
            <a:extLst>
              <a:ext uri="{FF2B5EF4-FFF2-40B4-BE49-F238E27FC236}">
                <a16:creationId xmlns:a16="http://schemas.microsoft.com/office/drawing/2014/main" id="{0494BD7C-9977-41E2-B96B-72B4FB3995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" y="6024898"/>
            <a:ext cx="323817" cy="323817"/>
          </a:xfrm>
          <a:prstGeom prst="rect">
            <a:avLst/>
          </a:prstGeom>
        </p:spPr>
      </p:pic>
      <p:pic>
        <p:nvPicPr>
          <p:cNvPr id="132" name="Imagem 131" descr="Forma&#10;&#10;Descrição gerada automaticamente com confiança baixa">
            <a:extLst>
              <a:ext uri="{FF2B5EF4-FFF2-40B4-BE49-F238E27FC236}">
                <a16:creationId xmlns:a16="http://schemas.microsoft.com/office/drawing/2014/main" id="{E495C578-849F-4615-A897-9F917C27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" y="5078225"/>
            <a:ext cx="437388" cy="437388"/>
          </a:xfrm>
          <a:prstGeom prst="rect">
            <a:avLst/>
          </a:prstGeom>
        </p:spPr>
      </p:pic>
      <p:pic>
        <p:nvPicPr>
          <p:cNvPr id="135" name="Imagem 134" descr="Forma&#10;&#10;Descrição gerada automaticamente com confiança baixa">
            <a:extLst>
              <a:ext uri="{FF2B5EF4-FFF2-40B4-BE49-F238E27FC236}">
                <a16:creationId xmlns:a16="http://schemas.microsoft.com/office/drawing/2014/main" id="{EED1AC72-7F7C-43EA-99E5-7B034D5892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6" y="6587216"/>
            <a:ext cx="266236" cy="266236"/>
          </a:xfrm>
          <a:prstGeom prst="rect">
            <a:avLst/>
          </a:prstGeom>
        </p:spPr>
      </p:pic>
      <p:pic>
        <p:nvPicPr>
          <p:cNvPr id="136" name="Imagem 135" descr="Forma&#10;&#10;Descrição gerada automaticamente com confiança baixa">
            <a:extLst>
              <a:ext uri="{FF2B5EF4-FFF2-40B4-BE49-F238E27FC236}">
                <a16:creationId xmlns:a16="http://schemas.microsoft.com/office/drawing/2014/main" id="{D3E80C39-615F-4078-BDD5-D3E5D42A20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" y="4730341"/>
            <a:ext cx="280402" cy="280402"/>
          </a:xfrm>
          <a:prstGeom prst="rect">
            <a:avLst/>
          </a:prstGeom>
        </p:spPr>
      </p:pic>
      <p:pic>
        <p:nvPicPr>
          <p:cNvPr id="141" name="Imagem 140" descr="Forma&#10;&#10;Descrição gerada automaticamente com confiança baixa">
            <a:extLst>
              <a:ext uri="{FF2B5EF4-FFF2-40B4-BE49-F238E27FC236}">
                <a16:creationId xmlns:a16="http://schemas.microsoft.com/office/drawing/2014/main" id="{0DAF219E-E456-4C64-9768-D3F3F8A0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67" y="6409534"/>
            <a:ext cx="621600" cy="621600"/>
          </a:xfrm>
          <a:prstGeom prst="rect">
            <a:avLst/>
          </a:prstGeom>
        </p:spPr>
      </p:pic>
      <p:pic>
        <p:nvPicPr>
          <p:cNvPr id="142" name="Imagem 141" descr="Forma&#10;&#10;Descrição gerada automaticamente com confiança baixa">
            <a:extLst>
              <a:ext uri="{FF2B5EF4-FFF2-40B4-BE49-F238E27FC236}">
                <a16:creationId xmlns:a16="http://schemas.microsoft.com/office/drawing/2014/main" id="{F8091261-B316-4D29-B985-72B492595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" y="4099871"/>
            <a:ext cx="562988" cy="56298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7CE2835-3E32-47A2-AB2F-2A6416B559BF}"/>
              </a:ext>
            </a:extLst>
          </p:cNvPr>
          <p:cNvCxnSpPr/>
          <p:nvPr/>
        </p:nvCxnSpPr>
        <p:spPr>
          <a:xfrm>
            <a:off x="321240" y="28670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62947F0-8FF1-4F55-8FBF-CDBF619A9824}"/>
              </a:ext>
            </a:extLst>
          </p:cNvPr>
          <p:cNvCxnSpPr/>
          <p:nvPr/>
        </p:nvCxnSpPr>
        <p:spPr>
          <a:xfrm flipH="1">
            <a:off x="266235" y="286707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34419F6-0F17-4953-AA02-5C7A1943EDA1}"/>
              </a:ext>
            </a:extLst>
          </p:cNvPr>
          <p:cNvCxnSpPr/>
          <p:nvPr/>
        </p:nvCxnSpPr>
        <p:spPr>
          <a:xfrm>
            <a:off x="2870840" y="651315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958B799-4108-479D-91F3-C64D24B5A68F}"/>
              </a:ext>
            </a:extLst>
          </p:cNvPr>
          <p:cNvCxnSpPr/>
          <p:nvPr/>
        </p:nvCxnSpPr>
        <p:spPr>
          <a:xfrm flipH="1">
            <a:off x="11811050" y="2832574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5B3FDE-2E27-4ABF-AAE7-323C5111DBE1}"/>
              </a:ext>
            </a:extLst>
          </p:cNvPr>
          <p:cNvSpPr txBox="1"/>
          <p:nvPr/>
        </p:nvSpPr>
        <p:spPr>
          <a:xfrm>
            <a:off x="4673372" y="642316"/>
            <a:ext cx="308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LEMON MILK" panose="00000500000000000000" pitchFamily="50" charset="0"/>
              </a:rPr>
              <a:t>CARTELA DE CORES</a:t>
            </a:r>
          </a:p>
        </p:txBody>
      </p:sp>
      <p:pic>
        <p:nvPicPr>
          <p:cNvPr id="1050" name="Imagem 1049" descr="Forma&#10;&#10;Descrição gerada automaticamente com confiança baixa">
            <a:extLst>
              <a:ext uri="{FF2B5EF4-FFF2-40B4-BE49-F238E27FC236}">
                <a16:creationId xmlns:a16="http://schemas.microsoft.com/office/drawing/2014/main" id="{6FB67CA6-B37F-41A0-9796-B255BCF3DB4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756" y="788088"/>
            <a:ext cx="414643" cy="414643"/>
          </a:xfrm>
          <a:prstGeom prst="rect">
            <a:avLst/>
          </a:prstGeom>
        </p:spPr>
      </p:pic>
      <p:pic>
        <p:nvPicPr>
          <p:cNvPr id="138" name="Imagem 137" descr="Forma&#10;&#10;Descrição gerada automaticamente com confiança baixa">
            <a:extLst>
              <a:ext uri="{FF2B5EF4-FFF2-40B4-BE49-F238E27FC236}">
                <a16:creationId xmlns:a16="http://schemas.microsoft.com/office/drawing/2014/main" id="{0B6FA709-D576-40F1-A10B-5DF7975FB2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1" y="5066959"/>
            <a:ext cx="245423" cy="245423"/>
          </a:xfrm>
          <a:prstGeom prst="rect">
            <a:avLst/>
          </a:prstGeom>
        </p:spPr>
      </p:pic>
      <p:pic>
        <p:nvPicPr>
          <p:cNvPr id="137" name="Imagem 136" descr="Forma&#10;&#10;Descrição gerada automaticamente com confiança baixa">
            <a:extLst>
              <a:ext uri="{FF2B5EF4-FFF2-40B4-BE49-F238E27FC236}">
                <a16:creationId xmlns:a16="http://schemas.microsoft.com/office/drawing/2014/main" id="{045C4C2C-E2A5-4858-AFC1-2EB82FA57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4" y="4573355"/>
            <a:ext cx="437388" cy="437388"/>
          </a:xfrm>
          <a:prstGeom prst="rect">
            <a:avLst/>
          </a:prstGeom>
        </p:spPr>
      </p:pic>
      <p:pic>
        <p:nvPicPr>
          <p:cNvPr id="130" name="Imagem 129" descr="Forma&#10;&#10;Descrição gerada automaticamente com confiança baixa">
            <a:extLst>
              <a:ext uri="{FF2B5EF4-FFF2-40B4-BE49-F238E27FC236}">
                <a16:creationId xmlns:a16="http://schemas.microsoft.com/office/drawing/2014/main" id="{43F1F694-D609-4C07-BFD7-F52EAEDA2D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3" y="5750602"/>
            <a:ext cx="642482" cy="642482"/>
          </a:xfrm>
          <a:prstGeom prst="rect">
            <a:avLst/>
          </a:prstGeom>
        </p:spPr>
      </p:pic>
      <p:pic>
        <p:nvPicPr>
          <p:cNvPr id="134" name="Imagem 133" descr="Forma&#10;&#10;Descrição gerada automaticamente com confiança baixa">
            <a:extLst>
              <a:ext uri="{FF2B5EF4-FFF2-40B4-BE49-F238E27FC236}">
                <a16:creationId xmlns:a16="http://schemas.microsoft.com/office/drawing/2014/main" id="{F7B4F442-22A5-4C61-B797-1CF07C24BE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1" y="6048839"/>
            <a:ext cx="537400" cy="537400"/>
          </a:xfrm>
          <a:prstGeom prst="rect">
            <a:avLst/>
          </a:prstGeom>
        </p:spPr>
      </p:pic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0C7B4916-8B4A-4522-89F9-CEAB086D76C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3" y="1351942"/>
            <a:ext cx="10636336" cy="4450744"/>
          </a:xfrm>
          <a:prstGeom prst="rect">
            <a:avLst/>
          </a:prstGeom>
        </p:spPr>
      </p:pic>
      <p:pic>
        <p:nvPicPr>
          <p:cNvPr id="140" name="Imagem 139" descr="Forma&#10;&#10;Descrição gerada automaticamente com confiança baixa">
            <a:extLst>
              <a:ext uri="{FF2B5EF4-FFF2-40B4-BE49-F238E27FC236}">
                <a16:creationId xmlns:a16="http://schemas.microsoft.com/office/drawing/2014/main" id="{85B533AA-000B-4941-A79F-FC669AA32A8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84" y="5404235"/>
            <a:ext cx="321241" cy="321241"/>
          </a:xfrm>
          <a:prstGeom prst="rect">
            <a:avLst/>
          </a:prstGeom>
        </p:spPr>
      </p:pic>
      <p:pic>
        <p:nvPicPr>
          <p:cNvPr id="139" name="Imagem 138" descr="Forma&#10;&#10;Descrição gerada automaticamente com confiança baixa">
            <a:extLst>
              <a:ext uri="{FF2B5EF4-FFF2-40B4-BE49-F238E27FC236}">
                <a16:creationId xmlns:a16="http://schemas.microsoft.com/office/drawing/2014/main" id="{B7C0253B-0650-4915-A2CD-AE149D4D516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6" y="4870542"/>
            <a:ext cx="414643" cy="414643"/>
          </a:xfrm>
          <a:prstGeom prst="rect">
            <a:avLst/>
          </a:prstGeom>
        </p:spPr>
      </p:pic>
      <p:pic>
        <p:nvPicPr>
          <p:cNvPr id="1054" name="Imagem 1053" descr="Forma&#10;&#10;Descrição gerada automaticamente com confiança baixa">
            <a:extLst>
              <a:ext uri="{FF2B5EF4-FFF2-40B4-BE49-F238E27FC236}">
                <a16:creationId xmlns:a16="http://schemas.microsoft.com/office/drawing/2014/main" id="{248FC23C-DC21-4EA2-B28C-BA68990F31E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977" y="1150251"/>
            <a:ext cx="414643" cy="414643"/>
          </a:xfrm>
          <a:prstGeom prst="rect">
            <a:avLst/>
          </a:prstGeom>
        </p:spPr>
      </p:pic>
      <p:pic>
        <p:nvPicPr>
          <p:cNvPr id="1052" name="Imagem 1051" descr="Forma&#10;&#10;Descrição gerada automaticamente com confiança baixa">
            <a:extLst>
              <a:ext uri="{FF2B5EF4-FFF2-40B4-BE49-F238E27FC236}">
                <a16:creationId xmlns:a16="http://schemas.microsoft.com/office/drawing/2014/main" id="{0D56CE55-6E82-4E76-A126-71195B0B3D1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27" y="1660012"/>
            <a:ext cx="509285" cy="509285"/>
          </a:xfrm>
          <a:prstGeom prst="rect">
            <a:avLst/>
          </a:prstGeom>
        </p:spPr>
      </p:pic>
      <p:pic>
        <p:nvPicPr>
          <p:cNvPr id="133" name="Imagem 132" descr="Forma&#10;&#10;Descrição gerada automaticamente com confiança baixa">
            <a:extLst>
              <a:ext uri="{FF2B5EF4-FFF2-40B4-BE49-F238E27FC236}">
                <a16:creationId xmlns:a16="http://schemas.microsoft.com/office/drawing/2014/main" id="{7F12DADB-B708-4ABD-8099-264EAF830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8" y="5448963"/>
            <a:ext cx="437388" cy="43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0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ndo de Papel Cream 2,72 x 11m - Ekoban Greika BD Company - EKOBAN  Equipamentos Fotográficos Estúdio - Godox Atek Benro Hoya Greika Velbon  Witstro Mako">
            <a:extLst>
              <a:ext uri="{FF2B5EF4-FFF2-40B4-BE49-F238E27FC236}">
                <a16:creationId xmlns:a16="http://schemas.microsoft.com/office/drawing/2014/main" id="{C27D2C74-0112-4F11-BF80-7A864B30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" y="6988"/>
            <a:ext cx="12177269" cy="68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Imagem 1035" descr="Forma&#10;&#10;Descrição gerada automaticamente com confiança baixa">
            <a:extLst>
              <a:ext uri="{FF2B5EF4-FFF2-40B4-BE49-F238E27FC236}">
                <a16:creationId xmlns:a16="http://schemas.microsoft.com/office/drawing/2014/main" id="{684DFF53-0A7D-46D6-9975-6DDFD8C7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46" y="-71507"/>
            <a:ext cx="437388" cy="437388"/>
          </a:xfrm>
          <a:prstGeom prst="rect">
            <a:avLst/>
          </a:prstGeom>
        </p:spPr>
      </p:pic>
      <p:pic>
        <p:nvPicPr>
          <p:cNvPr id="1040" name="Imagem 1039" descr="Forma&#10;&#10;Descrição gerada automaticamente com confiança baixa">
            <a:extLst>
              <a:ext uri="{FF2B5EF4-FFF2-40B4-BE49-F238E27FC236}">
                <a16:creationId xmlns:a16="http://schemas.microsoft.com/office/drawing/2014/main" id="{40A81DA5-354F-4CA8-A101-9D0619259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84" y="-223061"/>
            <a:ext cx="621600" cy="621600"/>
          </a:xfrm>
          <a:prstGeom prst="rect">
            <a:avLst/>
          </a:prstGeom>
        </p:spPr>
      </p:pic>
      <p:pic>
        <p:nvPicPr>
          <p:cNvPr id="1042" name="Imagem 1041" descr="Forma&#10;&#10;Descrição gerada automaticamente com confiança baixa">
            <a:extLst>
              <a:ext uri="{FF2B5EF4-FFF2-40B4-BE49-F238E27FC236}">
                <a16:creationId xmlns:a16="http://schemas.microsoft.com/office/drawing/2014/main" id="{2FE150B3-5632-4B23-A189-E879591E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927" y="2169297"/>
            <a:ext cx="562988" cy="562988"/>
          </a:xfrm>
          <a:prstGeom prst="rect">
            <a:avLst/>
          </a:prstGeom>
        </p:spPr>
      </p:pic>
      <p:pic>
        <p:nvPicPr>
          <p:cNvPr id="1044" name="Imagem 1043" descr="Forma&#10;&#10;Descrição gerada automaticamente com confiança baixa">
            <a:extLst>
              <a:ext uri="{FF2B5EF4-FFF2-40B4-BE49-F238E27FC236}">
                <a16:creationId xmlns:a16="http://schemas.microsoft.com/office/drawing/2014/main" id="{D82AA582-AEA9-4ABE-B9CE-C9527B4C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00" y="302142"/>
            <a:ext cx="437388" cy="437388"/>
          </a:xfrm>
          <a:prstGeom prst="rect">
            <a:avLst/>
          </a:prstGeom>
        </p:spPr>
      </p:pic>
      <p:pic>
        <p:nvPicPr>
          <p:cNvPr id="1048" name="Imagem 1047" descr="Forma&#10;&#10;Descrição gerada automaticamente com confiança baixa">
            <a:extLst>
              <a:ext uri="{FF2B5EF4-FFF2-40B4-BE49-F238E27FC236}">
                <a16:creationId xmlns:a16="http://schemas.microsoft.com/office/drawing/2014/main" id="{9814E1AB-0E6F-4651-AD27-5BD5FE67E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076" y="401117"/>
            <a:ext cx="537400" cy="537400"/>
          </a:xfrm>
          <a:prstGeom prst="rect">
            <a:avLst/>
          </a:prstGeom>
        </p:spPr>
      </p:pic>
      <p:pic>
        <p:nvPicPr>
          <p:cNvPr id="1052" name="Imagem 1051" descr="Forma&#10;&#10;Descrição gerada automaticamente com confiança baixa">
            <a:extLst>
              <a:ext uri="{FF2B5EF4-FFF2-40B4-BE49-F238E27FC236}">
                <a16:creationId xmlns:a16="http://schemas.microsoft.com/office/drawing/2014/main" id="{0D56CE55-6E82-4E76-A126-71195B0B3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27" y="1660012"/>
            <a:ext cx="509285" cy="509285"/>
          </a:xfrm>
          <a:prstGeom prst="rect">
            <a:avLst/>
          </a:prstGeom>
        </p:spPr>
      </p:pic>
      <p:pic>
        <p:nvPicPr>
          <p:cNvPr id="1054" name="Imagem 1053" descr="Forma&#10;&#10;Descrição gerada automaticamente com confiança baixa">
            <a:extLst>
              <a:ext uri="{FF2B5EF4-FFF2-40B4-BE49-F238E27FC236}">
                <a16:creationId xmlns:a16="http://schemas.microsoft.com/office/drawing/2014/main" id="{248FC23C-DC21-4EA2-B28C-BA68990F31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977" y="1150251"/>
            <a:ext cx="414643" cy="414643"/>
          </a:xfrm>
          <a:prstGeom prst="rect">
            <a:avLst/>
          </a:prstGeom>
        </p:spPr>
      </p:pic>
      <p:pic>
        <p:nvPicPr>
          <p:cNvPr id="1058" name="Imagem 1057" descr="Forma&#10;&#10;Descrição gerada automaticamente com confiança baixa">
            <a:extLst>
              <a:ext uri="{FF2B5EF4-FFF2-40B4-BE49-F238E27FC236}">
                <a16:creationId xmlns:a16="http://schemas.microsoft.com/office/drawing/2014/main" id="{65F53D25-5C6C-45C7-896C-064F4319F6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28" y="623383"/>
            <a:ext cx="390220" cy="390220"/>
          </a:xfrm>
          <a:prstGeom prst="rect">
            <a:avLst/>
          </a:prstGeom>
        </p:spPr>
      </p:pic>
      <p:pic>
        <p:nvPicPr>
          <p:cNvPr id="1062" name="Imagem 1061" descr="Forma&#10;&#10;Descrição gerada automaticamente com confiança baixa">
            <a:extLst>
              <a:ext uri="{FF2B5EF4-FFF2-40B4-BE49-F238E27FC236}">
                <a16:creationId xmlns:a16="http://schemas.microsoft.com/office/drawing/2014/main" id="{133AD9CC-C78C-4EA8-8A6F-E20D9FE563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297" y="1065526"/>
            <a:ext cx="642482" cy="642482"/>
          </a:xfrm>
          <a:prstGeom prst="rect">
            <a:avLst/>
          </a:prstGeom>
        </p:spPr>
      </p:pic>
      <p:pic>
        <p:nvPicPr>
          <p:cNvPr id="1046" name="Imagem 1045" descr="Forma&#10;&#10;Descrição gerada automaticamente com confiança baixa">
            <a:extLst>
              <a:ext uri="{FF2B5EF4-FFF2-40B4-BE49-F238E27FC236}">
                <a16:creationId xmlns:a16="http://schemas.microsoft.com/office/drawing/2014/main" id="{7BA0CAF0-DD9B-4A78-83C6-D010428026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49" y="33442"/>
            <a:ext cx="537400" cy="537400"/>
          </a:xfrm>
          <a:prstGeom prst="rect">
            <a:avLst/>
          </a:prstGeom>
        </p:spPr>
      </p:pic>
      <p:pic>
        <p:nvPicPr>
          <p:cNvPr id="1067" name="Imagem 1066" descr="Forma&#10;&#10;Descrição gerada automaticamente com confiança baixa">
            <a:extLst>
              <a:ext uri="{FF2B5EF4-FFF2-40B4-BE49-F238E27FC236}">
                <a16:creationId xmlns:a16="http://schemas.microsoft.com/office/drawing/2014/main" id="{D7528468-B241-4135-A144-327D556D8B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20" y="533284"/>
            <a:ext cx="245829" cy="245829"/>
          </a:xfrm>
          <a:prstGeom prst="rect">
            <a:avLst/>
          </a:prstGeom>
        </p:spPr>
      </p:pic>
      <p:pic>
        <p:nvPicPr>
          <p:cNvPr id="1069" name="Imagem 1068" descr="Forma&#10;&#10;Descrição gerada automaticamente com confiança baixa">
            <a:extLst>
              <a:ext uri="{FF2B5EF4-FFF2-40B4-BE49-F238E27FC236}">
                <a16:creationId xmlns:a16="http://schemas.microsoft.com/office/drawing/2014/main" id="{7DF0E5C9-EF7D-4028-AADD-163563405F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1776744"/>
            <a:ext cx="323817" cy="323817"/>
          </a:xfrm>
          <a:prstGeom prst="rect">
            <a:avLst/>
          </a:prstGeom>
        </p:spPr>
      </p:pic>
      <p:pic>
        <p:nvPicPr>
          <p:cNvPr id="1071" name="Imagem 1070" descr="Forma&#10;&#10;Descrição gerada automaticamente com confiança baixa">
            <a:extLst>
              <a:ext uri="{FF2B5EF4-FFF2-40B4-BE49-F238E27FC236}">
                <a16:creationId xmlns:a16="http://schemas.microsoft.com/office/drawing/2014/main" id="{24409A4A-9319-4B37-B202-FAA81B89C4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55" y="480076"/>
            <a:ext cx="245423" cy="245423"/>
          </a:xfrm>
          <a:prstGeom prst="rect">
            <a:avLst/>
          </a:prstGeom>
        </p:spPr>
      </p:pic>
      <p:pic>
        <p:nvPicPr>
          <p:cNvPr id="1073" name="Imagem 1072" descr="Forma&#10;&#10;Descrição gerada automaticamente com confiança baixa">
            <a:extLst>
              <a:ext uri="{FF2B5EF4-FFF2-40B4-BE49-F238E27FC236}">
                <a16:creationId xmlns:a16="http://schemas.microsoft.com/office/drawing/2014/main" id="{62C53BC9-E831-4D05-AC10-27180D72D3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73" y="-175785"/>
            <a:ext cx="462492" cy="462492"/>
          </a:xfrm>
          <a:prstGeom prst="rect">
            <a:avLst/>
          </a:prstGeom>
        </p:spPr>
      </p:pic>
      <p:pic>
        <p:nvPicPr>
          <p:cNvPr id="1075" name="Imagem 1074" descr="Forma&#10;&#10;Descrição gerada automaticamente com confiança baixa">
            <a:extLst>
              <a:ext uri="{FF2B5EF4-FFF2-40B4-BE49-F238E27FC236}">
                <a16:creationId xmlns:a16="http://schemas.microsoft.com/office/drawing/2014/main" id="{3AB2AC09-8C5C-42E2-9297-D6E1B2F9A2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620" y="984222"/>
            <a:ext cx="266236" cy="266236"/>
          </a:xfrm>
          <a:prstGeom prst="rect">
            <a:avLst/>
          </a:prstGeom>
        </p:spPr>
      </p:pic>
      <p:pic>
        <p:nvPicPr>
          <p:cNvPr id="1077" name="Imagem 1076" descr="Forma&#10;&#10;Descrição gerada automaticamente com confiança baixa">
            <a:extLst>
              <a:ext uri="{FF2B5EF4-FFF2-40B4-BE49-F238E27FC236}">
                <a16:creationId xmlns:a16="http://schemas.microsoft.com/office/drawing/2014/main" id="{FECAF829-19B5-42BD-99EC-0E55382D87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6" y="-72882"/>
            <a:ext cx="321241" cy="321241"/>
          </a:xfrm>
          <a:prstGeom prst="rect">
            <a:avLst/>
          </a:prstGeom>
        </p:spPr>
      </p:pic>
      <p:pic>
        <p:nvPicPr>
          <p:cNvPr id="1079" name="Imagem 1078" descr="Forma&#10;&#10;Descrição gerada automaticamente com confiança baixa">
            <a:extLst>
              <a:ext uri="{FF2B5EF4-FFF2-40B4-BE49-F238E27FC236}">
                <a16:creationId xmlns:a16="http://schemas.microsoft.com/office/drawing/2014/main" id="{87600DCB-6F58-4DAD-975A-C6774475BE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5" y="1034178"/>
            <a:ext cx="232146" cy="232146"/>
          </a:xfrm>
          <a:prstGeom prst="rect">
            <a:avLst/>
          </a:prstGeom>
        </p:spPr>
      </p:pic>
      <p:pic>
        <p:nvPicPr>
          <p:cNvPr id="1081" name="Imagem 1080" descr="Forma&#10;&#10;Descrição gerada automaticamente com confiança baixa">
            <a:extLst>
              <a:ext uri="{FF2B5EF4-FFF2-40B4-BE49-F238E27FC236}">
                <a16:creationId xmlns:a16="http://schemas.microsoft.com/office/drawing/2014/main" id="{1C13D104-3935-4942-A8B8-34EBFB3905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445097"/>
            <a:ext cx="280402" cy="280402"/>
          </a:xfrm>
          <a:prstGeom prst="rect">
            <a:avLst/>
          </a:prstGeom>
        </p:spPr>
      </p:pic>
      <p:pic>
        <p:nvPicPr>
          <p:cNvPr id="126" name="Imagem 125" descr="Forma&#10;&#10;Descrição gerada automaticamente com confiança baixa">
            <a:extLst>
              <a:ext uri="{FF2B5EF4-FFF2-40B4-BE49-F238E27FC236}">
                <a16:creationId xmlns:a16="http://schemas.microsoft.com/office/drawing/2014/main" id="{30D76D99-1D38-45C3-8621-1984303542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2" y="6513157"/>
            <a:ext cx="414643" cy="414643"/>
          </a:xfrm>
          <a:prstGeom prst="rect">
            <a:avLst/>
          </a:prstGeom>
        </p:spPr>
      </p:pic>
      <p:pic>
        <p:nvPicPr>
          <p:cNvPr id="127" name="Imagem 126" descr="Forma&#10;&#10;Descrição gerada automaticamente com confiança baixa">
            <a:extLst>
              <a:ext uri="{FF2B5EF4-FFF2-40B4-BE49-F238E27FC236}">
                <a16:creationId xmlns:a16="http://schemas.microsoft.com/office/drawing/2014/main" id="{62E43827-03EC-408C-BD87-950FE1A94A0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5631746"/>
            <a:ext cx="509286" cy="509286"/>
          </a:xfrm>
          <a:prstGeom prst="rect">
            <a:avLst/>
          </a:prstGeom>
        </p:spPr>
      </p:pic>
      <p:pic>
        <p:nvPicPr>
          <p:cNvPr id="129" name="Imagem 128" descr="Forma&#10;&#10;Descrição gerada automaticamente com confiança baixa">
            <a:extLst>
              <a:ext uri="{FF2B5EF4-FFF2-40B4-BE49-F238E27FC236}">
                <a16:creationId xmlns:a16="http://schemas.microsoft.com/office/drawing/2014/main" id="{BA251E1C-C97D-40C9-8803-E8C88C068C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6348715"/>
            <a:ext cx="509285" cy="509285"/>
          </a:xfrm>
          <a:prstGeom prst="rect">
            <a:avLst/>
          </a:prstGeom>
        </p:spPr>
      </p:pic>
      <p:pic>
        <p:nvPicPr>
          <p:cNvPr id="131" name="Imagem 130" descr="Forma&#10;&#10;Descrição gerada automaticamente com confiança baixa">
            <a:extLst>
              <a:ext uri="{FF2B5EF4-FFF2-40B4-BE49-F238E27FC236}">
                <a16:creationId xmlns:a16="http://schemas.microsoft.com/office/drawing/2014/main" id="{0494BD7C-9977-41E2-B96B-72B4FB3995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" y="6024898"/>
            <a:ext cx="323817" cy="323817"/>
          </a:xfrm>
          <a:prstGeom prst="rect">
            <a:avLst/>
          </a:prstGeom>
        </p:spPr>
      </p:pic>
      <p:pic>
        <p:nvPicPr>
          <p:cNvPr id="132" name="Imagem 131" descr="Forma&#10;&#10;Descrição gerada automaticamente com confiança baixa">
            <a:extLst>
              <a:ext uri="{FF2B5EF4-FFF2-40B4-BE49-F238E27FC236}">
                <a16:creationId xmlns:a16="http://schemas.microsoft.com/office/drawing/2014/main" id="{E495C578-849F-4615-A897-9F917C27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" y="5078225"/>
            <a:ext cx="437388" cy="437388"/>
          </a:xfrm>
          <a:prstGeom prst="rect">
            <a:avLst/>
          </a:prstGeom>
        </p:spPr>
      </p:pic>
      <p:pic>
        <p:nvPicPr>
          <p:cNvPr id="133" name="Imagem 132" descr="Forma&#10;&#10;Descrição gerada automaticamente com confiança baixa">
            <a:extLst>
              <a:ext uri="{FF2B5EF4-FFF2-40B4-BE49-F238E27FC236}">
                <a16:creationId xmlns:a16="http://schemas.microsoft.com/office/drawing/2014/main" id="{7F12DADB-B708-4ABD-8099-264EAF830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8" y="5448963"/>
            <a:ext cx="437388" cy="437388"/>
          </a:xfrm>
          <a:prstGeom prst="rect">
            <a:avLst/>
          </a:prstGeom>
        </p:spPr>
      </p:pic>
      <p:pic>
        <p:nvPicPr>
          <p:cNvPr id="135" name="Imagem 134" descr="Forma&#10;&#10;Descrição gerada automaticamente com confiança baixa">
            <a:extLst>
              <a:ext uri="{FF2B5EF4-FFF2-40B4-BE49-F238E27FC236}">
                <a16:creationId xmlns:a16="http://schemas.microsoft.com/office/drawing/2014/main" id="{EED1AC72-7F7C-43EA-99E5-7B034D5892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6" y="6587216"/>
            <a:ext cx="266236" cy="266236"/>
          </a:xfrm>
          <a:prstGeom prst="rect">
            <a:avLst/>
          </a:prstGeom>
        </p:spPr>
      </p:pic>
      <p:pic>
        <p:nvPicPr>
          <p:cNvPr id="136" name="Imagem 135" descr="Forma&#10;&#10;Descrição gerada automaticamente com confiança baixa">
            <a:extLst>
              <a:ext uri="{FF2B5EF4-FFF2-40B4-BE49-F238E27FC236}">
                <a16:creationId xmlns:a16="http://schemas.microsoft.com/office/drawing/2014/main" id="{D3E80C39-615F-4078-BDD5-D3E5D42A20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" y="4730341"/>
            <a:ext cx="280402" cy="280402"/>
          </a:xfrm>
          <a:prstGeom prst="rect">
            <a:avLst/>
          </a:prstGeom>
        </p:spPr>
      </p:pic>
      <p:pic>
        <p:nvPicPr>
          <p:cNvPr id="137" name="Imagem 136" descr="Forma&#10;&#10;Descrição gerada automaticamente com confiança baixa">
            <a:extLst>
              <a:ext uri="{FF2B5EF4-FFF2-40B4-BE49-F238E27FC236}">
                <a16:creationId xmlns:a16="http://schemas.microsoft.com/office/drawing/2014/main" id="{045C4C2C-E2A5-4858-AFC1-2EB82FA57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4" y="4573355"/>
            <a:ext cx="437388" cy="437388"/>
          </a:xfrm>
          <a:prstGeom prst="rect">
            <a:avLst/>
          </a:prstGeom>
        </p:spPr>
      </p:pic>
      <p:pic>
        <p:nvPicPr>
          <p:cNvPr id="138" name="Imagem 137" descr="Forma&#10;&#10;Descrição gerada automaticamente com confiança baixa">
            <a:extLst>
              <a:ext uri="{FF2B5EF4-FFF2-40B4-BE49-F238E27FC236}">
                <a16:creationId xmlns:a16="http://schemas.microsoft.com/office/drawing/2014/main" id="{0B6FA709-D576-40F1-A10B-5DF7975FB2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1" y="5066959"/>
            <a:ext cx="245423" cy="245423"/>
          </a:xfrm>
          <a:prstGeom prst="rect">
            <a:avLst/>
          </a:prstGeom>
        </p:spPr>
      </p:pic>
      <p:pic>
        <p:nvPicPr>
          <p:cNvPr id="141" name="Imagem 140" descr="Forma&#10;&#10;Descrição gerada automaticamente com confiança baixa">
            <a:extLst>
              <a:ext uri="{FF2B5EF4-FFF2-40B4-BE49-F238E27FC236}">
                <a16:creationId xmlns:a16="http://schemas.microsoft.com/office/drawing/2014/main" id="{0DAF219E-E456-4C64-9768-D3F3F8A0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67" y="6409534"/>
            <a:ext cx="621600" cy="621600"/>
          </a:xfrm>
          <a:prstGeom prst="rect">
            <a:avLst/>
          </a:prstGeom>
        </p:spPr>
      </p:pic>
      <p:pic>
        <p:nvPicPr>
          <p:cNvPr id="142" name="Imagem 141" descr="Forma&#10;&#10;Descrição gerada automaticamente com confiança baixa">
            <a:extLst>
              <a:ext uri="{FF2B5EF4-FFF2-40B4-BE49-F238E27FC236}">
                <a16:creationId xmlns:a16="http://schemas.microsoft.com/office/drawing/2014/main" id="{F8091261-B316-4D29-B985-72B492595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" y="4099871"/>
            <a:ext cx="562988" cy="56298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7CE2835-3E32-47A2-AB2F-2A6416B559BF}"/>
              </a:ext>
            </a:extLst>
          </p:cNvPr>
          <p:cNvCxnSpPr/>
          <p:nvPr/>
        </p:nvCxnSpPr>
        <p:spPr>
          <a:xfrm>
            <a:off x="321240" y="28670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62947F0-8FF1-4F55-8FBF-CDBF619A9824}"/>
              </a:ext>
            </a:extLst>
          </p:cNvPr>
          <p:cNvCxnSpPr/>
          <p:nvPr/>
        </p:nvCxnSpPr>
        <p:spPr>
          <a:xfrm flipH="1">
            <a:off x="266235" y="286707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34419F6-0F17-4953-AA02-5C7A1943EDA1}"/>
              </a:ext>
            </a:extLst>
          </p:cNvPr>
          <p:cNvCxnSpPr/>
          <p:nvPr/>
        </p:nvCxnSpPr>
        <p:spPr>
          <a:xfrm>
            <a:off x="2870840" y="651315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958B799-4108-479D-91F3-C64D24B5A68F}"/>
              </a:ext>
            </a:extLst>
          </p:cNvPr>
          <p:cNvCxnSpPr/>
          <p:nvPr/>
        </p:nvCxnSpPr>
        <p:spPr>
          <a:xfrm flipH="1">
            <a:off x="11811050" y="2832574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4" name="Imagem 133" descr="Forma&#10;&#10;Descrição gerada automaticamente com confiança baixa">
            <a:extLst>
              <a:ext uri="{FF2B5EF4-FFF2-40B4-BE49-F238E27FC236}">
                <a16:creationId xmlns:a16="http://schemas.microsoft.com/office/drawing/2014/main" id="{F7B4F442-22A5-4C61-B797-1CF07C24BE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1" y="6048839"/>
            <a:ext cx="537400" cy="537400"/>
          </a:xfrm>
          <a:prstGeom prst="rect">
            <a:avLst/>
          </a:prstGeom>
        </p:spPr>
      </p:pic>
      <p:pic>
        <p:nvPicPr>
          <p:cNvPr id="1050" name="Imagem 1049" descr="Forma&#10;&#10;Descrição gerada automaticamente com confiança baixa">
            <a:extLst>
              <a:ext uri="{FF2B5EF4-FFF2-40B4-BE49-F238E27FC236}">
                <a16:creationId xmlns:a16="http://schemas.microsoft.com/office/drawing/2014/main" id="{6FB67CA6-B37F-41A0-9796-B255BCF3DB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756" y="788088"/>
            <a:ext cx="414643" cy="414643"/>
          </a:xfrm>
          <a:prstGeom prst="rect">
            <a:avLst/>
          </a:prstGeom>
        </p:spPr>
      </p:pic>
      <p:pic>
        <p:nvPicPr>
          <p:cNvPr id="130" name="Imagem 129" descr="Forma&#10;&#10;Descrição gerada automaticamente com confiança baixa">
            <a:extLst>
              <a:ext uri="{FF2B5EF4-FFF2-40B4-BE49-F238E27FC236}">
                <a16:creationId xmlns:a16="http://schemas.microsoft.com/office/drawing/2014/main" id="{43F1F694-D609-4C07-BFD7-F52EAEDA2D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3" y="5750602"/>
            <a:ext cx="642482" cy="642482"/>
          </a:xfrm>
          <a:prstGeom prst="rect">
            <a:avLst/>
          </a:prstGeom>
        </p:spPr>
      </p:pic>
      <p:pic>
        <p:nvPicPr>
          <p:cNvPr id="140" name="Imagem 139" descr="Forma&#10;&#10;Descrição gerada automaticamente com confiança baixa">
            <a:extLst>
              <a:ext uri="{FF2B5EF4-FFF2-40B4-BE49-F238E27FC236}">
                <a16:creationId xmlns:a16="http://schemas.microsoft.com/office/drawing/2014/main" id="{85B533AA-000B-4941-A79F-FC669AA32A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84" y="5404235"/>
            <a:ext cx="321241" cy="321241"/>
          </a:xfrm>
          <a:prstGeom prst="rect">
            <a:avLst/>
          </a:prstGeom>
        </p:spPr>
      </p:pic>
      <p:pic>
        <p:nvPicPr>
          <p:cNvPr id="139" name="Imagem 138" descr="Forma&#10;&#10;Descrição gerada automaticamente com confiança baixa">
            <a:extLst>
              <a:ext uri="{FF2B5EF4-FFF2-40B4-BE49-F238E27FC236}">
                <a16:creationId xmlns:a16="http://schemas.microsoft.com/office/drawing/2014/main" id="{B7C0253B-0650-4915-A2CD-AE149D4D51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6" y="4870542"/>
            <a:ext cx="414643" cy="414643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5A77E5A0-BA95-42C6-870A-181C3419A771}"/>
              </a:ext>
            </a:extLst>
          </p:cNvPr>
          <p:cNvSpPr txBox="1"/>
          <p:nvPr/>
        </p:nvSpPr>
        <p:spPr>
          <a:xfrm>
            <a:off x="4511131" y="566427"/>
            <a:ext cx="274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LEMON MILK" panose="00000500000000000000" pitchFamily="50" charset="0"/>
              </a:rPr>
              <a:t>CARTELA DE ICONES </a:t>
            </a:r>
          </a:p>
        </p:txBody>
      </p:sp>
      <p:pic>
        <p:nvPicPr>
          <p:cNvPr id="4" name="Imagem 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2BCB6DAE-2D28-4BA8-B3C0-D7106F0E6E7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7" y="2124553"/>
            <a:ext cx="5853507" cy="217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ndo de Papel Cream 2,72 x 11m - Ekoban Greika BD Company - EKOBAN  Equipamentos Fotográficos Estúdio - Godox Atek Benro Hoya Greika Velbon  Witstro Mako">
            <a:extLst>
              <a:ext uri="{FF2B5EF4-FFF2-40B4-BE49-F238E27FC236}">
                <a16:creationId xmlns:a16="http://schemas.microsoft.com/office/drawing/2014/main" id="{C27D2C74-0112-4F11-BF80-7A864B30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" y="6988"/>
            <a:ext cx="12177269" cy="68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Imagem 1035" descr="Forma&#10;&#10;Descrição gerada automaticamente com confiança baixa">
            <a:extLst>
              <a:ext uri="{FF2B5EF4-FFF2-40B4-BE49-F238E27FC236}">
                <a16:creationId xmlns:a16="http://schemas.microsoft.com/office/drawing/2014/main" id="{684DFF53-0A7D-46D6-9975-6DDFD8C7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46" y="-71507"/>
            <a:ext cx="437388" cy="437388"/>
          </a:xfrm>
          <a:prstGeom prst="rect">
            <a:avLst/>
          </a:prstGeom>
        </p:spPr>
      </p:pic>
      <p:pic>
        <p:nvPicPr>
          <p:cNvPr id="1040" name="Imagem 1039" descr="Forma&#10;&#10;Descrição gerada automaticamente com confiança baixa">
            <a:extLst>
              <a:ext uri="{FF2B5EF4-FFF2-40B4-BE49-F238E27FC236}">
                <a16:creationId xmlns:a16="http://schemas.microsoft.com/office/drawing/2014/main" id="{40A81DA5-354F-4CA8-A101-9D0619259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84" y="-223061"/>
            <a:ext cx="621600" cy="621600"/>
          </a:xfrm>
          <a:prstGeom prst="rect">
            <a:avLst/>
          </a:prstGeom>
        </p:spPr>
      </p:pic>
      <p:pic>
        <p:nvPicPr>
          <p:cNvPr id="1042" name="Imagem 1041" descr="Forma&#10;&#10;Descrição gerada automaticamente com confiança baixa">
            <a:extLst>
              <a:ext uri="{FF2B5EF4-FFF2-40B4-BE49-F238E27FC236}">
                <a16:creationId xmlns:a16="http://schemas.microsoft.com/office/drawing/2014/main" id="{2FE150B3-5632-4B23-A189-E879591E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927" y="2169297"/>
            <a:ext cx="562988" cy="562988"/>
          </a:xfrm>
          <a:prstGeom prst="rect">
            <a:avLst/>
          </a:prstGeom>
        </p:spPr>
      </p:pic>
      <p:pic>
        <p:nvPicPr>
          <p:cNvPr id="1044" name="Imagem 1043" descr="Forma&#10;&#10;Descrição gerada automaticamente com confiança baixa">
            <a:extLst>
              <a:ext uri="{FF2B5EF4-FFF2-40B4-BE49-F238E27FC236}">
                <a16:creationId xmlns:a16="http://schemas.microsoft.com/office/drawing/2014/main" id="{D82AA582-AEA9-4ABE-B9CE-C9527B4C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00" y="302142"/>
            <a:ext cx="437388" cy="437388"/>
          </a:xfrm>
          <a:prstGeom prst="rect">
            <a:avLst/>
          </a:prstGeom>
        </p:spPr>
      </p:pic>
      <p:pic>
        <p:nvPicPr>
          <p:cNvPr id="1048" name="Imagem 1047" descr="Forma&#10;&#10;Descrição gerada automaticamente com confiança baixa">
            <a:extLst>
              <a:ext uri="{FF2B5EF4-FFF2-40B4-BE49-F238E27FC236}">
                <a16:creationId xmlns:a16="http://schemas.microsoft.com/office/drawing/2014/main" id="{9814E1AB-0E6F-4651-AD27-5BD5FE67E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076" y="401117"/>
            <a:ext cx="537400" cy="537400"/>
          </a:xfrm>
          <a:prstGeom prst="rect">
            <a:avLst/>
          </a:prstGeom>
        </p:spPr>
      </p:pic>
      <p:pic>
        <p:nvPicPr>
          <p:cNvPr id="1052" name="Imagem 1051" descr="Forma&#10;&#10;Descrição gerada automaticamente com confiança baixa">
            <a:extLst>
              <a:ext uri="{FF2B5EF4-FFF2-40B4-BE49-F238E27FC236}">
                <a16:creationId xmlns:a16="http://schemas.microsoft.com/office/drawing/2014/main" id="{0D56CE55-6E82-4E76-A126-71195B0B3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27" y="1660012"/>
            <a:ext cx="509285" cy="509285"/>
          </a:xfrm>
          <a:prstGeom prst="rect">
            <a:avLst/>
          </a:prstGeom>
        </p:spPr>
      </p:pic>
      <p:pic>
        <p:nvPicPr>
          <p:cNvPr id="1054" name="Imagem 1053" descr="Forma&#10;&#10;Descrição gerada automaticamente com confiança baixa">
            <a:extLst>
              <a:ext uri="{FF2B5EF4-FFF2-40B4-BE49-F238E27FC236}">
                <a16:creationId xmlns:a16="http://schemas.microsoft.com/office/drawing/2014/main" id="{248FC23C-DC21-4EA2-B28C-BA68990F31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977" y="1150251"/>
            <a:ext cx="414643" cy="414643"/>
          </a:xfrm>
          <a:prstGeom prst="rect">
            <a:avLst/>
          </a:prstGeom>
        </p:spPr>
      </p:pic>
      <p:pic>
        <p:nvPicPr>
          <p:cNvPr id="1058" name="Imagem 1057" descr="Forma&#10;&#10;Descrição gerada automaticamente com confiança baixa">
            <a:extLst>
              <a:ext uri="{FF2B5EF4-FFF2-40B4-BE49-F238E27FC236}">
                <a16:creationId xmlns:a16="http://schemas.microsoft.com/office/drawing/2014/main" id="{65F53D25-5C6C-45C7-896C-064F4319F6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28" y="623383"/>
            <a:ext cx="390220" cy="390220"/>
          </a:xfrm>
          <a:prstGeom prst="rect">
            <a:avLst/>
          </a:prstGeom>
        </p:spPr>
      </p:pic>
      <p:pic>
        <p:nvPicPr>
          <p:cNvPr id="1062" name="Imagem 1061" descr="Forma&#10;&#10;Descrição gerada automaticamente com confiança baixa">
            <a:extLst>
              <a:ext uri="{FF2B5EF4-FFF2-40B4-BE49-F238E27FC236}">
                <a16:creationId xmlns:a16="http://schemas.microsoft.com/office/drawing/2014/main" id="{133AD9CC-C78C-4EA8-8A6F-E20D9FE563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297" y="1065526"/>
            <a:ext cx="642482" cy="642482"/>
          </a:xfrm>
          <a:prstGeom prst="rect">
            <a:avLst/>
          </a:prstGeom>
        </p:spPr>
      </p:pic>
      <p:pic>
        <p:nvPicPr>
          <p:cNvPr id="1046" name="Imagem 1045" descr="Forma&#10;&#10;Descrição gerada automaticamente com confiança baixa">
            <a:extLst>
              <a:ext uri="{FF2B5EF4-FFF2-40B4-BE49-F238E27FC236}">
                <a16:creationId xmlns:a16="http://schemas.microsoft.com/office/drawing/2014/main" id="{7BA0CAF0-DD9B-4A78-83C6-D010428026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49" y="33442"/>
            <a:ext cx="537400" cy="537400"/>
          </a:xfrm>
          <a:prstGeom prst="rect">
            <a:avLst/>
          </a:prstGeom>
        </p:spPr>
      </p:pic>
      <p:pic>
        <p:nvPicPr>
          <p:cNvPr id="1067" name="Imagem 1066" descr="Forma&#10;&#10;Descrição gerada automaticamente com confiança baixa">
            <a:extLst>
              <a:ext uri="{FF2B5EF4-FFF2-40B4-BE49-F238E27FC236}">
                <a16:creationId xmlns:a16="http://schemas.microsoft.com/office/drawing/2014/main" id="{D7528468-B241-4135-A144-327D556D8B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20" y="533284"/>
            <a:ext cx="245829" cy="245829"/>
          </a:xfrm>
          <a:prstGeom prst="rect">
            <a:avLst/>
          </a:prstGeom>
        </p:spPr>
      </p:pic>
      <p:pic>
        <p:nvPicPr>
          <p:cNvPr id="1069" name="Imagem 1068" descr="Forma&#10;&#10;Descrição gerada automaticamente com confiança baixa">
            <a:extLst>
              <a:ext uri="{FF2B5EF4-FFF2-40B4-BE49-F238E27FC236}">
                <a16:creationId xmlns:a16="http://schemas.microsoft.com/office/drawing/2014/main" id="{7DF0E5C9-EF7D-4028-AADD-163563405F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1776744"/>
            <a:ext cx="323817" cy="323817"/>
          </a:xfrm>
          <a:prstGeom prst="rect">
            <a:avLst/>
          </a:prstGeom>
        </p:spPr>
      </p:pic>
      <p:pic>
        <p:nvPicPr>
          <p:cNvPr id="1071" name="Imagem 1070" descr="Forma&#10;&#10;Descrição gerada automaticamente com confiança baixa">
            <a:extLst>
              <a:ext uri="{FF2B5EF4-FFF2-40B4-BE49-F238E27FC236}">
                <a16:creationId xmlns:a16="http://schemas.microsoft.com/office/drawing/2014/main" id="{24409A4A-9319-4B37-B202-FAA81B89C4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55" y="480076"/>
            <a:ext cx="245423" cy="245423"/>
          </a:xfrm>
          <a:prstGeom prst="rect">
            <a:avLst/>
          </a:prstGeom>
        </p:spPr>
      </p:pic>
      <p:pic>
        <p:nvPicPr>
          <p:cNvPr id="1073" name="Imagem 1072" descr="Forma&#10;&#10;Descrição gerada automaticamente com confiança baixa">
            <a:extLst>
              <a:ext uri="{FF2B5EF4-FFF2-40B4-BE49-F238E27FC236}">
                <a16:creationId xmlns:a16="http://schemas.microsoft.com/office/drawing/2014/main" id="{62C53BC9-E831-4D05-AC10-27180D72D3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73" y="-175785"/>
            <a:ext cx="462492" cy="462492"/>
          </a:xfrm>
          <a:prstGeom prst="rect">
            <a:avLst/>
          </a:prstGeom>
        </p:spPr>
      </p:pic>
      <p:pic>
        <p:nvPicPr>
          <p:cNvPr id="1075" name="Imagem 1074" descr="Forma&#10;&#10;Descrição gerada automaticamente com confiança baixa">
            <a:extLst>
              <a:ext uri="{FF2B5EF4-FFF2-40B4-BE49-F238E27FC236}">
                <a16:creationId xmlns:a16="http://schemas.microsoft.com/office/drawing/2014/main" id="{3AB2AC09-8C5C-42E2-9297-D6E1B2F9A2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620" y="984222"/>
            <a:ext cx="266236" cy="266236"/>
          </a:xfrm>
          <a:prstGeom prst="rect">
            <a:avLst/>
          </a:prstGeom>
        </p:spPr>
      </p:pic>
      <p:pic>
        <p:nvPicPr>
          <p:cNvPr id="1077" name="Imagem 1076" descr="Forma&#10;&#10;Descrição gerada automaticamente com confiança baixa">
            <a:extLst>
              <a:ext uri="{FF2B5EF4-FFF2-40B4-BE49-F238E27FC236}">
                <a16:creationId xmlns:a16="http://schemas.microsoft.com/office/drawing/2014/main" id="{FECAF829-19B5-42BD-99EC-0E55382D87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6" y="-72882"/>
            <a:ext cx="321241" cy="321241"/>
          </a:xfrm>
          <a:prstGeom prst="rect">
            <a:avLst/>
          </a:prstGeom>
        </p:spPr>
      </p:pic>
      <p:pic>
        <p:nvPicPr>
          <p:cNvPr id="1079" name="Imagem 1078" descr="Forma&#10;&#10;Descrição gerada automaticamente com confiança baixa">
            <a:extLst>
              <a:ext uri="{FF2B5EF4-FFF2-40B4-BE49-F238E27FC236}">
                <a16:creationId xmlns:a16="http://schemas.microsoft.com/office/drawing/2014/main" id="{87600DCB-6F58-4DAD-975A-C6774475BE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5" y="1034178"/>
            <a:ext cx="232146" cy="232146"/>
          </a:xfrm>
          <a:prstGeom prst="rect">
            <a:avLst/>
          </a:prstGeom>
        </p:spPr>
      </p:pic>
      <p:pic>
        <p:nvPicPr>
          <p:cNvPr id="1081" name="Imagem 1080" descr="Forma&#10;&#10;Descrição gerada automaticamente com confiança baixa">
            <a:extLst>
              <a:ext uri="{FF2B5EF4-FFF2-40B4-BE49-F238E27FC236}">
                <a16:creationId xmlns:a16="http://schemas.microsoft.com/office/drawing/2014/main" id="{1C13D104-3935-4942-A8B8-34EBFB3905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445097"/>
            <a:ext cx="280402" cy="280402"/>
          </a:xfrm>
          <a:prstGeom prst="rect">
            <a:avLst/>
          </a:prstGeom>
        </p:spPr>
      </p:pic>
      <p:pic>
        <p:nvPicPr>
          <p:cNvPr id="126" name="Imagem 125" descr="Forma&#10;&#10;Descrição gerada automaticamente com confiança baixa">
            <a:extLst>
              <a:ext uri="{FF2B5EF4-FFF2-40B4-BE49-F238E27FC236}">
                <a16:creationId xmlns:a16="http://schemas.microsoft.com/office/drawing/2014/main" id="{30D76D99-1D38-45C3-8621-1984303542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2" y="6513157"/>
            <a:ext cx="414643" cy="414643"/>
          </a:xfrm>
          <a:prstGeom prst="rect">
            <a:avLst/>
          </a:prstGeom>
        </p:spPr>
      </p:pic>
      <p:pic>
        <p:nvPicPr>
          <p:cNvPr id="127" name="Imagem 126" descr="Forma&#10;&#10;Descrição gerada automaticamente com confiança baixa">
            <a:extLst>
              <a:ext uri="{FF2B5EF4-FFF2-40B4-BE49-F238E27FC236}">
                <a16:creationId xmlns:a16="http://schemas.microsoft.com/office/drawing/2014/main" id="{62E43827-03EC-408C-BD87-950FE1A94A0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5631746"/>
            <a:ext cx="509286" cy="509286"/>
          </a:xfrm>
          <a:prstGeom prst="rect">
            <a:avLst/>
          </a:prstGeom>
        </p:spPr>
      </p:pic>
      <p:pic>
        <p:nvPicPr>
          <p:cNvPr id="129" name="Imagem 128" descr="Forma&#10;&#10;Descrição gerada automaticamente com confiança baixa">
            <a:extLst>
              <a:ext uri="{FF2B5EF4-FFF2-40B4-BE49-F238E27FC236}">
                <a16:creationId xmlns:a16="http://schemas.microsoft.com/office/drawing/2014/main" id="{BA251E1C-C97D-40C9-8803-E8C88C068C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6348715"/>
            <a:ext cx="509285" cy="509285"/>
          </a:xfrm>
          <a:prstGeom prst="rect">
            <a:avLst/>
          </a:prstGeom>
        </p:spPr>
      </p:pic>
      <p:pic>
        <p:nvPicPr>
          <p:cNvPr id="131" name="Imagem 130" descr="Forma&#10;&#10;Descrição gerada automaticamente com confiança baixa">
            <a:extLst>
              <a:ext uri="{FF2B5EF4-FFF2-40B4-BE49-F238E27FC236}">
                <a16:creationId xmlns:a16="http://schemas.microsoft.com/office/drawing/2014/main" id="{0494BD7C-9977-41E2-B96B-72B4FB3995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" y="6024898"/>
            <a:ext cx="323817" cy="323817"/>
          </a:xfrm>
          <a:prstGeom prst="rect">
            <a:avLst/>
          </a:prstGeom>
        </p:spPr>
      </p:pic>
      <p:pic>
        <p:nvPicPr>
          <p:cNvPr id="132" name="Imagem 131" descr="Forma&#10;&#10;Descrição gerada automaticamente com confiança baixa">
            <a:extLst>
              <a:ext uri="{FF2B5EF4-FFF2-40B4-BE49-F238E27FC236}">
                <a16:creationId xmlns:a16="http://schemas.microsoft.com/office/drawing/2014/main" id="{E495C578-849F-4615-A897-9F917C27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" y="5078225"/>
            <a:ext cx="437388" cy="437388"/>
          </a:xfrm>
          <a:prstGeom prst="rect">
            <a:avLst/>
          </a:prstGeom>
        </p:spPr>
      </p:pic>
      <p:pic>
        <p:nvPicPr>
          <p:cNvPr id="133" name="Imagem 132" descr="Forma&#10;&#10;Descrição gerada automaticamente com confiança baixa">
            <a:extLst>
              <a:ext uri="{FF2B5EF4-FFF2-40B4-BE49-F238E27FC236}">
                <a16:creationId xmlns:a16="http://schemas.microsoft.com/office/drawing/2014/main" id="{7F12DADB-B708-4ABD-8099-264EAF830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8" y="5448963"/>
            <a:ext cx="437388" cy="437388"/>
          </a:xfrm>
          <a:prstGeom prst="rect">
            <a:avLst/>
          </a:prstGeom>
        </p:spPr>
      </p:pic>
      <p:pic>
        <p:nvPicPr>
          <p:cNvPr id="135" name="Imagem 134" descr="Forma&#10;&#10;Descrição gerada automaticamente com confiança baixa">
            <a:extLst>
              <a:ext uri="{FF2B5EF4-FFF2-40B4-BE49-F238E27FC236}">
                <a16:creationId xmlns:a16="http://schemas.microsoft.com/office/drawing/2014/main" id="{EED1AC72-7F7C-43EA-99E5-7B034D5892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6" y="6587216"/>
            <a:ext cx="266236" cy="266236"/>
          </a:xfrm>
          <a:prstGeom prst="rect">
            <a:avLst/>
          </a:prstGeom>
        </p:spPr>
      </p:pic>
      <p:pic>
        <p:nvPicPr>
          <p:cNvPr id="136" name="Imagem 135" descr="Forma&#10;&#10;Descrição gerada automaticamente com confiança baixa">
            <a:extLst>
              <a:ext uri="{FF2B5EF4-FFF2-40B4-BE49-F238E27FC236}">
                <a16:creationId xmlns:a16="http://schemas.microsoft.com/office/drawing/2014/main" id="{D3E80C39-615F-4078-BDD5-D3E5D42A20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" y="4730341"/>
            <a:ext cx="280402" cy="280402"/>
          </a:xfrm>
          <a:prstGeom prst="rect">
            <a:avLst/>
          </a:prstGeom>
        </p:spPr>
      </p:pic>
      <p:pic>
        <p:nvPicPr>
          <p:cNvPr id="137" name="Imagem 136" descr="Forma&#10;&#10;Descrição gerada automaticamente com confiança baixa">
            <a:extLst>
              <a:ext uri="{FF2B5EF4-FFF2-40B4-BE49-F238E27FC236}">
                <a16:creationId xmlns:a16="http://schemas.microsoft.com/office/drawing/2014/main" id="{045C4C2C-E2A5-4858-AFC1-2EB82FA57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4" y="4573355"/>
            <a:ext cx="437388" cy="437388"/>
          </a:xfrm>
          <a:prstGeom prst="rect">
            <a:avLst/>
          </a:prstGeom>
        </p:spPr>
      </p:pic>
      <p:pic>
        <p:nvPicPr>
          <p:cNvPr id="138" name="Imagem 137" descr="Forma&#10;&#10;Descrição gerada automaticamente com confiança baixa">
            <a:extLst>
              <a:ext uri="{FF2B5EF4-FFF2-40B4-BE49-F238E27FC236}">
                <a16:creationId xmlns:a16="http://schemas.microsoft.com/office/drawing/2014/main" id="{0B6FA709-D576-40F1-A10B-5DF7975FB2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1" y="5066959"/>
            <a:ext cx="245423" cy="245423"/>
          </a:xfrm>
          <a:prstGeom prst="rect">
            <a:avLst/>
          </a:prstGeom>
        </p:spPr>
      </p:pic>
      <p:pic>
        <p:nvPicPr>
          <p:cNvPr id="141" name="Imagem 140" descr="Forma&#10;&#10;Descrição gerada automaticamente com confiança baixa">
            <a:extLst>
              <a:ext uri="{FF2B5EF4-FFF2-40B4-BE49-F238E27FC236}">
                <a16:creationId xmlns:a16="http://schemas.microsoft.com/office/drawing/2014/main" id="{0DAF219E-E456-4C64-9768-D3F3F8A0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67" y="6409534"/>
            <a:ext cx="621600" cy="621600"/>
          </a:xfrm>
          <a:prstGeom prst="rect">
            <a:avLst/>
          </a:prstGeom>
        </p:spPr>
      </p:pic>
      <p:pic>
        <p:nvPicPr>
          <p:cNvPr id="142" name="Imagem 141" descr="Forma&#10;&#10;Descrição gerada automaticamente com confiança baixa">
            <a:extLst>
              <a:ext uri="{FF2B5EF4-FFF2-40B4-BE49-F238E27FC236}">
                <a16:creationId xmlns:a16="http://schemas.microsoft.com/office/drawing/2014/main" id="{F8091261-B316-4D29-B985-72B492595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" y="4099871"/>
            <a:ext cx="562988" cy="56298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7CE2835-3E32-47A2-AB2F-2A6416B559BF}"/>
              </a:ext>
            </a:extLst>
          </p:cNvPr>
          <p:cNvCxnSpPr/>
          <p:nvPr/>
        </p:nvCxnSpPr>
        <p:spPr>
          <a:xfrm>
            <a:off x="321240" y="28670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62947F0-8FF1-4F55-8FBF-CDBF619A9824}"/>
              </a:ext>
            </a:extLst>
          </p:cNvPr>
          <p:cNvCxnSpPr/>
          <p:nvPr/>
        </p:nvCxnSpPr>
        <p:spPr>
          <a:xfrm flipH="1">
            <a:off x="266235" y="286707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34419F6-0F17-4953-AA02-5C7A1943EDA1}"/>
              </a:ext>
            </a:extLst>
          </p:cNvPr>
          <p:cNvCxnSpPr/>
          <p:nvPr/>
        </p:nvCxnSpPr>
        <p:spPr>
          <a:xfrm>
            <a:off x="2870840" y="651315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958B799-4108-479D-91F3-C64D24B5A68F}"/>
              </a:ext>
            </a:extLst>
          </p:cNvPr>
          <p:cNvCxnSpPr/>
          <p:nvPr/>
        </p:nvCxnSpPr>
        <p:spPr>
          <a:xfrm flipH="1">
            <a:off x="11811050" y="2832574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4" name="Imagem 133" descr="Forma&#10;&#10;Descrição gerada automaticamente com confiança baixa">
            <a:extLst>
              <a:ext uri="{FF2B5EF4-FFF2-40B4-BE49-F238E27FC236}">
                <a16:creationId xmlns:a16="http://schemas.microsoft.com/office/drawing/2014/main" id="{F7B4F442-22A5-4C61-B797-1CF07C24BE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1" y="6048839"/>
            <a:ext cx="537400" cy="537400"/>
          </a:xfrm>
          <a:prstGeom prst="rect">
            <a:avLst/>
          </a:prstGeom>
        </p:spPr>
      </p:pic>
      <p:pic>
        <p:nvPicPr>
          <p:cNvPr id="1050" name="Imagem 1049" descr="Forma&#10;&#10;Descrição gerada automaticamente com confiança baixa">
            <a:extLst>
              <a:ext uri="{FF2B5EF4-FFF2-40B4-BE49-F238E27FC236}">
                <a16:creationId xmlns:a16="http://schemas.microsoft.com/office/drawing/2014/main" id="{6FB67CA6-B37F-41A0-9796-B255BCF3DB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756" y="788088"/>
            <a:ext cx="414643" cy="414643"/>
          </a:xfrm>
          <a:prstGeom prst="rect">
            <a:avLst/>
          </a:prstGeom>
        </p:spPr>
      </p:pic>
      <p:pic>
        <p:nvPicPr>
          <p:cNvPr id="130" name="Imagem 129" descr="Forma&#10;&#10;Descrição gerada automaticamente com confiança baixa">
            <a:extLst>
              <a:ext uri="{FF2B5EF4-FFF2-40B4-BE49-F238E27FC236}">
                <a16:creationId xmlns:a16="http://schemas.microsoft.com/office/drawing/2014/main" id="{43F1F694-D609-4C07-BFD7-F52EAEDA2D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3" y="5750602"/>
            <a:ext cx="642482" cy="642482"/>
          </a:xfrm>
          <a:prstGeom prst="rect">
            <a:avLst/>
          </a:prstGeom>
        </p:spPr>
      </p:pic>
      <p:pic>
        <p:nvPicPr>
          <p:cNvPr id="140" name="Imagem 139" descr="Forma&#10;&#10;Descrição gerada automaticamente com confiança baixa">
            <a:extLst>
              <a:ext uri="{FF2B5EF4-FFF2-40B4-BE49-F238E27FC236}">
                <a16:creationId xmlns:a16="http://schemas.microsoft.com/office/drawing/2014/main" id="{85B533AA-000B-4941-A79F-FC669AA32A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84" y="5404235"/>
            <a:ext cx="321241" cy="321241"/>
          </a:xfrm>
          <a:prstGeom prst="rect">
            <a:avLst/>
          </a:prstGeom>
        </p:spPr>
      </p:pic>
      <p:pic>
        <p:nvPicPr>
          <p:cNvPr id="139" name="Imagem 138" descr="Forma&#10;&#10;Descrição gerada automaticamente com confiança baixa">
            <a:extLst>
              <a:ext uri="{FF2B5EF4-FFF2-40B4-BE49-F238E27FC236}">
                <a16:creationId xmlns:a16="http://schemas.microsoft.com/office/drawing/2014/main" id="{B7C0253B-0650-4915-A2CD-AE149D4D51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6" y="4870542"/>
            <a:ext cx="414643" cy="414643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230751B7-5E6D-49BA-962B-E015D929F657}"/>
              </a:ext>
            </a:extLst>
          </p:cNvPr>
          <p:cNvSpPr txBox="1"/>
          <p:nvPr/>
        </p:nvSpPr>
        <p:spPr>
          <a:xfrm>
            <a:off x="4520473" y="566427"/>
            <a:ext cx="2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LEMON MILK" panose="00000500000000000000" pitchFamily="50" charset="0"/>
              </a:rPr>
              <a:t>FAMILIA TIPOLOGICA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D556133-456C-436E-86DA-DBCBFBF085D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807" y="1215478"/>
            <a:ext cx="2805097" cy="3834816"/>
          </a:xfrm>
          <a:prstGeom prst="rect">
            <a:avLst/>
          </a:prstGeom>
        </p:spPr>
      </p:pic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29AB5B0-62CB-4D29-BDB0-A5B4E3A57B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00" y="1217697"/>
            <a:ext cx="2638793" cy="464884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851A25-FEC3-4629-84C3-DA065A17BCCC}"/>
              </a:ext>
            </a:extLst>
          </p:cNvPr>
          <p:cNvSpPr txBox="1"/>
          <p:nvPr/>
        </p:nvSpPr>
        <p:spPr>
          <a:xfrm>
            <a:off x="3102923" y="5515613"/>
            <a:ext cx="220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LEMON MILK" panose="00000500000000000000" pitchFamily="50" charset="0"/>
              </a:rPr>
              <a:t>FONT: LATO</a:t>
            </a:r>
          </a:p>
        </p:txBody>
      </p:sp>
    </p:spTree>
    <p:extLst>
      <p:ext uri="{BB962C8B-B14F-4D97-AF65-F5344CB8AC3E}">
        <p14:creationId xmlns:p14="http://schemas.microsoft.com/office/powerpoint/2010/main" val="308848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ndo de Papel Cream 2,72 x 11m - Ekoban Greika BD Company - EKOBAN  Equipamentos Fotográficos Estúdio - Godox Atek Benro Hoya Greika Velbon  Witstro Mako">
            <a:extLst>
              <a:ext uri="{FF2B5EF4-FFF2-40B4-BE49-F238E27FC236}">
                <a16:creationId xmlns:a16="http://schemas.microsoft.com/office/drawing/2014/main" id="{C27D2C74-0112-4F11-BF80-7A864B30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" y="6988"/>
            <a:ext cx="12177269" cy="68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Imagem 1035" descr="Forma&#10;&#10;Descrição gerada automaticamente com confiança baixa">
            <a:extLst>
              <a:ext uri="{FF2B5EF4-FFF2-40B4-BE49-F238E27FC236}">
                <a16:creationId xmlns:a16="http://schemas.microsoft.com/office/drawing/2014/main" id="{684DFF53-0A7D-46D6-9975-6DDFD8C7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46" y="-71507"/>
            <a:ext cx="437388" cy="437388"/>
          </a:xfrm>
          <a:prstGeom prst="rect">
            <a:avLst/>
          </a:prstGeom>
        </p:spPr>
      </p:pic>
      <p:pic>
        <p:nvPicPr>
          <p:cNvPr id="1040" name="Imagem 1039" descr="Forma&#10;&#10;Descrição gerada automaticamente com confiança baixa">
            <a:extLst>
              <a:ext uri="{FF2B5EF4-FFF2-40B4-BE49-F238E27FC236}">
                <a16:creationId xmlns:a16="http://schemas.microsoft.com/office/drawing/2014/main" id="{40A81DA5-354F-4CA8-A101-9D0619259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84" y="-223061"/>
            <a:ext cx="621600" cy="621600"/>
          </a:xfrm>
          <a:prstGeom prst="rect">
            <a:avLst/>
          </a:prstGeom>
        </p:spPr>
      </p:pic>
      <p:pic>
        <p:nvPicPr>
          <p:cNvPr id="1042" name="Imagem 1041" descr="Forma&#10;&#10;Descrição gerada automaticamente com confiança baixa">
            <a:extLst>
              <a:ext uri="{FF2B5EF4-FFF2-40B4-BE49-F238E27FC236}">
                <a16:creationId xmlns:a16="http://schemas.microsoft.com/office/drawing/2014/main" id="{2FE150B3-5632-4B23-A189-E879591E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927" y="2169297"/>
            <a:ext cx="562988" cy="562988"/>
          </a:xfrm>
          <a:prstGeom prst="rect">
            <a:avLst/>
          </a:prstGeom>
        </p:spPr>
      </p:pic>
      <p:pic>
        <p:nvPicPr>
          <p:cNvPr id="1044" name="Imagem 1043" descr="Forma&#10;&#10;Descrição gerada automaticamente com confiança baixa">
            <a:extLst>
              <a:ext uri="{FF2B5EF4-FFF2-40B4-BE49-F238E27FC236}">
                <a16:creationId xmlns:a16="http://schemas.microsoft.com/office/drawing/2014/main" id="{D82AA582-AEA9-4ABE-B9CE-C9527B4C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00" y="302142"/>
            <a:ext cx="437388" cy="437388"/>
          </a:xfrm>
          <a:prstGeom prst="rect">
            <a:avLst/>
          </a:prstGeom>
        </p:spPr>
      </p:pic>
      <p:pic>
        <p:nvPicPr>
          <p:cNvPr id="1048" name="Imagem 1047" descr="Forma&#10;&#10;Descrição gerada automaticamente com confiança baixa">
            <a:extLst>
              <a:ext uri="{FF2B5EF4-FFF2-40B4-BE49-F238E27FC236}">
                <a16:creationId xmlns:a16="http://schemas.microsoft.com/office/drawing/2014/main" id="{9814E1AB-0E6F-4651-AD27-5BD5FE67E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076" y="401117"/>
            <a:ext cx="537400" cy="537400"/>
          </a:xfrm>
          <a:prstGeom prst="rect">
            <a:avLst/>
          </a:prstGeom>
        </p:spPr>
      </p:pic>
      <p:pic>
        <p:nvPicPr>
          <p:cNvPr id="1052" name="Imagem 1051" descr="Forma&#10;&#10;Descrição gerada automaticamente com confiança baixa">
            <a:extLst>
              <a:ext uri="{FF2B5EF4-FFF2-40B4-BE49-F238E27FC236}">
                <a16:creationId xmlns:a16="http://schemas.microsoft.com/office/drawing/2014/main" id="{0D56CE55-6E82-4E76-A126-71195B0B3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27" y="1660012"/>
            <a:ext cx="509285" cy="509285"/>
          </a:xfrm>
          <a:prstGeom prst="rect">
            <a:avLst/>
          </a:prstGeom>
        </p:spPr>
      </p:pic>
      <p:pic>
        <p:nvPicPr>
          <p:cNvPr id="1054" name="Imagem 1053" descr="Forma&#10;&#10;Descrição gerada automaticamente com confiança baixa">
            <a:extLst>
              <a:ext uri="{FF2B5EF4-FFF2-40B4-BE49-F238E27FC236}">
                <a16:creationId xmlns:a16="http://schemas.microsoft.com/office/drawing/2014/main" id="{248FC23C-DC21-4EA2-B28C-BA68990F31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977" y="1150251"/>
            <a:ext cx="414643" cy="414643"/>
          </a:xfrm>
          <a:prstGeom prst="rect">
            <a:avLst/>
          </a:prstGeom>
        </p:spPr>
      </p:pic>
      <p:pic>
        <p:nvPicPr>
          <p:cNvPr id="1058" name="Imagem 1057" descr="Forma&#10;&#10;Descrição gerada automaticamente com confiança baixa">
            <a:extLst>
              <a:ext uri="{FF2B5EF4-FFF2-40B4-BE49-F238E27FC236}">
                <a16:creationId xmlns:a16="http://schemas.microsoft.com/office/drawing/2014/main" id="{65F53D25-5C6C-45C7-896C-064F4319F6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28" y="623383"/>
            <a:ext cx="390220" cy="390220"/>
          </a:xfrm>
          <a:prstGeom prst="rect">
            <a:avLst/>
          </a:prstGeom>
        </p:spPr>
      </p:pic>
      <p:pic>
        <p:nvPicPr>
          <p:cNvPr id="1062" name="Imagem 1061" descr="Forma&#10;&#10;Descrição gerada automaticamente com confiança baixa">
            <a:extLst>
              <a:ext uri="{FF2B5EF4-FFF2-40B4-BE49-F238E27FC236}">
                <a16:creationId xmlns:a16="http://schemas.microsoft.com/office/drawing/2014/main" id="{133AD9CC-C78C-4EA8-8A6F-E20D9FE563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297" y="1065526"/>
            <a:ext cx="642482" cy="642482"/>
          </a:xfrm>
          <a:prstGeom prst="rect">
            <a:avLst/>
          </a:prstGeom>
        </p:spPr>
      </p:pic>
      <p:pic>
        <p:nvPicPr>
          <p:cNvPr id="1046" name="Imagem 1045" descr="Forma&#10;&#10;Descrição gerada automaticamente com confiança baixa">
            <a:extLst>
              <a:ext uri="{FF2B5EF4-FFF2-40B4-BE49-F238E27FC236}">
                <a16:creationId xmlns:a16="http://schemas.microsoft.com/office/drawing/2014/main" id="{7BA0CAF0-DD9B-4A78-83C6-D010428026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49" y="33442"/>
            <a:ext cx="537400" cy="537400"/>
          </a:xfrm>
          <a:prstGeom prst="rect">
            <a:avLst/>
          </a:prstGeom>
        </p:spPr>
      </p:pic>
      <p:pic>
        <p:nvPicPr>
          <p:cNvPr id="1067" name="Imagem 1066" descr="Forma&#10;&#10;Descrição gerada automaticamente com confiança baixa">
            <a:extLst>
              <a:ext uri="{FF2B5EF4-FFF2-40B4-BE49-F238E27FC236}">
                <a16:creationId xmlns:a16="http://schemas.microsoft.com/office/drawing/2014/main" id="{D7528468-B241-4135-A144-327D556D8B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20" y="533284"/>
            <a:ext cx="245829" cy="245829"/>
          </a:xfrm>
          <a:prstGeom prst="rect">
            <a:avLst/>
          </a:prstGeom>
        </p:spPr>
      </p:pic>
      <p:pic>
        <p:nvPicPr>
          <p:cNvPr id="1069" name="Imagem 1068" descr="Forma&#10;&#10;Descrição gerada automaticamente com confiança baixa">
            <a:extLst>
              <a:ext uri="{FF2B5EF4-FFF2-40B4-BE49-F238E27FC236}">
                <a16:creationId xmlns:a16="http://schemas.microsoft.com/office/drawing/2014/main" id="{7DF0E5C9-EF7D-4028-AADD-163563405F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1776744"/>
            <a:ext cx="323817" cy="323817"/>
          </a:xfrm>
          <a:prstGeom prst="rect">
            <a:avLst/>
          </a:prstGeom>
        </p:spPr>
      </p:pic>
      <p:pic>
        <p:nvPicPr>
          <p:cNvPr id="1071" name="Imagem 1070" descr="Forma&#10;&#10;Descrição gerada automaticamente com confiança baixa">
            <a:extLst>
              <a:ext uri="{FF2B5EF4-FFF2-40B4-BE49-F238E27FC236}">
                <a16:creationId xmlns:a16="http://schemas.microsoft.com/office/drawing/2014/main" id="{24409A4A-9319-4B37-B202-FAA81B89C4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55" y="480076"/>
            <a:ext cx="245423" cy="245423"/>
          </a:xfrm>
          <a:prstGeom prst="rect">
            <a:avLst/>
          </a:prstGeom>
        </p:spPr>
      </p:pic>
      <p:pic>
        <p:nvPicPr>
          <p:cNvPr id="1073" name="Imagem 1072" descr="Forma&#10;&#10;Descrição gerada automaticamente com confiança baixa">
            <a:extLst>
              <a:ext uri="{FF2B5EF4-FFF2-40B4-BE49-F238E27FC236}">
                <a16:creationId xmlns:a16="http://schemas.microsoft.com/office/drawing/2014/main" id="{62C53BC9-E831-4D05-AC10-27180D72D3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73" y="-175785"/>
            <a:ext cx="462492" cy="462492"/>
          </a:xfrm>
          <a:prstGeom prst="rect">
            <a:avLst/>
          </a:prstGeom>
        </p:spPr>
      </p:pic>
      <p:pic>
        <p:nvPicPr>
          <p:cNvPr id="1075" name="Imagem 1074" descr="Forma&#10;&#10;Descrição gerada automaticamente com confiança baixa">
            <a:extLst>
              <a:ext uri="{FF2B5EF4-FFF2-40B4-BE49-F238E27FC236}">
                <a16:creationId xmlns:a16="http://schemas.microsoft.com/office/drawing/2014/main" id="{3AB2AC09-8C5C-42E2-9297-D6E1B2F9A2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620" y="984222"/>
            <a:ext cx="266236" cy="266236"/>
          </a:xfrm>
          <a:prstGeom prst="rect">
            <a:avLst/>
          </a:prstGeom>
        </p:spPr>
      </p:pic>
      <p:pic>
        <p:nvPicPr>
          <p:cNvPr id="1077" name="Imagem 1076" descr="Forma&#10;&#10;Descrição gerada automaticamente com confiança baixa">
            <a:extLst>
              <a:ext uri="{FF2B5EF4-FFF2-40B4-BE49-F238E27FC236}">
                <a16:creationId xmlns:a16="http://schemas.microsoft.com/office/drawing/2014/main" id="{FECAF829-19B5-42BD-99EC-0E55382D87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6" y="-72882"/>
            <a:ext cx="321241" cy="321241"/>
          </a:xfrm>
          <a:prstGeom prst="rect">
            <a:avLst/>
          </a:prstGeom>
        </p:spPr>
      </p:pic>
      <p:pic>
        <p:nvPicPr>
          <p:cNvPr id="1079" name="Imagem 1078" descr="Forma&#10;&#10;Descrição gerada automaticamente com confiança baixa">
            <a:extLst>
              <a:ext uri="{FF2B5EF4-FFF2-40B4-BE49-F238E27FC236}">
                <a16:creationId xmlns:a16="http://schemas.microsoft.com/office/drawing/2014/main" id="{87600DCB-6F58-4DAD-975A-C6774475BE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5" y="1034178"/>
            <a:ext cx="232146" cy="232146"/>
          </a:xfrm>
          <a:prstGeom prst="rect">
            <a:avLst/>
          </a:prstGeom>
        </p:spPr>
      </p:pic>
      <p:pic>
        <p:nvPicPr>
          <p:cNvPr id="1081" name="Imagem 1080" descr="Forma&#10;&#10;Descrição gerada automaticamente com confiança baixa">
            <a:extLst>
              <a:ext uri="{FF2B5EF4-FFF2-40B4-BE49-F238E27FC236}">
                <a16:creationId xmlns:a16="http://schemas.microsoft.com/office/drawing/2014/main" id="{1C13D104-3935-4942-A8B8-34EBFB3905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445097"/>
            <a:ext cx="280402" cy="280402"/>
          </a:xfrm>
          <a:prstGeom prst="rect">
            <a:avLst/>
          </a:prstGeom>
        </p:spPr>
      </p:pic>
      <p:pic>
        <p:nvPicPr>
          <p:cNvPr id="126" name="Imagem 125" descr="Forma&#10;&#10;Descrição gerada automaticamente com confiança baixa">
            <a:extLst>
              <a:ext uri="{FF2B5EF4-FFF2-40B4-BE49-F238E27FC236}">
                <a16:creationId xmlns:a16="http://schemas.microsoft.com/office/drawing/2014/main" id="{30D76D99-1D38-45C3-8621-1984303542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2" y="6513157"/>
            <a:ext cx="414643" cy="414643"/>
          </a:xfrm>
          <a:prstGeom prst="rect">
            <a:avLst/>
          </a:prstGeom>
        </p:spPr>
      </p:pic>
      <p:pic>
        <p:nvPicPr>
          <p:cNvPr id="127" name="Imagem 126" descr="Forma&#10;&#10;Descrição gerada automaticamente com confiança baixa">
            <a:extLst>
              <a:ext uri="{FF2B5EF4-FFF2-40B4-BE49-F238E27FC236}">
                <a16:creationId xmlns:a16="http://schemas.microsoft.com/office/drawing/2014/main" id="{62E43827-03EC-408C-BD87-950FE1A94A0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5631746"/>
            <a:ext cx="509286" cy="509286"/>
          </a:xfrm>
          <a:prstGeom prst="rect">
            <a:avLst/>
          </a:prstGeom>
        </p:spPr>
      </p:pic>
      <p:pic>
        <p:nvPicPr>
          <p:cNvPr id="129" name="Imagem 128" descr="Forma&#10;&#10;Descrição gerada automaticamente com confiança baixa">
            <a:extLst>
              <a:ext uri="{FF2B5EF4-FFF2-40B4-BE49-F238E27FC236}">
                <a16:creationId xmlns:a16="http://schemas.microsoft.com/office/drawing/2014/main" id="{BA251E1C-C97D-40C9-8803-E8C88C068C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6348715"/>
            <a:ext cx="509285" cy="509285"/>
          </a:xfrm>
          <a:prstGeom prst="rect">
            <a:avLst/>
          </a:prstGeom>
        </p:spPr>
      </p:pic>
      <p:pic>
        <p:nvPicPr>
          <p:cNvPr id="131" name="Imagem 130" descr="Forma&#10;&#10;Descrição gerada automaticamente com confiança baixa">
            <a:extLst>
              <a:ext uri="{FF2B5EF4-FFF2-40B4-BE49-F238E27FC236}">
                <a16:creationId xmlns:a16="http://schemas.microsoft.com/office/drawing/2014/main" id="{0494BD7C-9977-41E2-B96B-72B4FB3995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" y="6024898"/>
            <a:ext cx="323817" cy="323817"/>
          </a:xfrm>
          <a:prstGeom prst="rect">
            <a:avLst/>
          </a:prstGeom>
        </p:spPr>
      </p:pic>
      <p:pic>
        <p:nvPicPr>
          <p:cNvPr id="132" name="Imagem 131" descr="Forma&#10;&#10;Descrição gerada automaticamente com confiança baixa">
            <a:extLst>
              <a:ext uri="{FF2B5EF4-FFF2-40B4-BE49-F238E27FC236}">
                <a16:creationId xmlns:a16="http://schemas.microsoft.com/office/drawing/2014/main" id="{E495C578-849F-4615-A897-9F917C27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" y="5078225"/>
            <a:ext cx="437388" cy="437388"/>
          </a:xfrm>
          <a:prstGeom prst="rect">
            <a:avLst/>
          </a:prstGeom>
        </p:spPr>
      </p:pic>
      <p:pic>
        <p:nvPicPr>
          <p:cNvPr id="133" name="Imagem 132" descr="Forma&#10;&#10;Descrição gerada automaticamente com confiança baixa">
            <a:extLst>
              <a:ext uri="{FF2B5EF4-FFF2-40B4-BE49-F238E27FC236}">
                <a16:creationId xmlns:a16="http://schemas.microsoft.com/office/drawing/2014/main" id="{7F12DADB-B708-4ABD-8099-264EAF830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8" y="5448963"/>
            <a:ext cx="437388" cy="437388"/>
          </a:xfrm>
          <a:prstGeom prst="rect">
            <a:avLst/>
          </a:prstGeom>
        </p:spPr>
      </p:pic>
      <p:pic>
        <p:nvPicPr>
          <p:cNvPr id="135" name="Imagem 134" descr="Forma&#10;&#10;Descrição gerada automaticamente com confiança baixa">
            <a:extLst>
              <a:ext uri="{FF2B5EF4-FFF2-40B4-BE49-F238E27FC236}">
                <a16:creationId xmlns:a16="http://schemas.microsoft.com/office/drawing/2014/main" id="{EED1AC72-7F7C-43EA-99E5-7B034D5892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6" y="6587216"/>
            <a:ext cx="266236" cy="266236"/>
          </a:xfrm>
          <a:prstGeom prst="rect">
            <a:avLst/>
          </a:prstGeom>
        </p:spPr>
      </p:pic>
      <p:pic>
        <p:nvPicPr>
          <p:cNvPr id="136" name="Imagem 135" descr="Forma&#10;&#10;Descrição gerada automaticamente com confiança baixa">
            <a:extLst>
              <a:ext uri="{FF2B5EF4-FFF2-40B4-BE49-F238E27FC236}">
                <a16:creationId xmlns:a16="http://schemas.microsoft.com/office/drawing/2014/main" id="{D3E80C39-615F-4078-BDD5-D3E5D42A20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" y="4730341"/>
            <a:ext cx="280402" cy="280402"/>
          </a:xfrm>
          <a:prstGeom prst="rect">
            <a:avLst/>
          </a:prstGeom>
        </p:spPr>
      </p:pic>
      <p:pic>
        <p:nvPicPr>
          <p:cNvPr id="137" name="Imagem 136" descr="Forma&#10;&#10;Descrição gerada automaticamente com confiança baixa">
            <a:extLst>
              <a:ext uri="{FF2B5EF4-FFF2-40B4-BE49-F238E27FC236}">
                <a16:creationId xmlns:a16="http://schemas.microsoft.com/office/drawing/2014/main" id="{045C4C2C-E2A5-4858-AFC1-2EB82FA57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4" y="4573355"/>
            <a:ext cx="437388" cy="437388"/>
          </a:xfrm>
          <a:prstGeom prst="rect">
            <a:avLst/>
          </a:prstGeom>
        </p:spPr>
      </p:pic>
      <p:pic>
        <p:nvPicPr>
          <p:cNvPr id="138" name="Imagem 137" descr="Forma&#10;&#10;Descrição gerada automaticamente com confiança baixa">
            <a:extLst>
              <a:ext uri="{FF2B5EF4-FFF2-40B4-BE49-F238E27FC236}">
                <a16:creationId xmlns:a16="http://schemas.microsoft.com/office/drawing/2014/main" id="{0B6FA709-D576-40F1-A10B-5DF7975FB2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1" y="5066959"/>
            <a:ext cx="245423" cy="245423"/>
          </a:xfrm>
          <a:prstGeom prst="rect">
            <a:avLst/>
          </a:prstGeom>
        </p:spPr>
      </p:pic>
      <p:pic>
        <p:nvPicPr>
          <p:cNvPr id="141" name="Imagem 140" descr="Forma&#10;&#10;Descrição gerada automaticamente com confiança baixa">
            <a:extLst>
              <a:ext uri="{FF2B5EF4-FFF2-40B4-BE49-F238E27FC236}">
                <a16:creationId xmlns:a16="http://schemas.microsoft.com/office/drawing/2014/main" id="{0DAF219E-E456-4C64-9768-D3F3F8A0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67" y="6409534"/>
            <a:ext cx="621600" cy="621600"/>
          </a:xfrm>
          <a:prstGeom prst="rect">
            <a:avLst/>
          </a:prstGeom>
        </p:spPr>
      </p:pic>
      <p:pic>
        <p:nvPicPr>
          <p:cNvPr id="142" name="Imagem 141" descr="Forma&#10;&#10;Descrição gerada automaticamente com confiança baixa">
            <a:extLst>
              <a:ext uri="{FF2B5EF4-FFF2-40B4-BE49-F238E27FC236}">
                <a16:creationId xmlns:a16="http://schemas.microsoft.com/office/drawing/2014/main" id="{F8091261-B316-4D29-B985-72B492595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" y="4099871"/>
            <a:ext cx="562988" cy="56298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7CE2835-3E32-47A2-AB2F-2A6416B559BF}"/>
              </a:ext>
            </a:extLst>
          </p:cNvPr>
          <p:cNvCxnSpPr/>
          <p:nvPr/>
        </p:nvCxnSpPr>
        <p:spPr>
          <a:xfrm>
            <a:off x="321240" y="28670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62947F0-8FF1-4F55-8FBF-CDBF619A9824}"/>
              </a:ext>
            </a:extLst>
          </p:cNvPr>
          <p:cNvCxnSpPr/>
          <p:nvPr/>
        </p:nvCxnSpPr>
        <p:spPr>
          <a:xfrm flipH="1">
            <a:off x="266235" y="286707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34419F6-0F17-4953-AA02-5C7A1943EDA1}"/>
              </a:ext>
            </a:extLst>
          </p:cNvPr>
          <p:cNvCxnSpPr/>
          <p:nvPr/>
        </p:nvCxnSpPr>
        <p:spPr>
          <a:xfrm>
            <a:off x="2870840" y="651315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958B799-4108-479D-91F3-C64D24B5A68F}"/>
              </a:ext>
            </a:extLst>
          </p:cNvPr>
          <p:cNvCxnSpPr/>
          <p:nvPr/>
        </p:nvCxnSpPr>
        <p:spPr>
          <a:xfrm flipH="1">
            <a:off x="11811050" y="2832574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4" name="Imagem 133" descr="Forma&#10;&#10;Descrição gerada automaticamente com confiança baixa">
            <a:extLst>
              <a:ext uri="{FF2B5EF4-FFF2-40B4-BE49-F238E27FC236}">
                <a16:creationId xmlns:a16="http://schemas.microsoft.com/office/drawing/2014/main" id="{F7B4F442-22A5-4C61-B797-1CF07C24BE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1" y="6048839"/>
            <a:ext cx="537400" cy="537400"/>
          </a:xfrm>
          <a:prstGeom prst="rect">
            <a:avLst/>
          </a:prstGeom>
        </p:spPr>
      </p:pic>
      <p:pic>
        <p:nvPicPr>
          <p:cNvPr id="1050" name="Imagem 1049" descr="Forma&#10;&#10;Descrição gerada automaticamente com confiança baixa">
            <a:extLst>
              <a:ext uri="{FF2B5EF4-FFF2-40B4-BE49-F238E27FC236}">
                <a16:creationId xmlns:a16="http://schemas.microsoft.com/office/drawing/2014/main" id="{6FB67CA6-B37F-41A0-9796-B255BCF3DB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756" y="788088"/>
            <a:ext cx="414643" cy="414643"/>
          </a:xfrm>
          <a:prstGeom prst="rect">
            <a:avLst/>
          </a:prstGeom>
        </p:spPr>
      </p:pic>
      <p:pic>
        <p:nvPicPr>
          <p:cNvPr id="130" name="Imagem 129" descr="Forma&#10;&#10;Descrição gerada automaticamente com confiança baixa">
            <a:extLst>
              <a:ext uri="{FF2B5EF4-FFF2-40B4-BE49-F238E27FC236}">
                <a16:creationId xmlns:a16="http://schemas.microsoft.com/office/drawing/2014/main" id="{43F1F694-D609-4C07-BFD7-F52EAEDA2D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3" y="5750602"/>
            <a:ext cx="642482" cy="642482"/>
          </a:xfrm>
          <a:prstGeom prst="rect">
            <a:avLst/>
          </a:prstGeom>
        </p:spPr>
      </p:pic>
      <p:pic>
        <p:nvPicPr>
          <p:cNvPr id="140" name="Imagem 139" descr="Forma&#10;&#10;Descrição gerada automaticamente com confiança baixa">
            <a:extLst>
              <a:ext uri="{FF2B5EF4-FFF2-40B4-BE49-F238E27FC236}">
                <a16:creationId xmlns:a16="http://schemas.microsoft.com/office/drawing/2014/main" id="{85B533AA-000B-4941-A79F-FC669AA32A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84" y="5404235"/>
            <a:ext cx="321241" cy="321241"/>
          </a:xfrm>
          <a:prstGeom prst="rect">
            <a:avLst/>
          </a:prstGeom>
        </p:spPr>
      </p:pic>
      <p:pic>
        <p:nvPicPr>
          <p:cNvPr id="139" name="Imagem 138" descr="Forma&#10;&#10;Descrição gerada automaticamente com confiança baixa">
            <a:extLst>
              <a:ext uri="{FF2B5EF4-FFF2-40B4-BE49-F238E27FC236}">
                <a16:creationId xmlns:a16="http://schemas.microsoft.com/office/drawing/2014/main" id="{B7C0253B-0650-4915-A2CD-AE149D4D51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6" y="4870542"/>
            <a:ext cx="414643" cy="414643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8584397C-5567-43D1-8722-75013F6B36EE}"/>
              </a:ext>
            </a:extLst>
          </p:cNvPr>
          <p:cNvSpPr txBox="1"/>
          <p:nvPr/>
        </p:nvSpPr>
        <p:spPr>
          <a:xfrm>
            <a:off x="4473683" y="486544"/>
            <a:ext cx="39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LEMON MILK" panose="00000500000000000000" pitchFamily="50" charset="0"/>
              </a:rPr>
              <a:t>Wireframe</a:t>
            </a:r>
            <a:r>
              <a:rPr lang="pt-BR" dirty="0">
                <a:latin typeface="LEMON MILK" panose="00000500000000000000" pitchFamily="50" charset="0"/>
              </a:rPr>
              <a:t> – LOGIN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F4909B-9E38-49A4-943D-2CD9997D14AF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5559" t="20530" r="19369" b="9990"/>
          <a:stretch/>
        </p:blipFill>
        <p:spPr>
          <a:xfrm>
            <a:off x="1295722" y="1117340"/>
            <a:ext cx="9152766" cy="476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5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ndo de Papel Cream 2,72 x 11m - Ekoban Greika BD Company - EKOBAN  Equipamentos Fotográficos Estúdio - Godox Atek Benro Hoya Greika Velbon  Witstro Mako">
            <a:extLst>
              <a:ext uri="{FF2B5EF4-FFF2-40B4-BE49-F238E27FC236}">
                <a16:creationId xmlns:a16="http://schemas.microsoft.com/office/drawing/2014/main" id="{C27D2C74-0112-4F11-BF80-7A864B30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" y="6988"/>
            <a:ext cx="12177269" cy="68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Imagem 1035" descr="Forma&#10;&#10;Descrição gerada automaticamente com confiança baixa">
            <a:extLst>
              <a:ext uri="{FF2B5EF4-FFF2-40B4-BE49-F238E27FC236}">
                <a16:creationId xmlns:a16="http://schemas.microsoft.com/office/drawing/2014/main" id="{684DFF53-0A7D-46D6-9975-6DDFD8C7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46" y="-71507"/>
            <a:ext cx="437388" cy="437388"/>
          </a:xfrm>
          <a:prstGeom prst="rect">
            <a:avLst/>
          </a:prstGeom>
        </p:spPr>
      </p:pic>
      <p:pic>
        <p:nvPicPr>
          <p:cNvPr id="1040" name="Imagem 1039" descr="Forma&#10;&#10;Descrição gerada automaticamente com confiança baixa">
            <a:extLst>
              <a:ext uri="{FF2B5EF4-FFF2-40B4-BE49-F238E27FC236}">
                <a16:creationId xmlns:a16="http://schemas.microsoft.com/office/drawing/2014/main" id="{40A81DA5-354F-4CA8-A101-9D0619259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84" y="-223061"/>
            <a:ext cx="621600" cy="621600"/>
          </a:xfrm>
          <a:prstGeom prst="rect">
            <a:avLst/>
          </a:prstGeom>
        </p:spPr>
      </p:pic>
      <p:pic>
        <p:nvPicPr>
          <p:cNvPr id="1042" name="Imagem 1041" descr="Forma&#10;&#10;Descrição gerada automaticamente com confiança baixa">
            <a:extLst>
              <a:ext uri="{FF2B5EF4-FFF2-40B4-BE49-F238E27FC236}">
                <a16:creationId xmlns:a16="http://schemas.microsoft.com/office/drawing/2014/main" id="{2FE150B3-5632-4B23-A189-E879591E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927" y="2169297"/>
            <a:ext cx="562988" cy="562988"/>
          </a:xfrm>
          <a:prstGeom prst="rect">
            <a:avLst/>
          </a:prstGeom>
        </p:spPr>
      </p:pic>
      <p:pic>
        <p:nvPicPr>
          <p:cNvPr id="1044" name="Imagem 1043" descr="Forma&#10;&#10;Descrição gerada automaticamente com confiança baixa">
            <a:extLst>
              <a:ext uri="{FF2B5EF4-FFF2-40B4-BE49-F238E27FC236}">
                <a16:creationId xmlns:a16="http://schemas.microsoft.com/office/drawing/2014/main" id="{D82AA582-AEA9-4ABE-B9CE-C9527B4C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00" y="302142"/>
            <a:ext cx="437388" cy="437388"/>
          </a:xfrm>
          <a:prstGeom prst="rect">
            <a:avLst/>
          </a:prstGeom>
        </p:spPr>
      </p:pic>
      <p:pic>
        <p:nvPicPr>
          <p:cNvPr id="1048" name="Imagem 1047" descr="Forma&#10;&#10;Descrição gerada automaticamente com confiança baixa">
            <a:extLst>
              <a:ext uri="{FF2B5EF4-FFF2-40B4-BE49-F238E27FC236}">
                <a16:creationId xmlns:a16="http://schemas.microsoft.com/office/drawing/2014/main" id="{9814E1AB-0E6F-4651-AD27-5BD5FE67E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076" y="401117"/>
            <a:ext cx="537400" cy="537400"/>
          </a:xfrm>
          <a:prstGeom prst="rect">
            <a:avLst/>
          </a:prstGeom>
        </p:spPr>
      </p:pic>
      <p:pic>
        <p:nvPicPr>
          <p:cNvPr id="1052" name="Imagem 1051" descr="Forma&#10;&#10;Descrição gerada automaticamente com confiança baixa">
            <a:extLst>
              <a:ext uri="{FF2B5EF4-FFF2-40B4-BE49-F238E27FC236}">
                <a16:creationId xmlns:a16="http://schemas.microsoft.com/office/drawing/2014/main" id="{0D56CE55-6E82-4E76-A126-71195B0B3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27" y="1660012"/>
            <a:ext cx="509285" cy="509285"/>
          </a:xfrm>
          <a:prstGeom prst="rect">
            <a:avLst/>
          </a:prstGeom>
        </p:spPr>
      </p:pic>
      <p:pic>
        <p:nvPicPr>
          <p:cNvPr id="1054" name="Imagem 1053" descr="Forma&#10;&#10;Descrição gerada automaticamente com confiança baixa">
            <a:extLst>
              <a:ext uri="{FF2B5EF4-FFF2-40B4-BE49-F238E27FC236}">
                <a16:creationId xmlns:a16="http://schemas.microsoft.com/office/drawing/2014/main" id="{248FC23C-DC21-4EA2-B28C-BA68990F31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977" y="1150251"/>
            <a:ext cx="414643" cy="414643"/>
          </a:xfrm>
          <a:prstGeom prst="rect">
            <a:avLst/>
          </a:prstGeom>
        </p:spPr>
      </p:pic>
      <p:pic>
        <p:nvPicPr>
          <p:cNvPr id="1058" name="Imagem 1057" descr="Forma&#10;&#10;Descrição gerada automaticamente com confiança baixa">
            <a:extLst>
              <a:ext uri="{FF2B5EF4-FFF2-40B4-BE49-F238E27FC236}">
                <a16:creationId xmlns:a16="http://schemas.microsoft.com/office/drawing/2014/main" id="{65F53D25-5C6C-45C7-896C-064F4319F6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28" y="623383"/>
            <a:ext cx="390220" cy="390220"/>
          </a:xfrm>
          <a:prstGeom prst="rect">
            <a:avLst/>
          </a:prstGeom>
        </p:spPr>
      </p:pic>
      <p:pic>
        <p:nvPicPr>
          <p:cNvPr id="1062" name="Imagem 1061" descr="Forma&#10;&#10;Descrição gerada automaticamente com confiança baixa">
            <a:extLst>
              <a:ext uri="{FF2B5EF4-FFF2-40B4-BE49-F238E27FC236}">
                <a16:creationId xmlns:a16="http://schemas.microsoft.com/office/drawing/2014/main" id="{133AD9CC-C78C-4EA8-8A6F-E20D9FE563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297" y="1065526"/>
            <a:ext cx="642482" cy="642482"/>
          </a:xfrm>
          <a:prstGeom prst="rect">
            <a:avLst/>
          </a:prstGeom>
        </p:spPr>
      </p:pic>
      <p:pic>
        <p:nvPicPr>
          <p:cNvPr id="1046" name="Imagem 1045" descr="Forma&#10;&#10;Descrição gerada automaticamente com confiança baixa">
            <a:extLst>
              <a:ext uri="{FF2B5EF4-FFF2-40B4-BE49-F238E27FC236}">
                <a16:creationId xmlns:a16="http://schemas.microsoft.com/office/drawing/2014/main" id="{7BA0CAF0-DD9B-4A78-83C6-D010428026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49" y="33442"/>
            <a:ext cx="537400" cy="537400"/>
          </a:xfrm>
          <a:prstGeom prst="rect">
            <a:avLst/>
          </a:prstGeom>
        </p:spPr>
      </p:pic>
      <p:pic>
        <p:nvPicPr>
          <p:cNvPr id="1067" name="Imagem 1066" descr="Forma&#10;&#10;Descrição gerada automaticamente com confiança baixa">
            <a:extLst>
              <a:ext uri="{FF2B5EF4-FFF2-40B4-BE49-F238E27FC236}">
                <a16:creationId xmlns:a16="http://schemas.microsoft.com/office/drawing/2014/main" id="{D7528468-B241-4135-A144-327D556D8B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20" y="533284"/>
            <a:ext cx="245829" cy="245829"/>
          </a:xfrm>
          <a:prstGeom prst="rect">
            <a:avLst/>
          </a:prstGeom>
        </p:spPr>
      </p:pic>
      <p:pic>
        <p:nvPicPr>
          <p:cNvPr id="1069" name="Imagem 1068" descr="Forma&#10;&#10;Descrição gerada automaticamente com confiança baixa">
            <a:extLst>
              <a:ext uri="{FF2B5EF4-FFF2-40B4-BE49-F238E27FC236}">
                <a16:creationId xmlns:a16="http://schemas.microsoft.com/office/drawing/2014/main" id="{7DF0E5C9-EF7D-4028-AADD-163563405F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1776744"/>
            <a:ext cx="323817" cy="323817"/>
          </a:xfrm>
          <a:prstGeom prst="rect">
            <a:avLst/>
          </a:prstGeom>
        </p:spPr>
      </p:pic>
      <p:pic>
        <p:nvPicPr>
          <p:cNvPr id="1071" name="Imagem 1070" descr="Forma&#10;&#10;Descrição gerada automaticamente com confiança baixa">
            <a:extLst>
              <a:ext uri="{FF2B5EF4-FFF2-40B4-BE49-F238E27FC236}">
                <a16:creationId xmlns:a16="http://schemas.microsoft.com/office/drawing/2014/main" id="{24409A4A-9319-4B37-B202-FAA81B89C4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55" y="480076"/>
            <a:ext cx="245423" cy="245423"/>
          </a:xfrm>
          <a:prstGeom prst="rect">
            <a:avLst/>
          </a:prstGeom>
        </p:spPr>
      </p:pic>
      <p:pic>
        <p:nvPicPr>
          <p:cNvPr id="1073" name="Imagem 1072" descr="Forma&#10;&#10;Descrição gerada automaticamente com confiança baixa">
            <a:extLst>
              <a:ext uri="{FF2B5EF4-FFF2-40B4-BE49-F238E27FC236}">
                <a16:creationId xmlns:a16="http://schemas.microsoft.com/office/drawing/2014/main" id="{62C53BC9-E831-4D05-AC10-27180D72D3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73" y="-175785"/>
            <a:ext cx="462492" cy="462492"/>
          </a:xfrm>
          <a:prstGeom prst="rect">
            <a:avLst/>
          </a:prstGeom>
        </p:spPr>
      </p:pic>
      <p:pic>
        <p:nvPicPr>
          <p:cNvPr id="1075" name="Imagem 1074" descr="Forma&#10;&#10;Descrição gerada automaticamente com confiança baixa">
            <a:extLst>
              <a:ext uri="{FF2B5EF4-FFF2-40B4-BE49-F238E27FC236}">
                <a16:creationId xmlns:a16="http://schemas.microsoft.com/office/drawing/2014/main" id="{3AB2AC09-8C5C-42E2-9297-D6E1B2F9A2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620" y="984222"/>
            <a:ext cx="266236" cy="266236"/>
          </a:xfrm>
          <a:prstGeom prst="rect">
            <a:avLst/>
          </a:prstGeom>
        </p:spPr>
      </p:pic>
      <p:pic>
        <p:nvPicPr>
          <p:cNvPr id="1077" name="Imagem 1076" descr="Forma&#10;&#10;Descrição gerada automaticamente com confiança baixa">
            <a:extLst>
              <a:ext uri="{FF2B5EF4-FFF2-40B4-BE49-F238E27FC236}">
                <a16:creationId xmlns:a16="http://schemas.microsoft.com/office/drawing/2014/main" id="{FECAF829-19B5-42BD-99EC-0E55382D87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6" y="-72882"/>
            <a:ext cx="321241" cy="321241"/>
          </a:xfrm>
          <a:prstGeom prst="rect">
            <a:avLst/>
          </a:prstGeom>
        </p:spPr>
      </p:pic>
      <p:pic>
        <p:nvPicPr>
          <p:cNvPr id="1079" name="Imagem 1078" descr="Forma&#10;&#10;Descrição gerada automaticamente com confiança baixa">
            <a:extLst>
              <a:ext uri="{FF2B5EF4-FFF2-40B4-BE49-F238E27FC236}">
                <a16:creationId xmlns:a16="http://schemas.microsoft.com/office/drawing/2014/main" id="{87600DCB-6F58-4DAD-975A-C6774475BE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5" y="1034178"/>
            <a:ext cx="232146" cy="232146"/>
          </a:xfrm>
          <a:prstGeom prst="rect">
            <a:avLst/>
          </a:prstGeom>
        </p:spPr>
      </p:pic>
      <p:pic>
        <p:nvPicPr>
          <p:cNvPr id="1081" name="Imagem 1080" descr="Forma&#10;&#10;Descrição gerada automaticamente com confiança baixa">
            <a:extLst>
              <a:ext uri="{FF2B5EF4-FFF2-40B4-BE49-F238E27FC236}">
                <a16:creationId xmlns:a16="http://schemas.microsoft.com/office/drawing/2014/main" id="{1C13D104-3935-4942-A8B8-34EBFB3905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445097"/>
            <a:ext cx="280402" cy="280402"/>
          </a:xfrm>
          <a:prstGeom prst="rect">
            <a:avLst/>
          </a:prstGeom>
        </p:spPr>
      </p:pic>
      <p:pic>
        <p:nvPicPr>
          <p:cNvPr id="126" name="Imagem 125" descr="Forma&#10;&#10;Descrição gerada automaticamente com confiança baixa">
            <a:extLst>
              <a:ext uri="{FF2B5EF4-FFF2-40B4-BE49-F238E27FC236}">
                <a16:creationId xmlns:a16="http://schemas.microsoft.com/office/drawing/2014/main" id="{30D76D99-1D38-45C3-8621-1984303542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2" y="6513157"/>
            <a:ext cx="414643" cy="414643"/>
          </a:xfrm>
          <a:prstGeom prst="rect">
            <a:avLst/>
          </a:prstGeom>
        </p:spPr>
      </p:pic>
      <p:pic>
        <p:nvPicPr>
          <p:cNvPr id="127" name="Imagem 126" descr="Forma&#10;&#10;Descrição gerada automaticamente com confiança baixa">
            <a:extLst>
              <a:ext uri="{FF2B5EF4-FFF2-40B4-BE49-F238E27FC236}">
                <a16:creationId xmlns:a16="http://schemas.microsoft.com/office/drawing/2014/main" id="{62E43827-03EC-408C-BD87-950FE1A94A0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5631746"/>
            <a:ext cx="509286" cy="509286"/>
          </a:xfrm>
          <a:prstGeom prst="rect">
            <a:avLst/>
          </a:prstGeom>
        </p:spPr>
      </p:pic>
      <p:pic>
        <p:nvPicPr>
          <p:cNvPr id="129" name="Imagem 128" descr="Forma&#10;&#10;Descrição gerada automaticamente com confiança baixa">
            <a:extLst>
              <a:ext uri="{FF2B5EF4-FFF2-40B4-BE49-F238E27FC236}">
                <a16:creationId xmlns:a16="http://schemas.microsoft.com/office/drawing/2014/main" id="{BA251E1C-C97D-40C9-8803-E8C88C068C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6348715"/>
            <a:ext cx="509285" cy="509285"/>
          </a:xfrm>
          <a:prstGeom prst="rect">
            <a:avLst/>
          </a:prstGeom>
        </p:spPr>
      </p:pic>
      <p:pic>
        <p:nvPicPr>
          <p:cNvPr id="131" name="Imagem 130" descr="Forma&#10;&#10;Descrição gerada automaticamente com confiança baixa">
            <a:extLst>
              <a:ext uri="{FF2B5EF4-FFF2-40B4-BE49-F238E27FC236}">
                <a16:creationId xmlns:a16="http://schemas.microsoft.com/office/drawing/2014/main" id="{0494BD7C-9977-41E2-B96B-72B4FB3995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" y="6024898"/>
            <a:ext cx="323817" cy="323817"/>
          </a:xfrm>
          <a:prstGeom prst="rect">
            <a:avLst/>
          </a:prstGeom>
        </p:spPr>
      </p:pic>
      <p:pic>
        <p:nvPicPr>
          <p:cNvPr id="132" name="Imagem 131" descr="Forma&#10;&#10;Descrição gerada automaticamente com confiança baixa">
            <a:extLst>
              <a:ext uri="{FF2B5EF4-FFF2-40B4-BE49-F238E27FC236}">
                <a16:creationId xmlns:a16="http://schemas.microsoft.com/office/drawing/2014/main" id="{E495C578-849F-4615-A897-9F917C27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" y="5078225"/>
            <a:ext cx="437388" cy="437388"/>
          </a:xfrm>
          <a:prstGeom prst="rect">
            <a:avLst/>
          </a:prstGeom>
        </p:spPr>
      </p:pic>
      <p:pic>
        <p:nvPicPr>
          <p:cNvPr id="133" name="Imagem 132" descr="Forma&#10;&#10;Descrição gerada automaticamente com confiança baixa">
            <a:extLst>
              <a:ext uri="{FF2B5EF4-FFF2-40B4-BE49-F238E27FC236}">
                <a16:creationId xmlns:a16="http://schemas.microsoft.com/office/drawing/2014/main" id="{7F12DADB-B708-4ABD-8099-264EAF830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8" y="5448963"/>
            <a:ext cx="437388" cy="437388"/>
          </a:xfrm>
          <a:prstGeom prst="rect">
            <a:avLst/>
          </a:prstGeom>
        </p:spPr>
      </p:pic>
      <p:pic>
        <p:nvPicPr>
          <p:cNvPr id="135" name="Imagem 134" descr="Forma&#10;&#10;Descrição gerada automaticamente com confiança baixa">
            <a:extLst>
              <a:ext uri="{FF2B5EF4-FFF2-40B4-BE49-F238E27FC236}">
                <a16:creationId xmlns:a16="http://schemas.microsoft.com/office/drawing/2014/main" id="{EED1AC72-7F7C-43EA-99E5-7B034D5892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6" y="6587216"/>
            <a:ext cx="266236" cy="266236"/>
          </a:xfrm>
          <a:prstGeom prst="rect">
            <a:avLst/>
          </a:prstGeom>
        </p:spPr>
      </p:pic>
      <p:pic>
        <p:nvPicPr>
          <p:cNvPr id="136" name="Imagem 135" descr="Forma&#10;&#10;Descrição gerada automaticamente com confiança baixa">
            <a:extLst>
              <a:ext uri="{FF2B5EF4-FFF2-40B4-BE49-F238E27FC236}">
                <a16:creationId xmlns:a16="http://schemas.microsoft.com/office/drawing/2014/main" id="{D3E80C39-615F-4078-BDD5-D3E5D42A20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" y="4730341"/>
            <a:ext cx="280402" cy="280402"/>
          </a:xfrm>
          <a:prstGeom prst="rect">
            <a:avLst/>
          </a:prstGeom>
        </p:spPr>
      </p:pic>
      <p:pic>
        <p:nvPicPr>
          <p:cNvPr id="137" name="Imagem 136" descr="Forma&#10;&#10;Descrição gerada automaticamente com confiança baixa">
            <a:extLst>
              <a:ext uri="{FF2B5EF4-FFF2-40B4-BE49-F238E27FC236}">
                <a16:creationId xmlns:a16="http://schemas.microsoft.com/office/drawing/2014/main" id="{045C4C2C-E2A5-4858-AFC1-2EB82FA57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4" y="4573355"/>
            <a:ext cx="437388" cy="437388"/>
          </a:xfrm>
          <a:prstGeom prst="rect">
            <a:avLst/>
          </a:prstGeom>
        </p:spPr>
      </p:pic>
      <p:pic>
        <p:nvPicPr>
          <p:cNvPr id="138" name="Imagem 137" descr="Forma&#10;&#10;Descrição gerada automaticamente com confiança baixa">
            <a:extLst>
              <a:ext uri="{FF2B5EF4-FFF2-40B4-BE49-F238E27FC236}">
                <a16:creationId xmlns:a16="http://schemas.microsoft.com/office/drawing/2014/main" id="{0B6FA709-D576-40F1-A10B-5DF7975FB2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1" y="5066959"/>
            <a:ext cx="245423" cy="245423"/>
          </a:xfrm>
          <a:prstGeom prst="rect">
            <a:avLst/>
          </a:prstGeom>
        </p:spPr>
      </p:pic>
      <p:pic>
        <p:nvPicPr>
          <p:cNvPr id="141" name="Imagem 140" descr="Forma&#10;&#10;Descrição gerada automaticamente com confiança baixa">
            <a:extLst>
              <a:ext uri="{FF2B5EF4-FFF2-40B4-BE49-F238E27FC236}">
                <a16:creationId xmlns:a16="http://schemas.microsoft.com/office/drawing/2014/main" id="{0DAF219E-E456-4C64-9768-D3F3F8A0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67" y="6409534"/>
            <a:ext cx="621600" cy="621600"/>
          </a:xfrm>
          <a:prstGeom prst="rect">
            <a:avLst/>
          </a:prstGeom>
        </p:spPr>
      </p:pic>
      <p:pic>
        <p:nvPicPr>
          <p:cNvPr id="142" name="Imagem 141" descr="Forma&#10;&#10;Descrição gerada automaticamente com confiança baixa">
            <a:extLst>
              <a:ext uri="{FF2B5EF4-FFF2-40B4-BE49-F238E27FC236}">
                <a16:creationId xmlns:a16="http://schemas.microsoft.com/office/drawing/2014/main" id="{F8091261-B316-4D29-B985-72B492595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" y="4099871"/>
            <a:ext cx="562988" cy="56298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7CE2835-3E32-47A2-AB2F-2A6416B559BF}"/>
              </a:ext>
            </a:extLst>
          </p:cNvPr>
          <p:cNvCxnSpPr/>
          <p:nvPr/>
        </p:nvCxnSpPr>
        <p:spPr>
          <a:xfrm>
            <a:off x="321240" y="28670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62947F0-8FF1-4F55-8FBF-CDBF619A9824}"/>
              </a:ext>
            </a:extLst>
          </p:cNvPr>
          <p:cNvCxnSpPr/>
          <p:nvPr/>
        </p:nvCxnSpPr>
        <p:spPr>
          <a:xfrm flipH="1">
            <a:off x="266235" y="286707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34419F6-0F17-4953-AA02-5C7A1943EDA1}"/>
              </a:ext>
            </a:extLst>
          </p:cNvPr>
          <p:cNvCxnSpPr/>
          <p:nvPr/>
        </p:nvCxnSpPr>
        <p:spPr>
          <a:xfrm>
            <a:off x="2870840" y="651315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958B799-4108-479D-91F3-C64D24B5A68F}"/>
              </a:ext>
            </a:extLst>
          </p:cNvPr>
          <p:cNvCxnSpPr/>
          <p:nvPr/>
        </p:nvCxnSpPr>
        <p:spPr>
          <a:xfrm flipH="1">
            <a:off x="11811050" y="2832574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4" name="Imagem 133" descr="Forma&#10;&#10;Descrição gerada automaticamente com confiança baixa">
            <a:extLst>
              <a:ext uri="{FF2B5EF4-FFF2-40B4-BE49-F238E27FC236}">
                <a16:creationId xmlns:a16="http://schemas.microsoft.com/office/drawing/2014/main" id="{F7B4F442-22A5-4C61-B797-1CF07C24BE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1" y="6048839"/>
            <a:ext cx="537400" cy="537400"/>
          </a:xfrm>
          <a:prstGeom prst="rect">
            <a:avLst/>
          </a:prstGeom>
        </p:spPr>
      </p:pic>
      <p:pic>
        <p:nvPicPr>
          <p:cNvPr id="1050" name="Imagem 1049" descr="Forma&#10;&#10;Descrição gerada automaticamente com confiança baixa">
            <a:extLst>
              <a:ext uri="{FF2B5EF4-FFF2-40B4-BE49-F238E27FC236}">
                <a16:creationId xmlns:a16="http://schemas.microsoft.com/office/drawing/2014/main" id="{6FB67CA6-B37F-41A0-9796-B255BCF3DB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756" y="788088"/>
            <a:ext cx="414643" cy="414643"/>
          </a:xfrm>
          <a:prstGeom prst="rect">
            <a:avLst/>
          </a:prstGeom>
        </p:spPr>
      </p:pic>
      <p:pic>
        <p:nvPicPr>
          <p:cNvPr id="130" name="Imagem 129" descr="Forma&#10;&#10;Descrição gerada automaticamente com confiança baixa">
            <a:extLst>
              <a:ext uri="{FF2B5EF4-FFF2-40B4-BE49-F238E27FC236}">
                <a16:creationId xmlns:a16="http://schemas.microsoft.com/office/drawing/2014/main" id="{43F1F694-D609-4C07-BFD7-F52EAEDA2D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3" y="5750602"/>
            <a:ext cx="642482" cy="642482"/>
          </a:xfrm>
          <a:prstGeom prst="rect">
            <a:avLst/>
          </a:prstGeom>
        </p:spPr>
      </p:pic>
      <p:pic>
        <p:nvPicPr>
          <p:cNvPr id="140" name="Imagem 139" descr="Forma&#10;&#10;Descrição gerada automaticamente com confiança baixa">
            <a:extLst>
              <a:ext uri="{FF2B5EF4-FFF2-40B4-BE49-F238E27FC236}">
                <a16:creationId xmlns:a16="http://schemas.microsoft.com/office/drawing/2014/main" id="{85B533AA-000B-4941-A79F-FC669AA32A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84" y="5404235"/>
            <a:ext cx="321241" cy="321241"/>
          </a:xfrm>
          <a:prstGeom prst="rect">
            <a:avLst/>
          </a:prstGeom>
        </p:spPr>
      </p:pic>
      <p:pic>
        <p:nvPicPr>
          <p:cNvPr id="139" name="Imagem 138" descr="Forma&#10;&#10;Descrição gerada automaticamente com confiança baixa">
            <a:extLst>
              <a:ext uri="{FF2B5EF4-FFF2-40B4-BE49-F238E27FC236}">
                <a16:creationId xmlns:a16="http://schemas.microsoft.com/office/drawing/2014/main" id="{B7C0253B-0650-4915-A2CD-AE149D4D51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6" y="4870542"/>
            <a:ext cx="414643" cy="414643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0AC37FB3-34D3-4A76-A927-C4F6FFA75FA3}"/>
              </a:ext>
            </a:extLst>
          </p:cNvPr>
          <p:cNvSpPr txBox="1"/>
          <p:nvPr/>
        </p:nvSpPr>
        <p:spPr>
          <a:xfrm>
            <a:off x="4213067" y="567323"/>
            <a:ext cx="458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LEMON MILK" panose="00000500000000000000" pitchFamily="50" charset="0"/>
              </a:rPr>
              <a:t>Wireframe</a:t>
            </a:r>
            <a:r>
              <a:rPr lang="pt-BR" dirty="0">
                <a:latin typeface="LEMON MILK" panose="00000500000000000000" pitchFamily="50" charset="0"/>
              </a:rPr>
              <a:t> – RELATÓRIOS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27FED82-6B79-4613-8F5D-CDBC7AE1842B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5494" t="20625" r="19369" b="9848"/>
          <a:stretch/>
        </p:blipFill>
        <p:spPr>
          <a:xfrm>
            <a:off x="1388983" y="1103029"/>
            <a:ext cx="9160620" cy="476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4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D8F710941A194B9643D4433E58CA2E" ma:contentTypeVersion="5" ma:contentTypeDescription="Create a new document." ma:contentTypeScope="" ma:versionID="3fe99af63dbf2ad524bf7edaaa1b67cd">
  <xsd:schema xmlns:xsd="http://www.w3.org/2001/XMLSchema" xmlns:xs="http://www.w3.org/2001/XMLSchema" xmlns:p="http://schemas.microsoft.com/office/2006/metadata/properties" xmlns:ns3="324a3969-2ce8-40c9-ac2a-ffa49c3d682c" xmlns:ns4="c25f1506-936b-455b-b46d-58db4ce1d81b" targetNamespace="http://schemas.microsoft.com/office/2006/metadata/properties" ma:root="true" ma:fieldsID="39b37be0e6b4e6ef690ad73c88fe5d6a" ns3:_="" ns4:_="">
    <xsd:import namespace="324a3969-2ce8-40c9-ac2a-ffa49c3d682c"/>
    <xsd:import namespace="c25f1506-936b-455b-b46d-58db4ce1d81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4a3969-2ce8-40c9-ac2a-ffa49c3d68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f1506-936b-455b-b46d-58db4ce1d81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75EE8F-772C-4A52-95B9-F709200296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928BD5-2923-4251-B3DF-AE3471885041}">
  <ds:schemaRefs>
    <ds:schemaRef ds:uri="http://www.w3.org/XML/1998/namespace"/>
    <ds:schemaRef ds:uri="c25f1506-936b-455b-b46d-58db4ce1d81b"/>
    <ds:schemaRef ds:uri="324a3969-2ce8-40c9-ac2a-ffa49c3d682c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CA96E9B-E176-4FD9-80E4-953E4131C1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4a3969-2ce8-40c9-ac2a-ffa49c3d682c"/>
    <ds:schemaRef ds:uri="c25f1506-936b-455b-b46d-58db4ce1d8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75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 Aksi Mosi</vt:lpstr>
      <vt:lpstr>Arial</vt:lpstr>
      <vt:lpstr>Calibri</vt:lpstr>
      <vt:lpstr>Calibri Light</vt:lpstr>
      <vt:lpstr>LEMON MILK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ISABELLE AFONSO</dc:creator>
  <cp:lastModifiedBy>ISABELLE AFONSO</cp:lastModifiedBy>
  <cp:revision>5</cp:revision>
  <dcterms:created xsi:type="dcterms:W3CDTF">2021-04-27T20:30:36Z</dcterms:created>
  <dcterms:modified xsi:type="dcterms:W3CDTF">2021-05-27T03:47:51Z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0x01010030D8F710941A194B9643D4433E58CA2E</vt:lpwstr>
  </property>
</Properties>
</file>