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58" r:id="rId6"/>
    <p:sldId id="265" r:id="rId7"/>
    <p:sldId id="266" r:id="rId8"/>
    <p:sldId id="261" r:id="rId9"/>
    <p:sldId id="262" r:id="rId10"/>
    <p:sldId id="270" r:id="rId11"/>
    <p:sldId id="269" r:id="rId12"/>
    <p:sldId id="263" r:id="rId13"/>
    <p:sldId id="264" r:id="rId14"/>
    <p:sldId id="267" r:id="rId15"/>
    <p:sldId id="271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5:44.04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1496 1,'0'24,"-1"1,-6 38,4-52,1 0,-2-1,1 1,-2-1,1 0,-1 0,-1 0,-6 9,-104 124,22-30,27-39,30-36,14-13,-1-1,-55 41,25-18,13-11,-28 25,37-32,-49 34,45-33,30-23,-1-1,0 0,0-1,-15 9,-78 43,74-45,1 0,1 2,0 1,-36 29,49-35,-1-1,0 0,-1-1,0-1,-14 6,-39 21,19-5,32-21,1 2,0-1,1 1,0 1,-20 19,20-16,0 0,-22 14,16-12,64-32,44-20,93-27,33-14,-75 27,-19 19,-81 23,48-17,-49 13,1 3,45-7,39-10,190-67,-27 14,-191 50,124-34,-62 17,56-13,-62 21,34-7,-156 40,49-18,-54 15,1 2,38-8,-42 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11.22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3445 1,'0'7,"-1"1,0 0,0-1,-1 1,0-1,0 0,0 0,-1 0,-1 0,1 0,-1 0,-8 9,-5 5,-1-1,-26 24,-16 17,-161 191,137-159,15-15,-102 109,48-62,-18 17,-14 11,70-67,2 2,53-54,-1-1,-2-2,-58 44,-97 64,97-69,-4 6,-64 44,-182 121,153-112,73-61,79-49,-58 41,-155 117,138-91,16-12,10-9,77-60,1 1,0 0,0 1,-12 13,-20 18,38-37,0 0,-1-1,1 1,0 0,0 0,0 0,0 0,0 0,0 1,0-1,0 0,0 0,0 1,1-1,-1 0,-1 4,2-5,1 1,-1-1,0 1,0-1,1 1,-1-1,0 1,1-1,-1 1,0-1,1 0,-1 1,0-1,1 0,-1 1,1-1,-1 0,1 1,-1-1,1 0,-1 0,1 1,-1-1,1 0,0 0,-1 0,1 0,0 0,5 1,1-1,-1 1,0-1,0-1,0 1,12-4,-6 0,0-1,0-1,-1 0,1 0,-1-1,-1-1,1 0,-1 0,9-11,-6 7,1 0,0 1,28-17,-4 6,-30 17,1-1,0 1,0 1,0-1,0 2,1-1,0 1,13-2,51-8,-45 7,47-3,222 10,-229 6,0 4,-1 3,91 30,-109-31,82 9,35 9,-137-25,1-1,-1-1,53-1,-43-2,53 7,181 29,-199-30,134-6,-91-4,0 2,133 3,-154 10,9 1,-94-12,210 15,-125-7,179-6,-138-5,20 2,-135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11.68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1,'15'2,"1"0,0 1,-1 1,1 1,27 11,-18-6,4 2,49 30,0 0,218 106,57 7,-201-98,154 49,142 46,-131-38,529 188,-545-189,-70-25,224 77,121 48,-370-133,-149-58,431 182,-225-93,-255-108,55 22,-2 2,71 44,-91-48,68 27,-9-6,83 36,-34-16,13 2,-99-41,0-4,-38-14,38 18,-46-16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13.34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6040 1092,'-1'2196,"-1"-2123,-4 0,-18 94,-49 139,55-240,-39 186,39-161,-59 176,-5 18,-94 393,136-541,-22 145,-9 33,70-312,-123 495,9-18,105-440,1 1,-5 66,10-61,-20 79,-13 71,32-163,-2 38,4 143,5-111,-2-98,0-1,0 0,1 1,-1-1,1 1,0-1,0 1,1-1,-1 0,1 0,0 0,0 0,0 0,1 0,-1-1,6 6,-4-5,0-1,0 0,0 0,1 0,-1-1,1 0,0 0,0 0,0 0,0-1,0 0,0 0,0 0,7 0,27 1,0-2,42-4,-74 3,-1-1,0 0,0 0,0 0,0-1,0 1,0-1,-1-1,1 1,6-7,50-48,-41 36,386-427,-258 277,-30 23,122-201,-166 236,-12 11,16-22,-35 57,-2-2,43-98,70-135,-25 55,102-253,-170 352,37-82,86-216,51-137,-110 252,-64 161,105-365,-140 441,-9 31,36-149,13-227,-49 340,9-181,-14 84,-1-5,-10 102,-5-156,-25 95,3 32,21 110,0 0,-2 1,0-1,-13-25,11 28,1-1,0-1,2 1,-7-37,9 37,-1 1,0 0,-12-31,0 3,-10-50,14 48,-23-57,27 79,6 18,0 0,-1 0,1 0,-1 1,-5-8,6 10,0 1,0 0,0 0,0 1,0-1,-1 0,1 1,-1-1,1 1,-1 0,1 0,-1 0,0 0,0 0,-4 0,-6-1,0 0,0 1,0 0,0 2,0-1,-20 4,26-2,0 0,0 0,1 0,-1 1,0 0,1 0,0 1,0-1,0 1,0 1,0-1,1 1,-7 7,-111 152,93-122,1 0,-25 53,-10 16,-57 93,27-41,-106 189,-44 52,87-175,56-88,-157 221,147-210,-114 174,6 75,43-75,99-191,-194 359,-78 287,-7 150,329-858,-156 448,134-361,-65 226,28 8,48-173,-44 378,73-439,-14 438,24 81,0-645,1 0,2 1,2-2,1 1,1-1,15 36,4-3,66 117,-91-180,1 1,-1 0,1-1,0 1,0-1,0 0,0 0,1 0,-1 0,1-1,0 1,0-1,-1 0,2 0,-1 0,0-1,0 0,0 1,1-2,-1 1,1 0,-1-1,1 0,-1 0,0 0,1 0,-1-1,1 0,4-1,-1 0,0 0,0-1,-1 0,1-1,-1 0,0 0,1 0,-2-1,1 0,-1 0,1-1,-2 0,1 0,9-13,86-118,-17 24,36-52,-64 90,-28 39,30-52,290-583,-307 590,73-160,-35 65,27-64,59-169,-13 36,142-380,-144 368,49-120,177-514,-231 609,-98 280,139-423,-167 486,56-228,71-284,-59 265,-71 241,-3-1,5-102,16-143,-28 275,6-93,-9-224,-5 173,2-5,-2 214,-1 1,0-1,-2 1,-9 27,-5 20,-121 483,-75 305,49-169,148-616,-103 363,61-232,-30 129,-84 273,-30 79,126-404,-95 273,-88 266,145-478,-165 430,96-286,78-196,-17-10,20-52,-106 239,123-280,-43 63,38-77,-1 32,1-4,-5-1,-197 351,127-316,68-99,-67 71,93-119,45-55,-1-2,-57 46,-74 41,142-107,-1 0,0-1,0-1,0 0,-31 6,-20 9,-36 6,86-24,-16 0,0 0,0-3,0-1,-40-3,-3-1,-20 4,-119 15,-131 22,240-26,-74 3,107-15,-144-2,201 0,-1-1,1-1,0-1,0 0,1-1,-21-10,-106-61,52 25,-244-118,297 151,-180-97,189 97,1-1,1-2,1-1,-45-48,68 65,1 0,0 0,0-1,0 1,1-1,0 0,0-1,0 1,1 0,0-1,1 1,-1-11,0-10,2 1,3-32,0 2,-3 52,0-1,1 0,0 0,0 1,0-1,1 1,-1-1,2 1,-1 0,0-1,1 1,0 0,0 1,1-1,-1 0,6-4,-1 1,1 1,0 1,0-1,1 1,0 1,0 0,16-6,61-29,-59 26,0 1,55-17,178-46,-217 67,0 2,0 2,73 0,21-1,552-11,-448 19,-19-3,252 3,-403 3,0 3,138 34,134 63,-77-21,75-8,-220-47,233 89,0 1,-224-81,190 82,175 64,-197-81,2 7,-170-59,-62-24,204 67,-244-85,-2 1,29 15,-26-11,34 11,-21-7,-119-26,-92-30,116 24,-1 3,0 1,-62-2,44 11,-14 0,0-4,-89-15,78 1,-1 4,-145-3,63 5,16 0,-598 12,370 3,366-2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26.01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26.59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0 341,'0'-4,"0"-7,0-5,0-4,0-4,5 2,1 1,0-1,-2-1,-1-1,-1-1,-1-1,0-1,3 1,2-1,-1 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27.38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27.76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30.49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31.19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244 0,'-4'0,"-6"0,-5 0,-4 0,-4 0,-1 0,-1 0,-1 0,0 0,1 0,-1 0,5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31.52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1166 1,'-13'4,"-4"6,-3 0,-7 0,-2-3,3 2,2 4,0-1,1-2,-4-3,2 2,1-1,1 3,0-1,4 2,5-1</inkml:trace>
  <inkml:trace contextRef="#ctx0" brushRef="#br0" timeOffset="1">795 173,'0'0</inkml:trace>
  <inkml:trace contextRef="#ctx0" brushRef="#br0" timeOffset="2">451 370,'-8'6,"1"-1,-1 0,0-1,0 0,0 0,0 0,-1-1,-11 2,-14 8,-130 50,51-12,74-34,23-11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5:44.48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2604 0,'-38'17,"-74"21,19-8,-110 50,154-63,26-10,0 2,-43 22,41-18,-1-1,-28 9,-16 7,-7 2,-26 14,-79 33,63-30,6-2,-59 28,-28 22,49-25,59-23,-136 92,206-125,-37 18,44-26,1 1,0 1,0 0,1 1,0 0,0 1,-10 12,14-14,1 0,-1 0,-18 11,17-12,0 0,1 1,-15 14,8-1,0 0,-26 45,42-65,-1 0,1-1,-1 1,1 0,-1-1,1 1,0 0,0 0,-1-1,1 1,0 0,0 0,0 0,0-1,0 1,0 0,0 0,0 0,0-1,0 1,0 0,0 0,1 0,-1-1,0 1,1 0,-1-1,0 1,2 1,-1-1,1 0,-1 0,1-1,-1 1,1 0,-1-1,1 1,0-1,-1 1,1-1,0 0,-1 0,3 0,7 0,-1 0,1-1,13-4,-7 0,0 0,-1-2,1 0,-1-1,16-11,44-20,-15 6,-13 7,115-57,-32 27,-59 23,-47 20,32-11,-31 13,0 0,26-17,-29 15,-1 1,45-16,98-33,41-30,-141 61,-38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31.85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2047 790,'-54'1,"-63"-3,105 0,0-2,0 1,1-2,0 1,0-1,0-1,-12-8,0 1,-154-93,143 85,10 7</inkml:trace>
  <inkml:trace contextRef="#ctx0" brushRef="#br0" timeOffset="1">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32.21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  <inkml:trace contextRef="#ctx0" brushRef="#br0" timeOffset="1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32.55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1,'-3'48,"-2"0,-12 59,7-54,-5 77,10-74,-2-1,-25 97,11-65,16-58,-2 47,6-48,-10 51,4-37,3 0,1 0,5 77,1-28,-3-78,-1 7,5 38,-2-51,-1 0,1-1,0 1,0 0,1-1,0 1,0-1,1 0,4 6,60 81,-50-67</inkml:trace>
  <inkml:trace contextRef="#ctx0" brushRef="#br0" timeOffset="1">1855 3922,'8'18,"0"0,-2 1,0 0,0 0,3 33,-4-8,-4 64,0-103,-1 1,1-1,-1 0,1 0,1 0,-1 0,1-1,0 1,0 0,0 0,0-1,1 0,0 1,0-1,0 0,1 0,-1-1,6 5,8 6,0-2,1 0,24 12,18 11,-3 6,-30-23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5:44.94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0,'8'1,"0"-1,0 1,0 0,-1 1,1-1,0 2,-1-1,13 7,-2 1,0 0,16 14,-6-3,22 7,-37-21,0 0,22 17,-15-11,1-1,0 0,1-2,0 0,41 11,-7-1,45 26,-73-31,1-1,0-2,37 10,18 0,118 26,-155-39,1-2,62 1,-62-5,-1 2,0 3,81 23,-42-10,21-4,-29-7,80 17,-100-20,0-2,114-6,-63-1,-83 2,-4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5:48.72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5:49.06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5:49.43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161 1,'-3'5,"0"-1,0 1,0 0,1 1,0-1,0 0,0 1,0-1,1 1,0 0,0-1,1 1,0 7,-6 30,-45 119,44-146,-1-1,-10 16,12-22,0 0,1 0,0 1,1-1,0 1,0 0,1 0,-3 17,4 22,1-26</inkml:trace>
  <inkml:trace contextRef="#ctx0" brushRef="#br0" timeOffset="1">83 1060,'4'4,"2"6,0 7,-2-1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5:49.8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1011 1158,'0'0</inkml:trace>
  <inkml:trace contextRef="#ctx0" brushRef="#br0" timeOffset="1">296 471,'-52'-47,"40"38,0 0,1-2,0 1,0-1,2-1,-1 0,1 0,-9-18,-5-20,5 15,-20-61,30 75,0 0,-22-36,28 54,-12-21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05.89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10.54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5914 1,'1'124,"19"132,-14-178,-4 123,-4-91,1-96,0-1,0 1,-2 0,0-1,0 1,-6 13,-38 75,26-58,16-31,1-1,1 1,0 0,1 0,0 0,1 0,1 0,0 17,1-12,-1-1,-1 0,-7 34,-6 0,-15 67,23-94,0 0,-2 0,-1-1,-1 0,-17 29,-19 43,38-75,-2 0,0-1,-1 0,-22 28,-24 49,-119 179,132-218,34-45,-1 1,2 0,0 0,-11 21,3-2,-2-1,-1-1,-1 0,-1-2,-28 26,-13 19,41-49,-2 0,-1-1,-33 23,7-5,-215 182,141-117,-31 24,87-82,-96 50,113-67,3 2,-72 63,54-42,12-16,-2-1,-1-4,-100 42,79-38,-434 160,247-103,-10-8,17-6,26-16,84-28,99-19,32-10,0-1,-37 6,49-11,1 0,0-1,0 0,-1 0,1-1,0 1,0-1,-1 0,1-1,0 1,0-1,0 0,0 0,1-1,-6-2,-55-45,43 32,0 2,-42-25,55 36,0 1,-1 1,1-1,-1 2,0-1,0 1,0 1,0-1,0 2,0-1,-15 3,-3 3,1 1,0 2,0 1,1 1,-37 20,-41 14,66-32,-60 9,64-14,0 0,-44 17,-57 33,-76 28,172-72,7-3,-46 22,70-29,1 1,-1 1,1-1,0 2,0-1,1 0,-1 1,1 1,0-1,-9 14,18-23,1 0,-1 0,0 1,0 0,1-1,-1 1,1 0,0 1,0-1,5-1,25-13,105-76,120-67,-206 116,-22 16,-6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9C844-C64A-4400-B9DD-EC7E48B45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D3BC8C-4616-4E3F-9061-D943CE694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D15B35-8DB0-43B4-966F-17D03633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6F551B-28C8-41B3-8215-73B2AF44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6741F7-7D34-468D-AC69-06006168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3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8CAB7-F2C4-4BB4-BA59-EA8C7DC6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E19B02-57A2-4DF6-98FE-7DB176708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4EEF8-3839-485B-AF04-AE868334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6C4672-2D13-48A0-BDED-FD44EF57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53C741-DCEE-4EF8-AEC9-1307437E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89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26580B-DDF2-4C29-9002-449985220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3B9A7D-FFC5-4707-887B-ABD6A121A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7AAA56-3244-4CF9-A13A-2BD95309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97C52A-7426-4918-9765-4399B124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7E7E59-C156-4666-8792-A7FFCEAF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21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E8D53-F8D0-41D6-AA91-A74E65A2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0A3AD9-D74E-4188-BB2B-418630D5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9942E7-FFF6-439D-99F7-A3E1EFA3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3F7D1E-7C73-4344-A022-3CD78CD8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314406-6864-42F6-9C5F-F99AC55A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54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82913-483D-4BAC-ACB3-13C05308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B62585-0C27-462A-9FB4-DBEC8412D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B780E7-61C4-4294-BFB7-6E266F51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803753-5B30-489B-9919-334BDD6F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31B442-668C-42BF-8046-C1890534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17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3F5D3-98C2-4542-9EF1-130F0035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946431-9F9D-47A7-BFF1-981FEE660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4CF30D-A6DA-48D8-838C-9175DAEDE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B1AA7C-ABC9-4AD6-ADE6-8AAA71B1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09E363-591F-410D-ABFD-16FA5F48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C9D5C6-13F4-4C45-BE81-8E20F80E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83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2D4EF-4E9E-4EBD-AAAC-FC1AD54D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2E54F5-37E5-4944-ADFD-F75FEB778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29161D-9C4A-4801-8BD9-521C7208B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09A522-B7E8-42BF-91F0-B96C1437D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5F892A-C2C5-4E8C-A5B1-103010757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D38C54E-5BFE-4F2F-923A-698A820D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B28EFC-AE70-4DAA-82D8-C966A4EE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02ED4D3-90A4-43D6-8DBF-4E4B02AE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88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ECB2E-8795-4214-9268-965A10ED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DCAFCE-E3AE-46A5-A9D8-59C1EC5C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BE62BE-DCF3-41BA-AF10-A7724AD0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F6DEE6-84E6-46A0-A0AA-B0B4BA94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82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B39FAA-3B64-49CC-801B-6C64A978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48261F-BD97-49C7-818F-3068B84D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1506AE-6B1B-434F-BD52-0B7C1537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29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F25FC-8C80-4B86-9E6C-6B28421A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3D2A0-B75A-4064-9DFC-F06EF56B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1CB4D2-C662-4366-A158-334FBE8C4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0503C7-9701-40D2-85A4-D5744EE5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6DEE54-C880-40E5-815E-9042AEAF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ED9A9E-4633-42B2-BC56-ED35139E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01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039E9-3C76-4EBD-908C-219EEBC9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FAAC5D-67E3-41D0-94B5-9B779FA6E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B1E703-340B-4531-8F13-123CF0633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F973C7-68F2-4747-B09F-C742E710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C305BD-6C20-4A64-8C3D-9C22C31C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DF86AB-DFEC-4446-AC07-68DE6448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71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3E3214-79A0-4ABC-A6BA-ED05F4A5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D04F4B-DAF0-432B-87E4-1A6A993C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6FC1D-24A2-4185-8201-A5ED7D1BC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C63D1-47A9-4B18-9104-49147B6B3E80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B82A5F-8CCF-46D4-960C-CFECF12FC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4123B1-EB2E-4824-82CA-9BDC44D67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97ECE-A3D5-42CF-9118-470C24FFF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64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customXml" Target="../ink/ink20.xml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image" Target="../media/image20.png"/><Relationship Id="rId7" Type="http://schemas.openxmlformats.org/officeDocument/2006/relationships/customXml" Target="../ink/ink2.xml"/><Relationship Id="rId2" Type="http://schemas.openxmlformats.org/officeDocument/2006/relationships/image" Target="../media/image1.jp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41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customXml" Target="../ink/ink19.xml"/><Relationship Id="rId40" Type="http://schemas.openxmlformats.org/officeDocument/2006/relationships/image" Target="../media/image19.png"/><Relationship Id="rId5" Type="http://schemas.openxmlformats.org/officeDocument/2006/relationships/customXml" Target="../ink/ink1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image" Target="../media/image17.png"/><Relationship Id="rId10" Type="http://schemas.openxmlformats.org/officeDocument/2006/relationships/image" Target="../media/image6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customXml" Target="../ink/ink16.xml"/><Relationship Id="rId38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fif"/><Relationship Id="rId5" Type="http://schemas.openxmlformats.org/officeDocument/2006/relationships/image" Target="../media/image39.jfif"/><Relationship Id="rId4" Type="http://schemas.openxmlformats.org/officeDocument/2006/relationships/image" Target="../media/image38.jpeg"/><Relationship Id="rId9" Type="http://schemas.openxmlformats.org/officeDocument/2006/relationships/image" Target="../media/image4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280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1849913" y="1801219"/>
            <a:ext cx="87977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0" b="1" dirty="0">
                <a:solidFill>
                  <a:schemeClr val="bg1">
                    <a:lumMod val="85000"/>
                  </a:schemeClr>
                </a:solidFill>
                <a:latin typeface="LEMON MILK Bold" panose="00000800000000000000" pitchFamily="50" charset="0"/>
              </a:rPr>
              <a:t>F    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28248" y="6570720"/>
            <a:ext cx="99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839D90-2FDF-4C60-8F92-35739FCFDF25}"/>
              </a:ext>
            </a:extLst>
          </p:cNvPr>
          <p:cNvSpPr txBox="1"/>
          <p:nvPr/>
        </p:nvSpPr>
        <p:spPr>
          <a:xfrm>
            <a:off x="139912" y="452645"/>
            <a:ext cx="40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2DFC95-0CC1-429A-9430-C11CE5804BAA}"/>
              </a:ext>
            </a:extLst>
          </p:cNvPr>
          <p:cNvSpPr txBox="1"/>
          <p:nvPr/>
        </p:nvSpPr>
        <p:spPr>
          <a:xfrm>
            <a:off x="4934169" y="3379643"/>
            <a:ext cx="4019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>
                    <a:lumMod val="85000"/>
                  </a:schemeClr>
                </a:solidFill>
                <a:latin typeface="LEMON MILK Bold" panose="00000800000000000000" pitchFamily="50" charset="0"/>
              </a:rPr>
              <a:t>SIG</a:t>
            </a:r>
          </a:p>
        </p:txBody>
      </p:sp>
      <p:pic>
        <p:nvPicPr>
          <p:cNvPr id="1026" name="Picture 2" descr="Câmera Diafragma Filme - Gráfico vetorial grátis no Pixabay">
            <a:extLst>
              <a:ext uri="{FF2B5EF4-FFF2-40B4-BE49-F238E27FC236}">
                <a16:creationId xmlns:a16="http://schemas.microsoft.com/office/drawing/2014/main" id="{5555FB81-894C-4432-953C-32C187E25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52" y="1683751"/>
            <a:ext cx="2085376" cy="208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FC9996D4-134D-4230-87CA-9A19C1BB3844}"/>
                  </a:ext>
                </a:extLst>
              </p14:cNvPr>
              <p14:cNvContentPartPr/>
              <p14:nvPr/>
            </p14:nvContentPartPr>
            <p14:xfrm>
              <a:off x="10090950" y="2876100"/>
              <a:ext cx="1109520" cy="5061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FC9996D4-134D-4230-87CA-9A19C1BB38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36950" y="2768460"/>
                <a:ext cx="121716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260D540A-1AC2-4562-B3D1-560CA9F0410D}"/>
                  </a:ext>
                </a:extLst>
              </p14:cNvPr>
              <p14:cNvContentPartPr/>
              <p14:nvPr/>
            </p14:nvContentPartPr>
            <p14:xfrm>
              <a:off x="10035150" y="2962140"/>
              <a:ext cx="937440" cy="47592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260D540A-1AC2-4562-B3D1-560CA9F041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81510" y="2854140"/>
                <a:ext cx="104508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09D4C2D3-65EC-42ED-992A-9795F27F57EC}"/>
                  </a:ext>
                </a:extLst>
              </p14:cNvPr>
              <p14:cNvContentPartPr/>
              <p14:nvPr/>
            </p14:nvContentPartPr>
            <p14:xfrm>
              <a:off x="10086630" y="2380740"/>
              <a:ext cx="866160" cy="21096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09D4C2D3-65EC-42ED-992A-9795F27F57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32990" y="2272740"/>
                <a:ext cx="97380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2E55BE46-1C90-4737-ACB3-2B5DB52B2769}"/>
                  </a:ext>
                </a:extLst>
              </p14:cNvPr>
              <p14:cNvContentPartPr/>
              <p14:nvPr/>
            </p14:nvContentPartPr>
            <p14:xfrm>
              <a:off x="11115510" y="2076180"/>
              <a:ext cx="360" cy="3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2E55BE46-1C90-4737-ACB3-2B5DB52B276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61510" y="19681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818B70F0-95E9-4F93-A226-0D0B0CC1E4E5}"/>
                  </a:ext>
                </a:extLst>
              </p14:cNvPr>
              <p14:cNvContentPartPr/>
              <p14:nvPr/>
            </p14:nvContentPartPr>
            <p14:xfrm>
              <a:off x="10601070" y="2676300"/>
              <a:ext cx="360" cy="3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818B70F0-95E9-4F93-A226-0D0B0CC1E4E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47070" y="25686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2963E096-035B-4FED-915F-094CE533D8C9}"/>
                  </a:ext>
                </a:extLst>
              </p14:cNvPr>
              <p14:cNvContentPartPr/>
              <p14:nvPr/>
            </p14:nvContentPartPr>
            <p14:xfrm>
              <a:off x="10276350" y="3504660"/>
              <a:ext cx="58320" cy="39852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2963E096-035B-4FED-915F-094CE533D8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22350" y="3397020"/>
                <a:ext cx="16596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49178339-8E1A-4997-AA33-87AA14EFD4F7}"/>
                  </a:ext>
                </a:extLst>
              </p14:cNvPr>
              <p14:cNvContentPartPr/>
              <p14:nvPr/>
            </p14:nvContentPartPr>
            <p14:xfrm>
              <a:off x="9951630" y="3497460"/>
              <a:ext cx="363960" cy="41688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49178339-8E1A-4997-AA33-87AA14EFD4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97630" y="3389820"/>
                <a:ext cx="4716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0E4805CE-5DEF-4060-948A-6CC173D79501}"/>
                  </a:ext>
                </a:extLst>
              </p14:cNvPr>
              <p14:cNvContentPartPr/>
              <p14:nvPr/>
            </p14:nvContentPartPr>
            <p14:xfrm>
              <a:off x="11191470" y="2742690"/>
              <a:ext cx="360" cy="1656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0E4805CE-5DEF-4060-948A-6CC173D795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37470" y="2634690"/>
                <a:ext cx="1080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DA791201-FC62-48F9-B13E-C12EF50D3EFE}"/>
                  </a:ext>
                </a:extLst>
              </p14:cNvPr>
              <p14:cNvContentPartPr/>
              <p14:nvPr/>
            </p14:nvContentPartPr>
            <p14:xfrm>
              <a:off x="8738790" y="1904460"/>
              <a:ext cx="2139480" cy="168840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DA791201-FC62-48F9-B13E-C12EF50D3EF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84790" y="1796820"/>
                <a:ext cx="2247120" cy="19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E96D032D-EF55-437E-88E8-D939CA86A0BF}"/>
                  </a:ext>
                </a:extLst>
              </p14:cNvPr>
              <p14:cNvContentPartPr/>
              <p14:nvPr/>
            </p14:nvContentPartPr>
            <p14:xfrm>
              <a:off x="8379870" y="2619060"/>
              <a:ext cx="1468080" cy="111528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E96D032D-EF55-437E-88E8-D939CA86A0B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25870" y="2511420"/>
                <a:ext cx="1575720" cy="13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249EAE23-B5C3-4753-A9CF-A81579FFE023}"/>
                  </a:ext>
                </a:extLst>
              </p14:cNvPr>
              <p14:cNvContentPartPr/>
              <p14:nvPr/>
            </p14:nvContentPartPr>
            <p14:xfrm>
              <a:off x="8743470" y="2847660"/>
              <a:ext cx="2472120" cy="97560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249EAE23-B5C3-4753-A9CF-A81579FFE02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89830" y="2740020"/>
                <a:ext cx="2579760" cy="11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3FDBB0AF-228F-4C75-A427-D6DDD2221887}"/>
                  </a:ext>
                </a:extLst>
              </p14:cNvPr>
              <p14:cNvContentPartPr/>
              <p14:nvPr/>
            </p14:nvContentPartPr>
            <p14:xfrm>
              <a:off x="7941030" y="1445100"/>
              <a:ext cx="3023280" cy="467424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3FDBB0AF-228F-4C75-A427-D6DDD22218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87390" y="1337100"/>
                <a:ext cx="3130920" cy="48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7E717A8F-CCA3-4A9A-8FDF-FA9497DF14BC}"/>
                  </a:ext>
                </a:extLst>
              </p14:cNvPr>
              <p14:cNvContentPartPr/>
              <p14:nvPr/>
            </p14:nvContentPartPr>
            <p14:xfrm>
              <a:off x="9381390" y="3276060"/>
              <a:ext cx="360" cy="36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7E717A8F-CCA3-4A9A-8FDF-FA9497DF14B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27750" y="31684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63D25F18-EAF4-4EF7-A66A-B39B6FC9F37B}"/>
                  </a:ext>
                </a:extLst>
              </p14:cNvPr>
              <p14:cNvContentPartPr/>
              <p14:nvPr/>
            </p14:nvContentPartPr>
            <p14:xfrm>
              <a:off x="10372470" y="1791420"/>
              <a:ext cx="15840" cy="12276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63D25F18-EAF4-4EF7-A66A-B39B6FC9F37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18470" y="1683780"/>
                <a:ext cx="1234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DC70BCF9-3C7C-4874-BD93-2DAC2D07F2B8}"/>
                  </a:ext>
                </a:extLst>
              </p14:cNvPr>
              <p14:cNvContentPartPr/>
              <p14:nvPr/>
            </p14:nvContentPartPr>
            <p14:xfrm>
              <a:off x="10553550" y="590100"/>
              <a:ext cx="360" cy="36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DC70BCF9-3C7C-4874-BD93-2DAC2D07F2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99550" y="4824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D0B1BEF3-3D83-40A8-99FD-22BE09A2864C}"/>
                  </a:ext>
                </a:extLst>
              </p14:cNvPr>
              <p14:cNvContentPartPr/>
              <p14:nvPr/>
            </p14:nvContentPartPr>
            <p14:xfrm>
              <a:off x="10562910" y="713940"/>
              <a:ext cx="360" cy="36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D0B1BEF3-3D83-40A8-99FD-22BE09A286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08910" y="6059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BCB4F381-7492-489B-8B2B-79509F1B906D}"/>
                  </a:ext>
                </a:extLst>
              </p14:cNvPr>
              <p14:cNvContentPartPr/>
              <p14:nvPr/>
            </p14:nvContentPartPr>
            <p14:xfrm>
              <a:off x="9862833" y="1535666"/>
              <a:ext cx="360" cy="36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BCB4F381-7492-489B-8B2B-79509F1B906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08833" y="142766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046131E5-7BF8-40CD-9CD0-E1D9B14951F9}"/>
                  </a:ext>
                </a:extLst>
              </p14:cNvPr>
              <p14:cNvContentPartPr/>
              <p14:nvPr/>
            </p14:nvContentPartPr>
            <p14:xfrm>
              <a:off x="7972833" y="1091426"/>
              <a:ext cx="87840" cy="36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046131E5-7BF8-40CD-9CD0-E1D9B14951F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918833" y="983426"/>
                <a:ext cx="195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2AC1D1B9-98F7-42BE-8339-C40A1DF38477}"/>
                  </a:ext>
                </a:extLst>
              </p14:cNvPr>
              <p14:cNvContentPartPr/>
              <p14:nvPr/>
            </p14:nvContentPartPr>
            <p14:xfrm>
              <a:off x="3906618" y="2334832"/>
              <a:ext cx="419760" cy="20196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2AC1D1B9-98F7-42BE-8339-C40A1DF3847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852978" y="2227192"/>
                <a:ext cx="5274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01C6F5B2-E667-4F75-AF3A-544C340F8D3E}"/>
                  </a:ext>
                </a:extLst>
              </p14:cNvPr>
              <p14:cNvContentPartPr/>
              <p14:nvPr/>
            </p14:nvContentPartPr>
            <p14:xfrm>
              <a:off x="2884953" y="2254586"/>
              <a:ext cx="737280" cy="28512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01C6F5B2-E667-4F75-AF3A-544C340F8D3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830953" y="2146586"/>
                <a:ext cx="84492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4CA609CE-2135-47BA-AEF9-DF11816C35FE}"/>
                  </a:ext>
                </a:extLst>
              </p14:cNvPr>
              <p14:cNvContentPartPr/>
              <p14:nvPr/>
            </p14:nvContentPartPr>
            <p14:xfrm>
              <a:off x="1127073" y="887666"/>
              <a:ext cx="360" cy="360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4CA609CE-2135-47BA-AEF9-DF11816C35F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73433" y="77966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33A59CAB-C8BB-4348-B619-C3027A73602E}"/>
                  </a:ext>
                </a:extLst>
              </p14:cNvPr>
              <p14:cNvContentPartPr/>
              <p14:nvPr/>
            </p14:nvContentPartPr>
            <p14:xfrm>
              <a:off x="1072353" y="1127066"/>
              <a:ext cx="787320" cy="160776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33A59CAB-C8BB-4348-B619-C3027A73602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18353" y="1019426"/>
                <a:ext cx="894960" cy="1823400"/>
              </a:xfrm>
              <a:prstGeom prst="rect">
                <a:avLst/>
              </a:prstGeom>
            </p:spPr>
          </p:pic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FCFE50E-1B16-4F13-ACDA-72063D2730F5}"/>
              </a:ext>
            </a:extLst>
          </p:cNvPr>
          <p:cNvCxnSpPr>
            <a:cxnSpLocks/>
          </p:cNvCxnSpPr>
          <p:nvPr/>
        </p:nvCxnSpPr>
        <p:spPr>
          <a:xfrm>
            <a:off x="7664632" y="3186799"/>
            <a:ext cx="0" cy="167482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B2AE47F-52B0-45D3-BA11-21764D9C29D5}"/>
              </a:ext>
            </a:extLst>
          </p:cNvPr>
          <p:cNvSpPr txBox="1"/>
          <p:nvPr/>
        </p:nvSpPr>
        <p:spPr>
          <a:xfrm>
            <a:off x="7819236" y="2466817"/>
            <a:ext cx="266033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cogoose" panose="02000000000000000000" pitchFamily="2" charset="0"/>
              </a:rPr>
              <a:t>Diogo Américo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cogoose" panose="02000000000000000000" pitchFamily="2" charset="0"/>
              </a:rPr>
              <a:t>Matheus Gonzaga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cogoose" panose="02000000000000000000" pitchFamily="2" charset="0"/>
              </a:rPr>
              <a:t>Lucas Lima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cogoose" panose="02000000000000000000" pitchFamily="2" charset="0"/>
              </a:rPr>
              <a:t>Isabelle Caroline</a:t>
            </a:r>
          </a:p>
        </p:txBody>
      </p: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F2536EFB-F3F1-4540-AB08-1A4F704B2A68}"/>
              </a:ext>
            </a:extLst>
          </p:cNvPr>
          <p:cNvCxnSpPr>
            <a:cxnSpLocks/>
          </p:cNvCxnSpPr>
          <p:nvPr/>
        </p:nvCxnSpPr>
        <p:spPr>
          <a:xfrm rot="10800000">
            <a:off x="5511635" y="4861620"/>
            <a:ext cx="2152997" cy="2242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C7734895-1B83-4CC3-9D0E-36A591DFCD40}"/>
              </a:ext>
            </a:extLst>
          </p:cNvPr>
          <p:cNvCxnSpPr>
            <a:cxnSpLocks/>
          </p:cNvCxnSpPr>
          <p:nvPr/>
        </p:nvCxnSpPr>
        <p:spPr>
          <a:xfrm>
            <a:off x="1466013" y="1543329"/>
            <a:ext cx="0" cy="167482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BDA04963-2144-4EF2-ACD7-C990E9FCA4CD}"/>
              </a:ext>
            </a:extLst>
          </p:cNvPr>
          <p:cNvCxnSpPr>
            <a:cxnSpLocks/>
          </p:cNvCxnSpPr>
          <p:nvPr/>
        </p:nvCxnSpPr>
        <p:spPr>
          <a:xfrm>
            <a:off x="1466013" y="1541881"/>
            <a:ext cx="191293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44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832376" y="110945"/>
            <a:ext cx="10803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LEMON MILK" panose="00000500000000000000" pitchFamily="50" charset="0"/>
              </a:rPr>
              <a:t>Descrição de caso de uso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4C5421-901A-4183-8FE2-16D13C7EF719}"/>
              </a:ext>
            </a:extLst>
          </p:cNvPr>
          <p:cNvSpPr/>
          <p:nvPr/>
        </p:nvSpPr>
        <p:spPr>
          <a:xfrm>
            <a:off x="139912" y="1002092"/>
            <a:ext cx="11826686" cy="51948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7A8273A6-B474-44C2-BE7F-ACE09AF9A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29" y="950125"/>
            <a:ext cx="5654261" cy="52988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m 11" descr="Uma imagem contendo Tabela&#10;&#10;Descrição gerada automaticamente">
            <a:extLst>
              <a:ext uri="{FF2B5EF4-FFF2-40B4-BE49-F238E27FC236}">
                <a16:creationId xmlns:a16="http://schemas.microsoft.com/office/drawing/2014/main" id="{E69AF8F1-F6D4-4835-862F-FFA58D90F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586" y="950125"/>
            <a:ext cx="5620935" cy="52804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2710" y="385896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839D90-2FDF-4C60-8F92-35739FCFDF25}"/>
              </a:ext>
            </a:extLst>
          </p:cNvPr>
          <p:cNvSpPr txBox="1"/>
          <p:nvPr/>
        </p:nvSpPr>
        <p:spPr>
          <a:xfrm>
            <a:off x="139912" y="452645"/>
            <a:ext cx="40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0578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832376" y="110945"/>
            <a:ext cx="10803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LEMON MILK" panose="00000500000000000000" pitchFamily="50" charset="0"/>
              </a:rPr>
              <a:t>Descrição de caso de uso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839D90-2FDF-4C60-8F92-35739FCFDF25}"/>
              </a:ext>
            </a:extLst>
          </p:cNvPr>
          <p:cNvSpPr txBox="1"/>
          <p:nvPr/>
        </p:nvSpPr>
        <p:spPr>
          <a:xfrm>
            <a:off x="17336" y="420973"/>
            <a:ext cx="6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10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4C5421-901A-4183-8FE2-16D13C7EF719}"/>
              </a:ext>
            </a:extLst>
          </p:cNvPr>
          <p:cNvSpPr/>
          <p:nvPr/>
        </p:nvSpPr>
        <p:spPr>
          <a:xfrm>
            <a:off x="2574524" y="1037080"/>
            <a:ext cx="6960094" cy="5248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6BDDF38-3F90-4E89-9341-CA5DAB73A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8689" y="1039415"/>
            <a:ext cx="6496577" cy="5249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5930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1377507" y="96957"/>
            <a:ext cx="943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LEMON MILK" panose="00000500000000000000" pitchFamily="50" charset="0"/>
              </a:rPr>
              <a:t>Diagrama de classes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4C5421-901A-4183-8FE2-16D13C7EF719}"/>
              </a:ext>
            </a:extLst>
          </p:cNvPr>
          <p:cNvSpPr/>
          <p:nvPr/>
        </p:nvSpPr>
        <p:spPr>
          <a:xfrm>
            <a:off x="2175030" y="1037080"/>
            <a:ext cx="7812350" cy="5248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A83063-FD21-4696-99D4-2E76728E6E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" t="17003" r="18668" b="4665"/>
          <a:stretch/>
        </p:blipFill>
        <p:spPr>
          <a:xfrm>
            <a:off x="2348142" y="890532"/>
            <a:ext cx="7495713" cy="554140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8B392F2-3477-48B5-982D-FB2E2FBCA9D1}"/>
              </a:ext>
            </a:extLst>
          </p:cNvPr>
          <p:cNvSpPr txBox="1"/>
          <p:nvPr/>
        </p:nvSpPr>
        <p:spPr>
          <a:xfrm>
            <a:off x="81923" y="420973"/>
            <a:ext cx="6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513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95" y="-87286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-15195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1156766" y="350969"/>
            <a:ext cx="107704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LEMON MILK" panose="00000500000000000000" pitchFamily="50" charset="0"/>
              </a:rPr>
              <a:t>Comparativo de concorrentes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C0DE26E-101F-4FB9-A71B-53E2B04B9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3876437"/>
              </p:ext>
            </p:extLst>
          </p:nvPr>
        </p:nvGraphicFramePr>
        <p:xfrm>
          <a:off x="1526959" y="1775534"/>
          <a:ext cx="9013379" cy="4356378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9013379">
                  <a:extLst>
                    <a:ext uri="{9D8B030D-6E8A-4147-A177-3AD203B41FA5}">
                      <a16:colId xmlns:a16="http://schemas.microsoft.com/office/drawing/2014/main" val="1933224517"/>
                    </a:ext>
                  </a:extLst>
                </a:gridCol>
              </a:tblGrid>
              <a:tr h="51402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Controle Financeiro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599413041"/>
                  </a:ext>
                </a:extLst>
              </a:tr>
              <a:tr h="37997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Fluxo de Caixa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3809719429"/>
                  </a:ext>
                </a:extLst>
              </a:tr>
              <a:tr h="46449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Controle de Vendas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3867296510"/>
                  </a:ext>
                </a:extLst>
              </a:tr>
              <a:tr h="46449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Controle de Estoque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891348554"/>
                  </a:ext>
                </a:extLst>
              </a:tr>
              <a:tr h="46449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para emissão de NFS-e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778457508"/>
                  </a:ext>
                </a:extLst>
              </a:tr>
              <a:tr h="46449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para emissão de NFC-e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486186410"/>
                  </a:ext>
                </a:extLst>
              </a:tr>
              <a:tr h="37997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Gestão de Clientes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99412916"/>
                  </a:ext>
                </a:extLst>
              </a:tr>
              <a:tr h="37997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Gestão de Fornecedores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910612288"/>
                  </a:ext>
                </a:extLst>
              </a:tr>
              <a:tr h="46449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para Emissão de Boletos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972172109"/>
                  </a:ext>
                </a:extLst>
              </a:tr>
              <a:tr h="37997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Agendamentos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074106844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72F2C4FE-7D69-4AEE-9E06-F362F4BD9F61}"/>
              </a:ext>
            </a:extLst>
          </p:cNvPr>
          <p:cNvSpPr/>
          <p:nvPr/>
        </p:nvSpPr>
        <p:spPr>
          <a:xfrm>
            <a:off x="6176302" y="1380829"/>
            <a:ext cx="825623" cy="350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660066"/>
                </a:solidFill>
                <a:latin typeface="LEMON MILK" panose="00000500000000000000" pitchFamily="50" charset="0"/>
              </a:rPr>
              <a:t>SIG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ED48D48-A16C-4E15-97D7-FA5981ED5244}"/>
              </a:ext>
            </a:extLst>
          </p:cNvPr>
          <p:cNvSpPr/>
          <p:nvPr/>
        </p:nvSpPr>
        <p:spPr>
          <a:xfrm>
            <a:off x="7830100" y="1380829"/>
            <a:ext cx="825623" cy="350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660066"/>
                </a:solidFill>
              </a:rPr>
              <a:t>AdCom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83F2C25-F13E-4372-8622-0A74EC48A9E3}"/>
              </a:ext>
            </a:extLst>
          </p:cNvPr>
          <p:cNvSpPr/>
          <p:nvPr/>
        </p:nvSpPr>
        <p:spPr>
          <a:xfrm>
            <a:off x="9483898" y="1380829"/>
            <a:ext cx="825623" cy="350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660066"/>
                </a:solidFill>
              </a:rPr>
              <a:t>eGestor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78B3190-A63C-491C-B225-2ECFA163E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21942"/>
              </p:ext>
            </p:extLst>
          </p:nvPr>
        </p:nvGraphicFramePr>
        <p:xfrm>
          <a:off x="5687087" y="1731497"/>
          <a:ext cx="1804051" cy="4452523"/>
        </p:xfrm>
        <a:graphic>
          <a:graphicData uri="http://schemas.openxmlformats.org/drawingml/2006/table">
            <a:tbl>
              <a:tblPr/>
              <a:tblGrid>
                <a:gridCol w="1804051">
                  <a:extLst>
                    <a:ext uri="{9D8B030D-6E8A-4147-A177-3AD203B41FA5}">
                      <a16:colId xmlns:a16="http://schemas.microsoft.com/office/drawing/2014/main" val="3615774820"/>
                    </a:ext>
                  </a:extLst>
                </a:gridCol>
              </a:tblGrid>
              <a:tr h="445252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234830"/>
                  </a:ext>
                </a:extLst>
              </a:tr>
            </a:tbl>
          </a:graphicData>
        </a:graphic>
      </p:graphicFrame>
      <p:pic>
        <p:nvPicPr>
          <p:cNvPr id="11" name="Gráfico 10" descr="Fechar com preenchimento sólido">
            <a:extLst>
              <a:ext uri="{FF2B5EF4-FFF2-40B4-BE49-F238E27FC236}">
                <a16:creationId xmlns:a16="http://schemas.microsoft.com/office/drawing/2014/main" id="{D4CBF0F3-2503-4E1B-BAAB-9D1925E0C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6256" y="2677319"/>
            <a:ext cx="457200" cy="457200"/>
          </a:xfrm>
          <a:prstGeom prst="rect">
            <a:avLst/>
          </a:prstGeom>
        </p:spPr>
      </p:pic>
      <p:pic>
        <p:nvPicPr>
          <p:cNvPr id="21" name="Gráfico 20" descr="Fechar com preenchimento sólido">
            <a:extLst>
              <a:ext uri="{FF2B5EF4-FFF2-40B4-BE49-F238E27FC236}">
                <a16:creationId xmlns:a16="http://schemas.microsoft.com/office/drawing/2014/main" id="{D6044CD7-FEF0-4AEE-93EE-E7E0FA89B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6256" y="3138719"/>
            <a:ext cx="457200" cy="457200"/>
          </a:xfrm>
          <a:prstGeom prst="rect">
            <a:avLst/>
          </a:prstGeom>
        </p:spPr>
      </p:pic>
      <p:pic>
        <p:nvPicPr>
          <p:cNvPr id="22" name="Gráfico 21" descr="Fechar com preenchimento sólido">
            <a:extLst>
              <a:ext uri="{FF2B5EF4-FFF2-40B4-BE49-F238E27FC236}">
                <a16:creationId xmlns:a16="http://schemas.microsoft.com/office/drawing/2014/main" id="{1E28D220-6635-41D2-89DA-FB48E3412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4696" y="4908697"/>
            <a:ext cx="374578" cy="374578"/>
          </a:xfrm>
          <a:prstGeom prst="rect">
            <a:avLst/>
          </a:prstGeom>
        </p:spPr>
      </p:pic>
      <p:pic>
        <p:nvPicPr>
          <p:cNvPr id="23" name="Gráfico 22" descr="Fechar com preenchimento sólido">
            <a:extLst>
              <a:ext uri="{FF2B5EF4-FFF2-40B4-BE49-F238E27FC236}">
                <a16:creationId xmlns:a16="http://schemas.microsoft.com/office/drawing/2014/main" id="{0F559925-5003-4E66-BDE5-BFC06306E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4696" y="4526297"/>
            <a:ext cx="374578" cy="374578"/>
          </a:xfrm>
          <a:prstGeom prst="rect">
            <a:avLst/>
          </a:prstGeom>
        </p:spPr>
      </p:pic>
      <p:pic>
        <p:nvPicPr>
          <p:cNvPr id="17" name="Gráfico 16" descr="Fechar estrutura de tópicos">
            <a:extLst>
              <a:ext uri="{FF2B5EF4-FFF2-40B4-BE49-F238E27FC236}">
                <a16:creationId xmlns:a16="http://schemas.microsoft.com/office/drawing/2014/main" id="{19335E70-C2AC-427D-AB2A-50DBA6CB59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1841" y="2691654"/>
            <a:ext cx="462137" cy="462137"/>
          </a:xfrm>
          <a:prstGeom prst="rect">
            <a:avLst/>
          </a:prstGeom>
        </p:spPr>
      </p:pic>
      <p:pic>
        <p:nvPicPr>
          <p:cNvPr id="27" name="Gráfico 26" descr="Fechar estrutura de tópicos">
            <a:extLst>
              <a:ext uri="{FF2B5EF4-FFF2-40B4-BE49-F238E27FC236}">
                <a16:creationId xmlns:a16="http://schemas.microsoft.com/office/drawing/2014/main" id="{64754656-0FCE-4CBA-91B0-6EA0A13A0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1841" y="4526297"/>
            <a:ext cx="418357" cy="418357"/>
          </a:xfrm>
          <a:prstGeom prst="rect">
            <a:avLst/>
          </a:prstGeom>
        </p:spPr>
      </p:pic>
      <p:pic>
        <p:nvPicPr>
          <p:cNvPr id="28" name="Gráfico 27" descr="Fechar estrutura de tópicos">
            <a:extLst>
              <a:ext uri="{FF2B5EF4-FFF2-40B4-BE49-F238E27FC236}">
                <a16:creationId xmlns:a16="http://schemas.microsoft.com/office/drawing/2014/main" id="{5A590441-FBDE-4B23-BF87-EE49E778D4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1840" y="5722834"/>
            <a:ext cx="418357" cy="418357"/>
          </a:xfrm>
          <a:prstGeom prst="rect">
            <a:avLst/>
          </a:prstGeom>
        </p:spPr>
      </p:pic>
      <p:pic>
        <p:nvPicPr>
          <p:cNvPr id="32" name="Gráfico 31" descr="Fechar estrutura de tópicos">
            <a:extLst>
              <a:ext uri="{FF2B5EF4-FFF2-40B4-BE49-F238E27FC236}">
                <a16:creationId xmlns:a16="http://schemas.microsoft.com/office/drawing/2014/main" id="{2FB183D4-E517-4FD8-83C2-1D8B654B80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2256" y="2719160"/>
            <a:ext cx="418357" cy="418357"/>
          </a:xfrm>
          <a:prstGeom prst="rect">
            <a:avLst/>
          </a:prstGeom>
        </p:spPr>
      </p:pic>
      <p:pic>
        <p:nvPicPr>
          <p:cNvPr id="33" name="Gráfico 32" descr="Fechar estrutura de tópicos">
            <a:extLst>
              <a:ext uri="{FF2B5EF4-FFF2-40B4-BE49-F238E27FC236}">
                <a16:creationId xmlns:a16="http://schemas.microsoft.com/office/drawing/2014/main" id="{98412DC6-11B4-4258-B1A2-7C98E4E79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2256" y="5319232"/>
            <a:ext cx="418358" cy="418358"/>
          </a:xfrm>
          <a:prstGeom prst="rect">
            <a:avLst/>
          </a:prstGeom>
        </p:spPr>
      </p:pic>
      <p:pic>
        <p:nvPicPr>
          <p:cNvPr id="34" name="Gráfico 33" descr="Fechar estrutura de tópicos">
            <a:extLst>
              <a:ext uri="{FF2B5EF4-FFF2-40B4-BE49-F238E27FC236}">
                <a16:creationId xmlns:a16="http://schemas.microsoft.com/office/drawing/2014/main" id="{2CED47C5-984A-4067-A9AA-9A8058C63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2948" y="2282481"/>
            <a:ext cx="418357" cy="418357"/>
          </a:xfrm>
          <a:prstGeom prst="rect">
            <a:avLst/>
          </a:prstGeom>
        </p:spPr>
      </p:pic>
      <p:pic>
        <p:nvPicPr>
          <p:cNvPr id="35" name="Gráfico 34" descr="Fechar estrutura de tópicos">
            <a:extLst>
              <a:ext uri="{FF2B5EF4-FFF2-40B4-BE49-F238E27FC236}">
                <a16:creationId xmlns:a16="http://schemas.microsoft.com/office/drawing/2014/main" id="{A9B0C564-3FFC-4D10-B51B-D64FEEC393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2255" y="3653003"/>
            <a:ext cx="418357" cy="418357"/>
          </a:xfrm>
          <a:prstGeom prst="rect">
            <a:avLst/>
          </a:prstGeom>
        </p:spPr>
      </p:pic>
      <p:pic>
        <p:nvPicPr>
          <p:cNvPr id="36" name="Gráfico 35" descr="Fechar estrutura de tópicos">
            <a:extLst>
              <a:ext uri="{FF2B5EF4-FFF2-40B4-BE49-F238E27FC236}">
                <a16:creationId xmlns:a16="http://schemas.microsoft.com/office/drawing/2014/main" id="{3546F3D6-80E5-4B39-9BF0-310413D053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7243" y="3166365"/>
            <a:ext cx="418357" cy="418357"/>
          </a:xfrm>
          <a:prstGeom prst="rect">
            <a:avLst/>
          </a:prstGeom>
        </p:spPr>
      </p:pic>
      <p:pic>
        <p:nvPicPr>
          <p:cNvPr id="37" name="Gráfico 36" descr="Fechar estrutura de tópicos">
            <a:extLst>
              <a:ext uri="{FF2B5EF4-FFF2-40B4-BE49-F238E27FC236}">
                <a16:creationId xmlns:a16="http://schemas.microsoft.com/office/drawing/2014/main" id="{B424193E-CDDA-44D2-928B-C1C94AB1E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2254" y="4116866"/>
            <a:ext cx="418357" cy="418357"/>
          </a:xfrm>
          <a:prstGeom prst="rect">
            <a:avLst/>
          </a:prstGeom>
        </p:spPr>
      </p:pic>
      <p:pic>
        <p:nvPicPr>
          <p:cNvPr id="38" name="Gráfico 37" descr="Fechar estrutura de tópicos">
            <a:extLst>
              <a:ext uri="{FF2B5EF4-FFF2-40B4-BE49-F238E27FC236}">
                <a16:creationId xmlns:a16="http://schemas.microsoft.com/office/drawing/2014/main" id="{98D7F87A-EB0D-467B-BE8B-D904B99121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7754" y="1883897"/>
            <a:ext cx="418357" cy="418357"/>
          </a:xfrm>
          <a:prstGeom prst="rect">
            <a:avLst/>
          </a:prstGeom>
        </p:spPr>
      </p:pic>
      <p:pic>
        <p:nvPicPr>
          <p:cNvPr id="39" name="Gráfico 38" descr="Fechar estrutura de tópicos">
            <a:extLst>
              <a:ext uri="{FF2B5EF4-FFF2-40B4-BE49-F238E27FC236}">
                <a16:creationId xmlns:a16="http://schemas.microsoft.com/office/drawing/2014/main" id="{E8707E96-B3D0-4D6A-909C-6A61AC75E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2252" y="4908697"/>
            <a:ext cx="418358" cy="418358"/>
          </a:xfrm>
          <a:prstGeom prst="rect">
            <a:avLst/>
          </a:prstGeom>
        </p:spPr>
      </p:pic>
      <p:pic>
        <p:nvPicPr>
          <p:cNvPr id="40" name="Gráfico 39" descr="Fechar estrutura de tópicos">
            <a:extLst>
              <a:ext uri="{FF2B5EF4-FFF2-40B4-BE49-F238E27FC236}">
                <a16:creationId xmlns:a16="http://schemas.microsoft.com/office/drawing/2014/main" id="{E9D2461D-40D9-441F-802D-A7477EFD61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2253" y="4521767"/>
            <a:ext cx="418358" cy="418358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8DB9FEF2-DD4C-475E-9D2A-E40F877F0023}"/>
              </a:ext>
            </a:extLst>
          </p:cNvPr>
          <p:cNvSpPr txBox="1"/>
          <p:nvPr/>
        </p:nvSpPr>
        <p:spPr>
          <a:xfrm>
            <a:off x="17336" y="420973"/>
            <a:ext cx="6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5030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857867" y="257122"/>
            <a:ext cx="10798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LEMON MILK" panose="00000500000000000000" pitchFamily="50" charset="0"/>
              </a:rPr>
              <a:t>Tabela de custos e despesas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4C5421-901A-4183-8FE2-16D13C7EF719}"/>
              </a:ext>
            </a:extLst>
          </p:cNvPr>
          <p:cNvSpPr/>
          <p:nvPr/>
        </p:nvSpPr>
        <p:spPr>
          <a:xfrm>
            <a:off x="1589103" y="1298000"/>
            <a:ext cx="9028590" cy="47565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 descr="Tabela&#10;&#10;Descrição gerada automaticamente">
            <a:extLst>
              <a:ext uri="{FF2B5EF4-FFF2-40B4-BE49-F238E27FC236}">
                <a16:creationId xmlns:a16="http://schemas.microsoft.com/office/drawing/2014/main" id="{FD96C0F7-A9C0-4F93-A230-D27901E2E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77" y="1167540"/>
            <a:ext cx="8635636" cy="498738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0A41AF-5837-444D-9244-B9DC92F3885B}"/>
              </a:ext>
            </a:extLst>
          </p:cNvPr>
          <p:cNvSpPr txBox="1"/>
          <p:nvPr/>
        </p:nvSpPr>
        <p:spPr>
          <a:xfrm>
            <a:off x="17336" y="420973"/>
            <a:ext cx="6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61291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4797849" y="298756"/>
            <a:ext cx="2679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LEMON MILK" panose="00000500000000000000" pitchFamily="50" charset="0"/>
              </a:rPr>
              <a:t>Equipe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CCA4BAA-F55C-4BF5-A0D3-5DBC191787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" t="40046" r="22077" b="17268"/>
          <a:stretch/>
        </p:blipFill>
        <p:spPr>
          <a:xfrm>
            <a:off x="2115390" y="2011887"/>
            <a:ext cx="934504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078E32B-2D2B-43AE-B31D-A0D2C5FE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71" y="4161533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Imagem 32" descr="Homem de camisa azul sorrindo&#10;&#10;Descrição gerada automaticamente">
            <a:extLst>
              <a:ext uri="{FF2B5EF4-FFF2-40B4-BE49-F238E27FC236}">
                <a16:creationId xmlns:a16="http://schemas.microsoft.com/office/drawing/2014/main" id="{0788E816-00C1-4BBF-8239-13C55CEF2A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52" y="1980308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5" name="Imagem 34" descr="Mulher com óculos de grau em fundo branco&#10;&#10;Descrição gerada automaticamente">
            <a:extLst>
              <a:ext uri="{FF2B5EF4-FFF2-40B4-BE49-F238E27FC236}">
                <a16:creationId xmlns:a16="http://schemas.microsoft.com/office/drawing/2014/main" id="{7F14FAAA-B9C2-4768-93CF-08BAE4550C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52" y="4161533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65FC375A-89AC-4F4D-9CB2-516C5CA0E978}"/>
              </a:ext>
            </a:extLst>
          </p:cNvPr>
          <p:cNvSpPr txBox="1"/>
          <p:nvPr/>
        </p:nvSpPr>
        <p:spPr>
          <a:xfrm>
            <a:off x="3062271" y="2063711"/>
            <a:ext cx="3178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Lucas Lima</a:t>
            </a:r>
          </a:p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FDEEA70-CF39-4160-A094-AFD87D64AAEF}"/>
              </a:ext>
            </a:extLst>
          </p:cNvPr>
          <p:cNvSpPr txBox="1"/>
          <p:nvPr/>
        </p:nvSpPr>
        <p:spPr>
          <a:xfrm>
            <a:off x="3069869" y="4203234"/>
            <a:ext cx="3178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Diogo américo</a:t>
            </a:r>
          </a:p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149383F-5501-4644-8950-9DB8F3C83B6B}"/>
              </a:ext>
            </a:extLst>
          </p:cNvPr>
          <p:cNvSpPr txBox="1"/>
          <p:nvPr/>
        </p:nvSpPr>
        <p:spPr>
          <a:xfrm>
            <a:off x="7749050" y="4266427"/>
            <a:ext cx="3178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Isabelle caroline</a:t>
            </a:r>
          </a:p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04302B7-E57D-41F2-983A-5F8E2115336A}"/>
              </a:ext>
            </a:extLst>
          </p:cNvPr>
          <p:cNvSpPr txBox="1"/>
          <p:nvPr/>
        </p:nvSpPr>
        <p:spPr>
          <a:xfrm>
            <a:off x="7749050" y="2022009"/>
            <a:ext cx="3178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Matheus Henrique</a:t>
            </a:r>
          </a:p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4D2A65D-E9D9-4494-8A1F-923E0E1ED02B}"/>
              </a:ext>
            </a:extLst>
          </p:cNvPr>
          <p:cNvSpPr/>
          <p:nvPr/>
        </p:nvSpPr>
        <p:spPr>
          <a:xfrm>
            <a:off x="1802180" y="3499993"/>
            <a:ext cx="9028590" cy="1159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2" name="Gráfico 41" descr="Debate de grupo com preenchimento sólido">
            <a:extLst>
              <a:ext uri="{FF2B5EF4-FFF2-40B4-BE49-F238E27FC236}">
                <a16:creationId xmlns:a16="http://schemas.microsoft.com/office/drawing/2014/main" id="{A6321CA5-8B64-4CA2-853B-ACF13972B4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8618" y="5794893"/>
            <a:ext cx="709954" cy="679516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0B4A37A8-6F90-4795-BAE0-53859FA795DB}"/>
              </a:ext>
            </a:extLst>
          </p:cNvPr>
          <p:cNvSpPr txBox="1"/>
          <p:nvPr/>
        </p:nvSpPr>
        <p:spPr>
          <a:xfrm>
            <a:off x="17336" y="420973"/>
            <a:ext cx="6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760983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2309058" y="309360"/>
            <a:ext cx="9092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LEMON MILK" panose="00000500000000000000" pitchFamily="50" charset="0"/>
              </a:rPr>
              <a:t>agradecimentos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04302B7-E57D-41F2-983A-5F8E2115336A}"/>
              </a:ext>
            </a:extLst>
          </p:cNvPr>
          <p:cNvSpPr txBox="1"/>
          <p:nvPr/>
        </p:nvSpPr>
        <p:spPr>
          <a:xfrm>
            <a:off x="909663" y="2639030"/>
            <a:ext cx="10389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LEMON MILK" panose="00000500000000000000" pitchFamily="50" charset="0"/>
              </a:rPr>
              <a:t>Nós da equipe SIG AGRADECEMOS A TODOS QUE NOS AUXILIARAM E NOS AJUDARAM A CHEGAR ATÉ AQUI, GUIANDO NOS EM TODOS OS PROCESSOS DE DESENVOLVIMENTO DO SOFTWARE FOTOSIG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B4A37A8-6F90-4795-BAE0-53859FA795DB}"/>
              </a:ext>
            </a:extLst>
          </p:cNvPr>
          <p:cNvSpPr txBox="1"/>
          <p:nvPr/>
        </p:nvSpPr>
        <p:spPr>
          <a:xfrm>
            <a:off x="17336" y="420973"/>
            <a:ext cx="6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15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8100115-1241-460E-8584-6784DA079618}"/>
              </a:ext>
            </a:extLst>
          </p:cNvPr>
          <p:cNvCxnSpPr/>
          <p:nvPr/>
        </p:nvCxnSpPr>
        <p:spPr>
          <a:xfrm>
            <a:off x="895350" y="2468837"/>
            <a:ext cx="103917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305F424-4CD1-4403-A3FD-F77BC4001D29}"/>
              </a:ext>
            </a:extLst>
          </p:cNvPr>
          <p:cNvCxnSpPr/>
          <p:nvPr/>
        </p:nvCxnSpPr>
        <p:spPr>
          <a:xfrm>
            <a:off x="907707" y="4364312"/>
            <a:ext cx="103917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Câmera Diafragma Filme - Gráfico vetorial grátis no Pixabay">
            <a:extLst>
              <a:ext uri="{FF2B5EF4-FFF2-40B4-BE49-F238E27FC236}">
                <a16:creationId xmlns:a16="http://schemas.microsoft.com/office/drawing/2014/main" id="{2EA8FF70-0261-440A-88B9-F9CDD1495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983" y="5909676"/>
            <a:ext cx="442034" cy="44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04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2610589" y="301298"/>
            <a:ext cx="8797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u="sng" dirty="0">
                <a:solidFill>
                  <a:schemeClr val="bg1"/>
                </a:solidFill>
                <a:latin typeface="LEMON MILK" panose="00000500000000000000" pitchFamily="50" charset="0"/>
              </a:rPr>
              <a:t>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4493EA-A025-432C-9FE3-966EF8ADC793}"/>
              </a:ext>
            </a:extLst>
          </p:cNvPr>
          <p:cNvSpPr txBox="1"/>
          <p:nvPr/>
        </p:nvSpPr>
        <p:spPr>
          <a:xfrm>
            <a:off x="6193850" y="1947924"/>
            <a:ext cx="61035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FotoSig é um sistema de gerenciamento de estoque, recursos e cadastramento de clientes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9BA771-B24D-4F49-B450-5218E75B5C31}"/>
              </a:ext>
            </a:extLst>
          </p:cNvPr>
          <p:cNvSpPr txBox="1"/>
          <p:nvPr/>
        </p:nvSpPr>
        <p:spPr>
          <a:xfrm>
            <a:off x="6193272" y="3710600"/>
            <a:ext cx="59247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Foi criado para atender aos clientes da loja Foto Studio Querido, oferecendo um serviço confiável e ágil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85777C1E-37FB-488F-B339-7438DA6DB729}"/>
              </a:ext>
            </a:extLst>
          </p:cNvPr>
          <p:cNvCxnSpPr>
            <a:cxnSpLocks/>
          </p:cNvCxnSpPr>
          <p:nvPr/>
        </p:nvCxnSpPr>
        <p:spPr>
          <a:xfrm flipV="1">
            <a:off x="-30389" y="1225303"/>
            <a:ext cx="6141583" cy="5136210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Pesquisa de CNAE - Simples Nacional">
            <a:extLst>
              <a:ext uri="{FF2B5EF4-FFF2-40B4-BE49-F238E27FC236}">
                <a16:creationId xmlns:a16="http://schemas.microsoft.com/office/drawing/2014/main" id="{456DBE45-16AF-4461-A153-E8ADA2039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0"/>
          <a:stretch/>
        </p:blipFill>
        <p:spPr bwMode="auto">
          <a:xfrm>
            <a:off x="172463" y="1992531"/>
            <a:ext cx="6221844" cy="397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839D90-2FDF-4C60-8F92-35739FCFDF25}"/>
              </a:ext>
            </a:extLst>
          </p:cNvPr>
          <p:cNvSpPr txBox="1"/>
          <p:nvPr/>
        </p:nvSpPr>
        <p:spPr>
          <a:xfrm>
            <a:off x="139912" y="452645"/>
            <a:ext cx="40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817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6" y="-7821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3597901" y="296839"/>
            <a:ext cx="51675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LEMON MILK" panose="00000500000000000000" pitchFamily="50" charset="0"/>
              </a:rPr>
              <a:t>objetivo: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4493EA-A025-432C-9FE3-966EF8ADC793}"/>
              </a:ext>
            </a:extLst>
          </p:cNvPr>
          <p:cNvSpPr txBox="1"/>
          <p:nvPr/>
        </p:nvSpPr>
        <p:spPr>
          <a:xfrm>
            <a:off x="2366006" y="3375016"/>
            <a:ext cx="7459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isso decidimos implantar no Foto Querido Studio um sistema de gerenciamento de estoques e cadastramento de clientes, visando auxiliar a gestão do negócio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839D90-2FDF-4C60-8F92-35739FCFDF25}"/>
              </a:ext>
            </a:extLst>
          </p:cNvPr>
          <p:cNvSpPr txBox="1"/>
          <p:nvPr/>
        </p:nvSpPr>
        <p:spPr>
          <a:xfrm>
            <a:off x="139912" y="452645"/>
            <a:ext cx="40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C2D4826-79A0-41CC-B1D6-5117410B2E95}"/>
              </a:ext>
            </a:extLst>
          </p:cNvPr>
          <p:cNvSpPr/>
          <p:nvPr/>
        </p:nvSpPr>
        <p:spPr>
          <a:xfrm>
            <a:off x="2326346" y="1861628"/>
            <a:ext cx="7539307" cy="1389608"/>
          </a:xfrm>
          <a:prstGeom prst="rect">
            <a:avLst/>
          </a:prstGeom>
          <a:solidFill>
            <a:schemeClr val="bg1"/>
          </a:solidFill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9BA771-B24D-4F49-B450-5218E75B5C31}"/>
              </a:ext>
            </a:extLst>
          </p:cNvPr>
          <p:cNvSpPr txBox="1"/>
          <p:nvPr/>
        </p:nvSpPr>
        <p:spPr>
          <a:xfrm>
            <a:off x="2465246" y="1985408"/>
            <a:ext cx="72751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Devido a pandemia de COVID-19 muitos produtos ficaram em falta no estoque e muitas vendas foram canceladas </a:t>
            </a:r>
          </a:p>
        </p:txBody>
      </p:sp>
      <p:grpSp>
        <p:nvGrpSpPr>
          <p:cNvPr id="29" name="Gráfico 13" descr="Gráfico de barras com tendência ascendente estrutura de tópicos">
            <a:extLst>
              <a:ext uri="{FF2B5EF4-FFF2-40B4-BE49-F238E27FC236}">
                <a16:creationId xmlns:a16="http://schemas.microsoft.com/office/drawing/2014/main" id="{43B100B7-2897-4D81-BBE7-C2DA4C57651F}"/>
              </a:ext>
            </a:extLst>
          </p:cNvPr>
          <p:cNvGrpSpPr/>
          <p:nvPr/>
        </p:nvGrpSpPr>
        <p:grpSpPr>
          <a:xfrm>
            <a:off x="4584651" y="5190615"/>
            <a:ext cx="647700" cy="647700"/>
            <a:chOff x="7506218" y="5261199"/>
            <a:chExt cx="647700" cy="647700"/>
          </a:xfrm>
          <a:solidFill>
            <a:schemeClr val="bg1"/>
          </a:solidFill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1CF18719-DE87-4F2A-A2A6-71EB6309F5E1}"/>
                </a:ext>
              </a:extLst>
            </p:cNvPr>
            <p:cNvSpPr/>
            <p:nvPr/>
          </p:nvSpPr>
          <p:spPr>
            <a:xfrm>
              <a:off x="7506218" y="5261199"/>
              <a:ext cx="647414" cy="647700"/>
            </a:xfrm>
            <a:custGeom>
              <a:avLst/>
              <a:gdLst>
                <a:gd name="connsiteX0" fmla="*/ 647414 w 647414"/>
                <a:gd name="connsiteY0" fmla="*/ 628650 h 647700"/>
                <a:gd name="connsiteX1" fmla="*/ 19050 w 647414"/>
                <a:gd name="connsiteY1" fmla="*/ 628650 h 647700"/>
                <a:gd name="connsiteX2" fmla="*/ 19050 w 647414"/>
                <a:gd name="connsiteY2" fmla="*/ 0 h 647700"/>
                <a:gd name="connsiteX3" fmla="*/ 0 w 647414"/>
                <a:gd name="connsiteY3" fmla="*/ 0 h 647700"/>
                <a:gd name="connsiteX4" fmla="*/ 0 w 647414"/>
                <a:gd name="connsiteY4" fmla="*/ 647700 h 647700"/>
                <a:gd name="connsiteX5" fmla="*/ 647414 w 647414"/>
                <a:gd name="connsiteY5" fmla="*/ 647700 h 647700"/>
                <a:gd name="connsiteX6" fmla="*/ 647414 w 647414"/>
                <a:gd name="connsiteY6" fmla="*/ 6286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414" h="647700">
                  <a:moveTo>
                    <a:pt x="647414" y="628650"/>
                  </a:moveTo>
                  <a:lnTo>
                    <a:pt x="19050" y="62865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647700"/>
                  </a:lnTo>
                  <a:lnTo>
                    <a:pt x="647414" y="647700"/>
                  </a:lnTo>
                  <a:lnTo>
                    <a:pt x="647414" y="628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065CF1E6-7B01-47F6-A4B2-1969BBE4CE23}"/>
                </a:ext>
              </a:extLst>
            </p:cNvPr>
            <p:cNvSpPr/>
            <p:nvPr/>
          </p:nvSpPr>
          <p:spPr>
            <a:xfrm>
              <a:off x="8001518" y="5261199"/>
              <a:ext cx="152400" cy="571500"/>
            </a:xfrm>
            <a:custGeom>
              <a:avLst/>
              <a:gdLst>
                <a:gd name="connsiteX0" fmla="*/ 152400 w 152400"/>
                <a:gd name="connsiteY0" fmla="*/ 0 h 571500"/>
                <a:gd name="connsiteX1" fmla="*/ 0 w 152400"/>
                <a:gd name="connsiteY1" fmla="*/ 0 h 571500"/>
                <a:gd name="connsiteX2" fmla="*/ 0 w 152400"/>
                <a:gd name="connsiteY2" fmla="*/ 571500 h 571500"/>
                <a:gd name="connsiteX3" fmla="*/ 152400 w 152400"/>
                <a:gd name="connsiteY3" fmla="*/ 571500 h 571500"/>
                <a:gd name="connsiteX4" fmla="*/ 133350 w 152400"/>
                <a:gd name="connsiteY4" fmla="*/ 552450 h 571500"/>
                <a:gd name="connsiteX5" fmla="*/ 19050 w 152400"/>
                <a:gd name="connsiteY5" fmla="*/ 552450 h 571500"/>
                <a:gd name="connsiteX6" fmla="*/ 19050 w 152400"/>
                <a:gd name="connsiteY6" fmla="*/ 19050 h 571500"/>
                <a:gd name="connsiteX7" fmla="*/ 133350 w 152400"/>
                <a:gd name="connsiteY7" fmla="*/ 1905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0">
                  <a:moveTo>
                    <a:pt x="152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52400" y="571500"/>
                  </a:lnTo>
                  <a:close/>
                  <a:moveTo>
                    <a:pt x="133350" y="552450"/>
                  </a:moveTo>
                  <a:lnTo>
                    <a:pt x="19050" y="55245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A2C9D5D8-8C88-4FAF-ABE8-051ABB5B4DAD}"/>
                </a:ext>
              </a:extLst>
            </p:cNvPr>
            <p:cNvSpPr/>
            <p:nvPr/>
          </p:nvSpPr>
          <p:spPr>
            <a:xfrm>
              <a:off x="7791968" y="5470749"/>
              <a:ext cx="152400" cy="361950"/>
            </a:xfrm>
            <a:custGeom>
              <a:avLst/>
              <a:gdLst>
                <a:gd name="connsiteX0" fmla="*/ 0 w 152400"/>
                <a:gd name="connsiteY0" fmla="*/ 361950 h 361950"/>
                <a:gd name="connsiteX1" fmla="*/ 152400 w 152400"/>
                <a:gd name="connsiteY1" fmla="*/ 361950 h 361950"/>
                <a:gd name="connsiteX2" fmla="*/ 152400 w 152400"/>
                <a:gd name="connsiteY2" fmla="*/ 0 h 361950"/>
                <a:gd name="connsiteX3" fmla="*/ 0 w 152400"/>
                <a:gd name="connsiteY3" fmla="*/ 0 h 361950"/>
                <a:gd name="connsiteX4" fmla="*/ 19050 w 152400"/>
                <a:gd name="connsiteY4" fmla="*/ 19050 h 361950"/>
                <a:gd name="connsiteX5" fmla="*/ 133350 w 152400"/>
                <a:gd name="connsiteY5" fmla="*/ 19050 h 361950"/>
                <a:gd name="connsiteX6" fmla="*/ 133350 w 152400"/>
                <a:gd name="connsiteY6" fmla="*/ 342900 h 361950"/>
                <a:gd name="connsiteX7" fmla="*/ 19050 w 152400"/>
                <a:gd name="connsiteY7" fmla="*/ 34290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361950">
                  <a:moveTo>
                    <a:pt x="0" y="361950"/>
                  </a:moveTo>
                  <a:lnTo>
                    <a:pt x="152400" y="36195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342900"/>
                  </a:lnTo>
                  <a:lnTo>
                    <a:pt x="19050" y="3429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B8C13F65-982C-4F16-8FC6-3F2D3CCD37F7}"/>
                </a:ext>
              </a:extLst>
            </p:cNvPr>
            <p:cNvSpPr/>
            <p:nvPr/>
          </p:nvSpPr>
          <p:spPr>
            <a:xfrm>
              <a:off x="7582418" y="5642199"/>
              <a:ext cx="152400" cy="190500"/>
            </a:xfrm>
            <a:custGeom>
              <a:avLst/>
              <a:gdLst>
                <a:gd name="connsiteX0" fmla="*/ 0 w 152400"/>
                <a:gd name="connsiteY0" fmla="*/ 190500 h 190500"/>
                <a:gd name="connsiteX1" fmla="*/ 152400 w 152400"/>
                <a:gd name="connsiteY1" fmla="*/ 190500 h 190500"/>
                <a:gd name="connsiteX2" fmla="*/ 152400 w 152400"/>
                <a:gd name="connsiteY2" fmla="*/ 0 h 190500"/>
                <a:gd name="connsiteX3" fmla="*/ 0 w 152400"/>
                <a:gd name="connsiteY3" fmla="*/ 0 h 190500"/>
                <a:gd name="connsiteX4" fmla="*/ 19050 w 152400"/>
                <a:gd name="connsiteY4" fmla="*/ 19050 h 190500"/>
                <a:gd name="connsiteX5" fmla="*/ 133350 w 152400"/>
                <a:gd name="connsiteY5" fmla="*/ 19050 h 190500"/>
                <a:gd name="connsiteX6" fmla="*/ 133350 w 152400"/>
                <a:gd name="connsiteY6" fmla="*/ 171450 h 190500"/>
                <a:gd name="connsiteX7" fmla="*/ 19050 w 152400"/>
                <a:gd name="connsiteY7" fmla="*/ 1714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90500">
                  <a:moveTo>
                    <a:pt x="0" y="190500"/>
                  </a:moveTo>
                  <a:lnTo>
                    <a:pt x="152400" y="19050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171450"/>
                  </a:lnTo>
                  <a:lnTo>
                    <a:pt x="19050" y="171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E0312317-1A79-4AD8-AED5-C24E2CA0C904}"/>
                </a:ext>
              </a:extLst>
            </p:cNvPr>
            <p:cNvSpPr/>
            <p:nvPr/>
          </p:nvSpPr>
          <p:spPr>
            <a:xfrm>
              <a:off x="7575683" y="5261199"/>
              <a:ext cx="311562" cy="311534"/>
            </a:xfrm>
            <a:custGeom>
              <a:avLst/>
              <a:gdLst>
                <a:gd name="connsiteX0" fmla="*/ 13468 w 311562"/>
                <a:gd name="connsiteY0" fmla="*/ 311534 h 311534"/>
                <a:gd name="connsiteX1" fmla="*/ 292351 w 311562"/>
                <a:gd name="connsiteY1" fmla="*/ 32652 h 311534"/>
                <a:gd name="connsiteX2" fmla="*/ 292485 w 311562"/>
                <a:gd name="connsiteY2" fmla="*/ 32653 h 311534"/>
                <a:gd name="connsiteX3" fmla="*/ 292513 w 311562"/>
                <a:gd name="connsiteY3" fmla="*/ 32718 h 311534"/>
                <a:gd name="connsiteX4" fmla="*/ 292513 w 311562"/>
                <a:gd name="connsiteY4" fmla="*/ 123825 h 311534"/>
                <a:gd name="connsiteX5" fmla="*/ 311563 w 311562"/>
                <a:gd name="connsiteY5" fmla="*/ 123825 h 311534"/>
                <a:gd name="connsiteX6" fmla="*/ 311563 w 311562"/>
                <a:gd name="connsiteY6" fmla="*/ 0 h 311534"/>
                <a:gd name="connsiteX7" fmla="*/ 187995 w 311562"/>
                <a:gd name="connsiteY7" fmla="*/ 0 h 311534"/>
                <a:gd name="connsiteX8" fmla="*/ 187995 w 311562"/>
                <a:gd name="connsiteY8" fmla="*/ 19050 h 311534"/>
                <a:gd name="connsiteX9" fmla="*/ 278787 w 311562"/>
                <a:gd name="connsiteY9" fmla="*/ 19050 h 311534"/>
                <a:gd name="connsiteX10" fmla="*/ 278882 w 311562"/>
                <a:gd name="connsiteY10" fmla="*/ 19146 h 311534"/>
                <a:gd name="connsiteX11" fmla="*/ 278854 w 311562"/>
                <a:gd name="connsiteY11" fmla="*/ 19212 h 311534"/>
                <a:gd name="connsiteX12" fmla="*/ 0 w 311562"/>
                <a:gd name="connsiteY12" fmla="*/ 298066 h 31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562" h="311534">
                  <a:moveTo>
                    <a:pt x="13468" y="311534"/>
                  </a:moveTo>
                  <a:lnTo>
                    <a:pt x="292351" y="32652"/>
                  </a:lnTo>
                  <a:cubicBezTo>
                    <a:pt x="292388" y="32615"/>
                    <a:pt x="292449" y="32616"/>
                    <a:pt x="292485" y="32653"/>
                  </a:cubicBezTo>
                  <a:cubicBezTo>
                    <a:pt x="292502" y="32671"/>
                    <a:pt x="292513" y="32694"/>
                    <a:pt x="292513" y="32718"/>
                  </a:cubicBezTo>
                  <a:lnTo>
                    <a:pt x="292513" y="123825"/>
                  </a:lnTo>
                  <a:lnTo>
                    <a:pt x="311563" y="123825"/>
                  </a:lnTo>
                  <a:lnTo>
                    <a:pt x="311563" y="0"/>
                  </a:lnTo>
                  <a:lnTo>
                    <a:pt x="187995" y="0"/>
                  </a:lnTo>
                  <a:lnTo>
                    <a:pt x="187995" y="19050"/>
                  </a:lnTo>
                  <a:lnTo>
                    <a:pt x="278787" y="19050"/>
                  </a:lnTo>
                  <a:cubicBezTo>
                    <a:pt x="278840" y="19051"/>
                    <a:pt x="278882" y="19094"/>
                    <a:pt x="278882" y="19146"/>
                  </a:cubicBezTo>
                  <a:cubicBezTo>
                    <a:pt x="278881" y="19171"/>
                    <a:pt x="278871" y="19195"/>
                    <a:pt x="278854" y="19212"/>
                  </a:cubicBezTo>
                  <a:lnTo>
                    <a:pt x="0" y="2980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5" name="Gráfico 16" descr="Web design estrutura de tópicos">
            <a:extLst>
              <a:ext uri="{FF2B5EF4-FFF2-40B4-BE49-F238E27FC236}">
                <a16:creationId xmlns:a16="http://schemas.microsoft.com/office/drawing/2014/main" id="{6293CC25-5788-4962-89DA-1894DA7094B4}"/>
              </a:ext>
            </a:extLst>
          </p:cNvPr>
          <p:cNvGrpSpPr/>
          <p:nvPr/>
        </p:nvGrpSpPr>
        <p:grpSpPr>
          <a:xfrm>
            <a:off x="7170275" y="5190341"/>
            <a:ext cx="762000" cy="590550"/>
            <a:chOff x="7599068" y="5430249"/>
            <a:chExt cx="762000" cy="590550"/>
          </a:xfrm>
          <a:solidFill>
            <a:schemeClr val="bg1">
              <a:lumMod val="95000"/>
            </a:schemeClr>
          </a:solidFill>
        </p:grpSpPr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6B385F70-A59D-4605-8EFB-7B391D330B8F}"/>
                </a:ext>
              </a:extLst>
            </p:cNvPr>
            <p:cNvSpPr/>
            <p:nvPr/>
          </p:nvSpPr>
          <p:spPr>
            <a:xfrm>
              <a:off x="7757049" y="5671164"/>
              <a:ext cx="115452" cy="203968"/>
            </a:xfrm>
            <a:custGeom>
              <a:avLst/>
              <a:gdLst>
                <a:gd name="connsiteX0" fmla="*/ 101984 w 115452"/>
                <a:gd name="connsiteY0" fmla="*/ 0 h 203968"/>
                <a:gd name="connsiteX1" fmla="*/ 0 w 115452"/>
                <a:gd name="connsiteY1" fmla="*/ 101984 h 203968"/>
                <a:gd name="connsiteX2" fmla="*/ 101984 w 115452"/>
                <a:gd name="connsiteY2" fmla="*/ 203968 h 203968"/>
                <a:gd name="connsiteX3" fmla="*/ 115453 w 115452"/>
                <a:gd name="connsiteY3" fmla="*/ 190500 h 203968"/>
                <a:gd name="connsiteX4" fmla="*/ 26937 w 115452"/>
                <a:gd name="connsiteY4" fmla="*/ 101984 h 203968"/>
                <a:gd name="connsiteX5" fmla="*/ 115453 w 115452"/>
                <a:gd name="connsiteY5" fmla="*/ 13468 h 203968"/>
                <a:gd name="connsiteX6" fmla="*/ 101984 w 115452"/>
                <a:gd name="connsiteY6" fmla="*/ 0 h 20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452" h="203968">
                  <a:moveTo>
                    <a:pt x="101984" y="0"/>
                  </a:moveTo>
                  <a:lnTo>
                    <a:pt x="0" y="101984"/>
                  </a:lnTo>
                  <a:lnTo>
                    <a:pt x="101984" y="203968"/>
                  </a:lnTo>
                  <a:lnTo>
                    <a:pt x="115453" y="190500"/>
                  </a:lnTo>
                  <a:lnTo>
                    <a:pt x="26937" y="101984"/>
                  </a:lnTo>
                  <a:lnTo>
                    <a:pt x="115453" y="13468"/>
                  </a:lnTo>
                  <a:lnTo>
                    <a:pt x="101984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E4085566-C4AE-486B-AD54-E53E52242B1B}"/>
                </a:ext>
              </a:extLst>
            </p:cNvPr>
            <p:cNvSpPr/>
            <p:nvPr/>
          </p:nvSpPr>
          <p:spPr>
            <a:xfrm>
              <a:off x="8087633" y="5671164"/>
              <a:ext cx="115452" cy="203968"/>
            </a:xfrm>
            <a:custGeom>
              <a:avLst/>
              <a:gdLst>
                <a:gd name="connsiteX0" fmla="*/ 0 w 115452"/>
                <a:gd name="connsiteY0" fmla="*/ 13468 h 203968"/>
                <a:gd name="connsiteX1" fmla="*/ 88516 w 115452"/>
                <a:gd name="connsiteY1" fmla="*/ 101984 h 203968"/>
                <a:gd name="connsiteX2" fmla="*/ 0 w 115452"/>
                <a:gd name="connsiteY2" fmla="*/ 190500 h 203968"/>
                <a:gd name="connsiteX3" fmla="*/ 13468 w 115452"/>
                <a:gd name="connsiteY3" fmla="*/ 203968 h 203968"/>
                <a:gd name="connsiteX4" fmla="*/ 115453 w 115452"/>
                <a:gd name="connsiteY4" fmla="*/ 101984 h 203968"/>
                <a:gd name="connsiteX5" fmla="*/ 13468 w 115452"/>
                <a:gd name="connsiteY5" fmla="*/ 0 h 203968"/>
                <a:gd name="connsiteX6" fmla="*/ 0 w 115452"/>
                <a:gd name="connsiteY6" fmla="*/ 13468 h 20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452" h="203968">
                  <a:moveTo>
                    <a:pt x="0" y="13468"/>
                  </a:moveTo>
                  <a:lnTo>
                    <a:pt x="88516" y="101984"/>
                  </a:lnTo>
                  <a:lnTo>
                    <a:pt x="0" y="190500"/>
                  </a:lnTo>
                  <a:lnTo>
                    <a:pt x="13468" y="203968"/>
                  </a:lnTo>
                  <a:lnTo>
                    <a:pt x="115453" y="101984"/>
                  </a:lnTo>
                  <a:lnTo>
                    <a:pt x="13468" y="0"/>
                  </a:lnTo>
                  <a:lnTo>
                    <a:pt x="0" y="134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6749364E-79D9-4325-929A-9B875955F355}"/>
                </a:ext>
              </a:extLst>
            </p:cNvPr>
            <p:cNvSpPr/>
            <p:nvPr/>
          </p:nvSpPr>
          <p:spPr>
            <a:xfrm rot="-3990120">
              <a:off x="7860623" y="5768384"/>
              <a:ext cx="238886" cy="19049"/>
            </a:xfrm>
            <a:custGeom>
              <a:avLst/>
              <a:gdLst>
                <a:gd name="connsiteX0" fmla="*/ 0 w 238886"/>
                <a:gd name="connsiteY0" fmla="*/ 0 h 19049"/>
                <a:gd name="connsiteX1" fmla="*/ 238887 w 238886"/>
                <a:gd name="connsiteY1" fmla="*/ 0 h 19049"/>
                <a:gd name="connsiteX2" fmla="*/ 238887 w 238886"/>
                <a:gd name="connsiteY2" fmla="*/ 19050 h 19049"/>
                <a:gd name="connsiteX3" fmla="*/ 0 w 238886"/>
                <a:gd name="connsiteY3" fmla="*/ 19050 h 1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86" h="19049">
                  <a:moveTo>
                    <a:pt x="0" y="0"/>
                  </a:moveTo>
                  <a:lnTo>
                    <a:pt x="238887" y="0"/>
                  </a:lnTo>
                  <a:lnTo>
                    <a:pt x="238887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5F049D16-1D6A-4E38-9DDC-F94C3FD46BAE}"/>
                </a:ext>
              </a:extLst>
            </p:cNvPr>
            <p:cNvSpPr/>
            <p:nvPr/>
          </p:nvSpPr>
          <p:spPr>
            <a:xfrm>
              <a:off x="7599068" y="5430249"/>
              <a:ext cx="762000" cy="590550"/>
            </a:xfrm>
            <a:custGeom>
              <a:avLst/>
              <a:gdLst>
                <a:gd name="connsiteX0" fmla="*/ 0 w 762000"/>
                <a:gd name="connsiteY0" fmla="*/ 590550 h 590550"/>
                <a:gd name="connsiteX1" fmla="*/ 762000 w 762000"/>
                <a:gd name="connsiteY1" fmla="*/ 590550 h 590550"/>
                <a:gd name="connsiteX2" fmla="*/ 762000 w 762000"/>
                <a:gd name="connsiteY2" fmla="*/ 0 h 590550"/>
                <a:gd name="connsiteX3" fmla="*/ 0 w 762000"/>
                <a:gd name="connsiteY3" fmla="*/ 0 h 590550"/>
                <a:gd name="connsiteX4" fmla="*/ 19050 w 762000"/>
                <a:gd name="connsiteY4" fmla="*/ 571500 h 590550"/>
                <a:gd name="connsiteX5" fmla="*/ 19050 w 762000"/>
                <a:gd name="connsiteY5" fmla="*/ 152400 h 590550"/>
                <a:gd name="connsiteX6" fmla="*/ 742950 w 762000"/>
                <a:gd name="connsiteY6" fmla="*/ 152400 h 590550"/>
                <a:gd name="connsiteX7" fmla="*/ 742950 w 762000"/>
                <a:gd name="connsiteY7" fmla="*/ 571500 h 590550"/>
                <a:gd name="connsiteX8" fmla="*/ 742950 w 762000"/>
                <a:gd name="connsiteY8" fmla="*/ 19050 h 590550"/>
                <a:gd name="connsiteX9" fmla="*/ 742950 w 762000"/>
                <a:gd name="connsiteY9" fmla="*/ 133350 h 590550"/>
                <a:gd name="connsiteX10" fmla="*/ 19050 w 762000"/>
                <a:gd name="connsiteY10" fmla="*/ 133350 h 590550"/>
                <a:gd name="connsiteX11" fmla="*/ 19050 w 762000"/>
                <a:gd name="connsiteY11" fmla="*/ 190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0" h="590550">
                  <a:moveTo>
                    <a:pt x="0" y="590550"/>
                  </a:moveTo>
                  <a:lnTo>
                    <a:pt x="762000" y="590550"/>
                  </a:lnTo>
                  <a:lnTo>
                    <a:pt x="762000" y="0"/>
                  </a:lnTo>
                  <a:lnTo>
                    <a:pt x="0" y="0"/>
                  </a:lnTo>
                  <a:close/>
                  <a:moveTo>
                    <a:pt x="19050" y="571500"/>
                  </a:moveTo>
                  <a:lnTo>
                    <a:pt x="19050" y="152400"/>
                  </a:lnTo>
                  <a:lnTo>
                    <a:pt x="742950" y="152400"/>
                  </a:lnTo>
                  <a:lnTo>
                    <a:pt x="742950" y="571500"/>
                  </a:lnTo>
                  <a:close/>
                  <a:moveTo>
                    <a:pt x="742950" y="19050"/>
                  </a:moveTo>
                  <a:lnTo>
                    <a:pt x="742950" y="133350"/>
                  </a:lnTo>
                  <a:lnTo>
                    <a:pt x="19050" y="133350"/>
                  </a:lnTo>
                  <a:lnTo>
                    <a:pt x="190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6349DD32-DABE-4205-A6E0-4CA076EE78EA}"/>
                </a:ext>
              </a:extLst>
            </p:cNvPr>
            <p:cNvSpPr/>
            <p:nvPr/>
          </p:nvSpPr>
          <p:spPr>
            <a:xfrm>
              <a:off x="8103893" y="5487399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F163CFE-FC0D-4A6E-900A-15A6914FC08B}"/>
                </a:ext>
              </a:extLst>
            </p:cNvPr>
            <p:cNvSpPr/>
            <p:nvPr/>
          </p:nvSpPr>
          <p:spPr>
            <a:xfrm>
              <a:off x="8170568" y="5487399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2D7997C8-24E3-406C-A534-AFCD93586905}"/>
                </a:ext>
              </a:extLst>
            </p:cNvPr>
            <p:cNvSpPr/>
            <p:nvPr/>
          </p:nvSpPr>
          <p:spPr>
            <a:xfrm>
              <a:off x="8237243" y="5487399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3" name="Gráfico 21" descr="Brinde estrutura de tópicos">
            <a:extLst>
              <a:ext uri="{FF2B5EF4-FFF2-40B4-BE49-F238E27FC236}">
                <a16:creationId xmlns:a16="http://schemas.microsoft.com/office/drawing/2014/main" id="{193A5298-7A3E-42BA-BCA1-866BCEB96127}"/>
              </a:ext>
            </a:extLst>
          </p:cNvPr>
          <p:cNvGrpSpPr/>
          <p:nvPr/>
        </p:nvGrpSpPr>
        <p:grpSpPr>
          <a:xfrm>
            <a:off x="5755177" y="5112863"/>
            <a:ext cx="868812" cy="805796"/>
            <a:chOff x="7696903" y="5472297"/>
            <a:chExt cx="868812" cy="805796"/>
          </a:xfrm>
          <a:solidFill>
            <a:schemeClr val="bg1"/>
          </a:solidFill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83B043A-EB09-46DB-BBB6-AA2597F2BB93}"/>
                </a:ext>
              </a:extLst>
            </p:cNvPr>
            <p:cNvSpPr/>
            <p:nvPr/>
          </p:nvSpPr>
          <p:spPr>
            <a:xfrm>
              <a:off x="7994068" y="5922700"/>
              <a:ext cx="271257" cy="355394"/>
            </a:xfrm>
            <a:custGeom>
              <a:avLst/>
              <a:gdLst>
                <a:gd name="connsiteX0" fmla="*/ 199150 w 271257"/>
                <a:gd name="connsiteY0" fmla="*/ 355392 h 355394"/>
                <a:gd name="connsiteX1" fmla="*/ 180100 w 271257"/>
                <a:gd name="connsiteY1" fmla="*/ 355392 h 355394"/>
                <a:gd name="connsiteX2" fmla="*/ 180100 w 271257"/>
                <a:gd name="connsiteY2" fmla="*/ 256447 h 355394"/>
                <a:gd name="connsiteX3" fmla="*/ 185262 w 271257"/>
                <a:gd name="connsiteY3" fmla="*/ 247980 h 355394"/>
                <a:gd name="connsiteX4" fmla="*/ 213372 w 271257"/>
                <a:gd name="connsiteY4" fmla="*/ 155402 h 355394"/>
                <a:gd name="connsiteX5" fmla="*/ 214581 w 271257"/>
                <a:gd name="connsiteY5" fmla="*/ 151100 h 355394"/>
                <a:gd name="connsiteX6" fmla="*/ 251348 w 271257"/>
                <a:gd name="connsiteY6" fmla="*/ 85427 h 355394"/>
                <a:gd name="connsiteX7" fmla="*/ 251905 w 271257"/>
                <a:gd name="connsiteY7" fmla="*/ 79207 h 355394"/>
                <a:gd name="connsiteX8" fmla="*/ 248389 w 271257"/>
                <a:gd name="connsiteY8" fmla="*/ 74958 h 355394"/>
                <a:gd name="connsiteX9" fmla="*/ 237620 w 271257"/>
                <a:gd name="connsiteY9" fmla="*/ 77556 h 355394"/>
                <a:gd name="connsiteX10" fmla="*/ 237531 w 271257"/>
                <a:gd name="connsiteY10" fmla="*/ 77707 h 355394"/>
                <a:gd name="connsiteX11" fmla="*/ 202295 w 271257"/>
                <a:gd name="connsiteY11" fmla="*/ 140286 h 355394"/>
                <a:gd name="connsiteX12" fmla="*/ 189320 w 271257"/>
                <a:gd name="connsiteY12" fmla="*/ 143906 h 355394"/>
                <a:gd name="connsiteX13" fmla="*/ 184761 w 271257"/>
                <a:gd name="connsiteY13" fmla="*/ 133282 h 355394"/>
                <a:gd name="connsiteX14" fmla="*/ 208404 w 271257"/>
                <a:gd name="connsiteY14" fmla="*/ 39596 h 355394"/>
                <a:gd name="connsiteX15" fmla="*/ 207595 w 271257"/>
                <a:gd name="connsiteY15" fmla="*/ 33525 h 355394"/>
                <a:gd name="connsiteX16" fmla="*/ 202805 w 271257"/>
                <a:gd name="connsiteY16" fmla="*/ 30287 h 355394"/>
                <a:gd name="connsiteX17" fmla="*/ 196107 w 271257"/>
                <a:gd name="connsiteY17" fmla="*/ 30953 h 355394"/>
                <a:gd name="connsiteX18" fmla="*/ 192868 w 271257"/>
                <a:gd name="connsiteY18" fmla="*/ 35749 h 355394"/>
                <a:gd name="connsiteX19" fmla="*/ 172600 w 271257"/>
                <a:gd name="connsiteY19" fmla="*/ 116912 h 355394"/>
                <a:gd name="connsiteX20" fmla="*/ 161045 w 271257"/>
                <a:gd name="connsiteY20" fmla="*/ 123836 h 355394"/>
                <a:gd name="connsiteX21" fmla="*/ 153836 w 271257"/>
                <a:gd name="connsiteY21" fmla="*/ 114602 h 355394"/>
                <a:gd name="connsiteX22" fmla="*/ 153836 w 271257"/>
                <a:gd name="connsiteY22" fmla="*/ 27325 h 355394"/>
                <a:gd name="connsiteX23" fmla="*/ 146399 w 271257"/>
                <a:gd name="connsiteY23" fmla="*/ 19069 h 355394"/>
                <a:gd name="connsiteX24" fmla="*/ 137883 w 271257"/>
                <a:gd name="connsiteY24" fmla="*/ 26502 h 355394"/>
                <a:gd name="connsiteX25" fmla="*/ 137865 w 271257"/>
                <a:gd name="connsiteY25" fmla="*/ 27038 h 355394"/>
                <a:gd name="connsiteX26" fmla="*/ 137865 w 271257"/>
                <a:gd name="connsiteY26" fmla="*/ 120728 h 355394"/>
                <a:gd name="connsiteX27" fmla="*/ 128320 w 271257"/>
                <a:gd name="connsiteY27" fmla="*/ 130232 h 355394"/>
                <a:gd name="connsiteX28" fmla="*/ 119066 w 271257"/>
                <a:gd name="connsiteY28" fmla="*/ 122881 h 355394"/>
                <a:gd name="connsiteX29" fmla="*/ 98937 w 271257"/>
                <a:gd name="connsiteY29" fmla="*/ 36195 h 355394"/>
                <a:gd name="connsiteX30" fmla="*/ 89354 w 271257"/>
                <a:gd name="connsiteY30" fmla="*/ 30155 h 355394"/>
                <a:gd name="connsiteX31" fmla="*/ 83315 w 271257"/>
                <a:gd name="connsiteY31" fmla="*/ 39738 h 355394"/>
                <a:gd name="connsiteX32" fmla="*/ 83440 w 271257"/>
                <a:gd name="connsiteY32" fmla="*/ 40220 h 355394"/>
                <a:gd name="connsiteX33" fmla="*/ 107848 w 271257"/>
                <a:gd name="connsiteY33" fmla="*/ 143940 h 355394"/>
                <a:gd name="connsiteX34" fmla="*/ 108072 w 271257"/>
                <a:gd name="connsiteY34" fmla="*/ 146798 h 355394"/>
                <a:gd name="connsiteX35" fmla="*/ 101690 w 271257"/>
                <a:gd name="connsiteY35" fmla="*/ 183452 h 355394"/>
                <a:gd name="connsiteX36" fmla="*/ 90138 w 271257"/>
                <a:gd name="connsiteY36" fmla="*/ 190379 h 355394"/>
                <a:gd name="connsiteX37" fmla="*/ 85329 w 271257"/>
                <a:gd name="connsiteY37" fmla="*/ 187465 h 355394"/>
                <a:gd name="connsiteX38" fmla="*/ 83598 w 271257"/>
                <a:gd name="connsiteY38" fmla="*/ 185479 h 355394"/>
                <a:gd name="connsiteX39" fmla="*/ 27826 w 271257"/>
                <a:gd name="connsiteY39" fmla="*/ 140433 h 355394"/>
                <a:gd name="connsiteX40" fmla="*/ 22682 w 271257"/>
                <a:gd name="connsiteY40" fmla="*/ 140909 h 355394"/>
                <a:gd name="connsiteX41" fmla="*/ 19287 w 271257"/>
                <a:gd name="connsiteY41" fmla="*/ 145349 h 355394"/>
                <a:gd name="connsiteX42" fmla="*/ 24013 w 271257"/>
                <a:gd name="connsiteY42" fmla="*/ 153571 h 355394"/>
                <a:gd name="connsiteX43" fmla="*/ 24273 w 271257"/>
                <a:gd name="connsiteY43" fmla="*/ 153636 h 355394"/>
                <a:gd name="connsiteX44" fmla="*/ 61750 w 271257"/>
                <a:gd name="connsiteY44" fmla="*/ 192731 h 355394"/>
                <a:gd name="connsiteX45" fmla="*/ 62792 w 271257"/>
                <a:gd name="connsiteY45" fmla="*/ 194341 h 355394"/>
                <a:gd name="connsiteX46" fmla="*/ 117281 w 271257"/>
                <a:gd name="connsiteY46" fmla="*/ 253416 h 355394"/>
                <a:gd name="connsiteX47" fmla="*/ 122109 w 271257"/>
                <a:gd name="connsiteY47" fmla="*/ 261702 h 355394"/>
                <a:gd name="connsiteX48" fmla="*/ 122109 w 271257"/>
                <a:gd name="connsiteY48" fmla="*/ 355394 h 355394"/>
                <a:gd name="connsiteX49" fmla="*/ 103059 w 271257"/>
                <a:gd name="connsiteY49" fmla="*/ 355394 h 355394"/>
                <a:gd name="connsiteX50" fmla="*/ 103059 w 271257"/>
                <a:gd name="connsiteY50" fmla="*/ 267089 h 355394"/>
                <a:gd name="connsiteX51" fmla="*/ 46786 w 271257"/>
                <a:gd name="connsiteY51" fmla="*/ 204665 h 355394"/>
                <a:gd name="connsiteX52" fmla="*/ 45781 w 271257"/>
                <a:gd name="connsiteY52" fmla="*/ 203105 h 355394"/>
                <a:gd name="connsiteX53" fmla="*/ 19397 w 271257"/>
                <a:gd name="connsiteY53" fmla="*/ 172036 h 355394"/>
                <a:gd name="connsiteX54" fmla="*/ 802 w 271257"/>
                <a:gd name="connsiteY54" fmla="*/ 140738 h 355394"/>
                <a:gd name="connsiteX55" fmla="*/ 1036 w 271257"/>
                <a:gd name="connsiteY55" fmla="*/ 139882 h 355394"/>
                <a:gd name="connsiteX56" fmla="*/ 13174 w 271257"/>
                <a:gd name="connsiteY56" fmla="*/ 124402 h 355394"/>
                <a:gd name="connsiteX57" fmla="*/ 33033 w 271257"/>
                <a:gd name="connsiteY57" fmla="*/ 122116 h 355394"/>
                <a:gd name="connsiteX58" fmla="*/ 87293 w 271257"/>
                <a:gd name="connsiteY58" fmla="*/ 158896 h 355394"/>
                <a:gd name="connsiteX59" fmla="*/ 87427 w 271257"/>
                <a:gd name="connsiteY59" fmla="*/ 158895 h 355394"/>
                <a:gd name="connsiteX60" fmla="*/ 87452 w 271257"/>
                <a:gd name="connsiteY60" fmla="*/ 158852 h 355394"/>
                <a:gd name="connsiteX61" fmla="*/ 88965 w 271257"/>
                <a:gd name="connsiteY61" fmla="*/ 146866 h 355394"/>
                <a:gd name="connsiteX62" fmla="*/ 64794 w 271257"/>
                <a:gd name="connsiteY62" fmla="*/ 44105 h 355394"/>
                <a:gd name="connsiteX63" fmla="*/ 84990 w 271257"/>
                <a:gd name="connsiteY63" fmla="*/ 11626 h 355394"/>
                <a:gd name="connsiteX64" fmla="*/ 117468 w 271257"/>
                <a:gd name="connsiteY64" fmla="*/ 31822 h 355394"/>
                <a:gd name="connsiteX65" fmla="*/ 117582 w 271257"/>
                <a:gd name="connsiteY65" fmla="*/ 32333 h 355394"/>
                <a:gd name="connsiteX66" fmla="*/ 118638 w 271257"/>
                <a:gd name="connsiteY66" fmla="*/ 36852 h 355394"/>
                <a:gd name="connsiteX67" fmla="*/ 118819 w 271257"/>
                <a:gd name="connsiteY67" fmla="*/ 36832 h 355394"/>
                <a:gd name="connsiteX68" fmla="*/ 118819 w 271257"/>
                <a:gd name="connsiteY68" fmla="*/ 27605 h 355394"/>
                <a:gd name="connsiteX69" fmla="*/ 145038 w 271257"/>
                <a:gd name="connsiteY69" fmla="*/ 12 h 355394"/>
                <a:gd name="connsiteX70" fmla="*/ 172878 w 271257"/>
                <a:gd name="connsiteY70" fmla="*/ 26285 h 355394"/>
                <a:gd name="connsiteX71" fmla="*/ 172889 w 271257"/>
                <a:gd name="connsiteY71" fmla="*/ 27038 h 355394"/>
                <a:gd name="connsiteX72" fmla="*/ 172889 w 271257"/>
                <a:gd name="connsiteY72" fmla="*/ 36437 h 355394"/>
                <a:gd name="connsiteX73" fmla="*/ 173070 w 271257"/>
                <a:gd name="connsiteY73" fmla="*/ 36459 h 355394"/>
                <a:gd name="connsiteX74" fmla="*/ 174257 w 271257"/>
                <a:gd name="connsiteY74" fmla="*/ 31733 h 355394"/>
                <a:gd name="connsiteX75" fmla="*/ 185949 w 271257"/>
                <a:gd name="connsiteY75" fmla="*/ 14831 h 355394"/>
                <a:gd name="connsiteX76" fmla="*/ 207009 w 271257"/>
                <a:gd name="connsiteY76" fmla="*/ 11715 h 355394"/>
                <a:gd name="connsiteX77" fmla="*/ 223715 w 271257"/>
                <a:gd name="connsiteY77" fmla="*/ 23358 h 355394"/>
                <a:gd name="connsiteX78" fmla="*/ 226830 w 271257"/>
                <a:gd name="connsiteY78" fmla="*/ 44422 h 355394"/>
                <a:gd name="connsiteX79" fmla="*/ 220818 w 271257"/>
                <a:gd name="connsiteY79" fmla="*/ 68244 h 355394"/>
                <a:gd name="connsiteX80" fmla="*/ 220984 w 271257"/>
                <a:gd name="connsiteY80" fmla="*/ 68315 h 355394"/>
                <a:gd name="connsiteX81" fmla="*/ 221781 w 271257"/>
                <a:gd name="connsiteY81" fmla="*/ 66854 h 355394"/>
                <a:gd name="connsiteX82" fmla="*/ 256912 w 271257"/>
                <a:gd name="connsiteY82" fmla="*/ 57919 h 355394"/>
                <a:gd name="connsiteX83" fmla="*/ 270247 w 271257"/>
                <a:gd name="connsiteY83" fmla="*/ 74029 h 355394"/>
                <a:gd name="connsiteX84" fmla="*/ 268174 w 271257"/>
                <a:gd name="connsiteY84" fmla="*/ 94340 h 355394"/>
                <a:gd name="connsiteX85" fmla="*/ 232319 w 271257"/>
                <a:gd name="connsiteY85" fmla="*/ 158411 h 355394"/>
                <a:gd name="connsiteX86" fmla="*/ 199149 w 271257"/>
                <a:gd name="connsiteY86" fmla="*/ 261758 h 35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71257" h="355394">
                  <a:moveTo>
                    <a:pt x="199150" y="355392"/>
                  </a:moveTo>
                  <a:lnTo>
                    <a:pt x="180100" y="355392"/>
                  </a:lnTo>
                  <a:lnTo>
                    <a:pt x="180100" y="256447"/>
                  </a:lnTo>
                  <a:cubicBezTo>
                    <a:pt x="180100" y="252881"/>
                    <a:pt x="182091" y="249613"/>
                    <a:pt x="185262" y="247980"/>
                  </a:cubicBezTo>
                  <a:cubicBezTo>
                    <a:pt x="194657" y="243138"/>
                    <a:pt x="210805" y="224672"/>
                    <a:pt x="213372" y="155402"/>
                  </a:cubicBezTo>
                  <a:cubicBezTo>
                    <a:pt x="213426" y="153893"/>
                    <a:pt x="213840" y="152417"/>
                    <a:pt x="214581" y="151100"/>
                  </a:cubicBezTo>
                  <a:lnTo>
                    <a:pt x="251348" y="85427"/>
                  </a:lnTo>
                  <a:cubicBezTo>
                    <a:pt x="252270" y="83487"/>
                    <a:pt x="252467" y="81281"/>
                    <a:pt x="251905" y="79207"/>
                  </a:cubicBezTo>
                  <a:cubicBezTo>
                    <a:pt x="251402" y="77350"/>
                    <a:pt x="250120" y="75800"/>
                    <a:pt x="248389" y="74958"/>
                  </a:cubicBezTo>
                  <a:cubicBezTo>
                    <a:pt x="244698" y="72702"/>
                    <a:pt x="239877" y="73866"/>
                    <a:pt x="237620" y="77556"/>
                  </a:cubicBezTo>
                  <a:cubicBezTo>
                    <a:pt x="237590" y="77606"/>
                    <a:pt x="237560" y="77656"/>
                    <a:pt x="237531" y="77707"/>
                  </a:cubicBezTo>
                  <a:lnTo>
                    <a:pt x="202295" y="140286"/>
                  </a:lnTo>
                  <a:cubicBezTo>
                    <a:pt x="199712" y="144869"/>
                    <a:pt x="193903" y="146489"/>
                    <a:pt x="189320" y="143906"/>
                  </a:cubicBezTo>
                  <a:cubicBezTo>
                    <a:pt x="185580" y="141797"/>
                    <a:pt x="183713" y="137446"/>
                    <a:pt x="184761" y="133282"/>
                  </a:cubicBezTo>
                  <a:lnTo>
                    <a:pt x="208404" y="39596"/>
                  </a:lnTo>
                  <a:cubicBezTo>
                    <a:pt x="209019" y="37551"/>
                    <a:pt x="208723" y="35339"/>
                    <a:pt x="207595" y="33525"/>
                  </a:cubicBezTo>
                  <a:cubicBezTo>
                    <a:pt x="206528" y="31816"/>
                    <a:pt x="204788" y="30640"/>
                    <a:pt x="202805" y="30287"/>
                  </a:cubicBezTo>
                  <a:cubicBezTo>
                    <a:pt x="200581" y="29518"/>
                    <a:pt x="198134" y="29762"/>
                    <a:pt x="196107" y="30953"/>
                  </a:cubicBezTo>
                  <a:cubicBezTo>
                    <a:pt x="194394" y="32018"/>
                    <a:pt x="193216" y="33762"/>
                    <a:pt x="192868" y="35749"/>
                  </a:cubicBezTo>
                  <a:lnTo>
                    <a:pt x="172600" y="116912"/>
                  </a:lnTo>
                  <a:cubicBezTo>
                    <a:pt x="171321" y="122014"/>
                    <a:pt x="166148" y="125115"/>
                    <a:pt x="161045" y="123836"/>
                  </a:cubicBezTo>
                  <a:cubicBezTo>
                    <a:pt x="156809" y="122774"/>
                    <a:pt x="153838" y="118968"/>
                    <a:pt x="153836" y="114602"/>
                  </a:cubicBezTo>
                  <a:lnTo>
                    <a:pt x="153836" y="27325"/>
                  </a:lnTo>
                  <a:cubicBezTo>
                    <a:pt x="153893" y="23054"/>
                    <a:pt x="150653" y="19458"/>
                    <a:pt x="146399" y="19069"/>
                  </a:cubicBezTo>
                  <a:cubicBezTo>
                    <a:pt x="141995" y="18770"/>
                    <a:pt x="138183" y="22097"/>
                    <a:pt x="137883" y="26502"/>
                  </a:cubicBezTo>
                  <a:cubicBezTo>
                    <a:pt x="137872" y="26680"/>
                    <a:pt x="137865" y="26859"/>
                    <a:pt x="137865" y="27038"/>
                  </a:cubicBezTo>
                  <a:lnTo>
                    <a:pt x="137865" y="120728"/>
                  </a:lnTo>
                  <a:cubicBezTo>
                    <a:pt x="137854" y="125988"/>
                    <a:pt x="133580" y="130243"/>
                    <a:pt x="128320" y="130232"/>
                  </a:cubicBezTo>
                  <a:cubicBezTo>
                    <a:pt x="123904" y="130222"/>
                    <a:pt x="120074" y="127180"/>
                    <a:pt x="119066" y="122881"/>
                  </a:cubicBezTo>
                  <a:lnTo>
                    <a:pt x="98937" y="36195"/>
                  </a:lnTo>
                  <a:cubicBezTo>
                    <a:pt x="97959" y="31881"/>
                    <a:pt x="93668" y="29177"/>
                    <a:pt x="89354" y="30155"/>
                  </a:cubicBezTo>
                  <a:cubicBezTo>
                    <a:pt x="85040" y="31134"/>
                    <a:pt x="82336" y="35425"/>
                    <a:pt x="83315" y="39738"/>
                  </a:cubicBezTo>
                  <a:cubicBezTo>
                    <a:pt x="83352" y="39900"/>
                    <a:pt x="83393" y="40061"/>
                    <a:pt x="83440" y="40220"/>
                  </a:cubicBezTo>
                  <a:lnTo>
                    <a:pt x="107848" y="143940"/>
                  </a:lnTo>
                  <a:cubicBezTo>
                    <a:pt x="108066" y="144875"/>
                    <a:pt x="108141" y="145839"/>
                    <a:pt x="108072" y="146798"/>
                  </a:cubicBezTo>
                  <a:cubicBezTo>
                    <a:pt x="106991" y="159175"/>
                    <a:pt x="104856" y="171438"/>
                    <a:pt x="101690" y="183452"/>
                  </a:cubicBezTo>
                  <a:cubicBezTo>
                    <a:pt x="100413" y="188555"/>
                    <a:pt x="95241" y="191656"/>
                    <a:pt x="90138" y="190379"/>
                  </a:cubicBezTo>
                  <a:cubicBezTo>
                    <a:pt x="88278" y="189914"/>
                    <a:pt x="86602" y="188899"/>
                    <a:pt x="85329" y="187465"/>
                  </a:cubicBezTo>
                  <a:cubicBezTo>
                    <a:pt x="84661" y="186888"/>
                    <a:pt x="84078" y="186220"/>
                    <a:pt x="83598" y="185479"/>
                  </a:cubicBezTo>
                  <a:cubicBezTo>
                    <a:pt x="70685" y="164546"/>
                    <a:pt x="51007" y="148653"/>
                    <a:pt x="27826" y="140433"/>
                  </a:cubicBezTo>
                  <a:cubicBezTo>
                    <a:pt x="26121" y="139859"/>
                    <a:pt x="24253" y="140031"/>
                    <a:pt x="22682" y="140909"/>
                  </a:cubicBezTo>
                  <a:cubicBezTo>
                    <a:pt x="21024" y="141899"/>
                    <a:pt x="19808" y="143489"/>
                    <a:pt x="19287" y="145349"/>
                  </a:cubicBezTo>
                  <a:cubicBezTo>
                    <a:pt x="18321" y="148924"/>
                    <a:pt x="20437" y="152605"/>
                    <a:pt x="24013" y="153571"/>
                  </a:cubicBezTo>
                  <a:cubicBezTo>
                    <a:pt x="24098" y="153594"/>
                    <a:pt x="24186" y="153615"/>
                    <a:pt x="24273" y="153636"/>
                  </a:cubicBezTo>
                  <a:cubicBezTo>
                    <a:pt x="38465" y="156886"/>
                    <a:pt x="49258" y="173497"/>
                    <a:pt x="61750" y="192731"/>
                  </a:cubicBezTo>
                  <a:lnTo>
                    <a:pt x="62792" y="194341"/>
                  </a:lnTo>
                  <a:cubicBezTo>
                    <a:pt x="76508" y="215772"/>
                    <a:pt x="93124" y="239721"/>
                    <a:pt x="117281" y="253416"/>
                  </a:cubicBezTo>
                  <a:cubicBezTo>
                    <a:pt x="120266" y="255107"/>
                    <a:pt x="122109" y="258272"/>
                    <a:pt x="122109" y="261702"/>
                  </a:cubicBezTo>
                  <a:lnTo>
                    <a:pt x="122109" y="355394"/>
                  </a:lnTo>
                  <a:lnTo>
                    <a:pt x="103059" y="355394"/>
                  </a:lnTo>
                  <a:lnTo>
                    <a:pt x="103059" y="267089"/>
                  </a:lnTo>
                  <a:cubicBezTo>
                    <a:pt x="79959" y="250650"/>
                    <a:pt x="60749" y="229340"/>
                    <a:pt x="46786" y="204665"/>
                  </a:cubicBezTo>
                  <a:lnTo>
                    <a:pt x="45781" y="203105"/>
                  </a:lnTo>
                  <a:cubicBezTo>
                    <a:pt x="36828" y="189330"/>
                    <a:pt x="26684" y="173718"/>
                    <a:pt x="19397" y="172036"/>
                  </a:cubicBezTo>
                  <a:cubicBezTo>
                    <a:pt x="5619" y="168528"/>
                    <a:pt x="-2706" y="154516"/>
                    <a:pt x="802" y="140738"/>
                  </a:cubicBezTo>
                  <a:cubicBezTo>
                    <a:pt x="875" y="140451"/>
                    <a:pt x="953" y="140166"/>
                    <a:pt x="1036" y="139882"/>
                  </a:cubicBezTo>
                  <a:cubicBezTo>
                    <a:pt x="2947" y="133357"/>
                    <a:pt x="7292" y="127815"/>
                    <a:pt x="13174" y="124402"/>
                  </a:cubicBezTo>
                  <a:cubicBezTo>
                    <a:pt x="19187" y="120910"/>
                    <a:pt x="26383" y="120082"/>
                    <a:pt x="33033" y="122116"/>
                  </a:cubicBezTo>
                  <a:cubicBezTo>
                    <a:pt x="54258" y="128947"/>
                    <a:pt x="73086" y="141709"/>
                    <a:pt x="87293" y="158896"/>
                  </a:cubicBezTo>
                  <a:cubicBezTo>
                    <a:pt x="87330" y="158933"/>
                    <a:pt x="87391" y="158932"/>
                    <a:pt x="87427" y="158895"/>
                  </a:cubicBezTo>
                  <a:cubicBezTo>
                    <a:pt x="87440" y="158883"/>
                    <a:pt x="87448" y="158869"/>
                    <a:pt x="87452" y="158852"/>
                  </a:cubicBezTo>
                  <a:cubicBezTo>
                    <a:pt x="88089" y="154960"/>
                    <a:pt x="88626" y="150914"/>
                    <a:pt x="88965" y="146866"/>
                  </a:cubicBezTo>
                  <a:lnTo>
                    <a:pt x="64794" y="44105"/>
                  </a:lnTo>
                  <a:cubicBezTo>
                    <a:pt x="61402" y="29559"/>
                    <a:pt x="70444" y="15018"/>
                    <a:pt x="84990" y="11626"/>
                  </a:cubicBezTo>
                  <a:cubicBezTo>
                    <a:pt x="99535" y="8235"/>
                    <a:pt x="114076" y="17277"/>
                    <a:pt x="117468" y="31822"/>
                  </a:cubicBezTo>
                  <a:cubicBezTo>
                    <a:pt x="117507" y="31992"/>
                    <a:pt x="117545" y="32162"/>
                    <a:pt x="117582" y="32333"/>
                  </a:cubicBezTo>
                  <a:lnTo>
                    <a:pt x="118638" y="36852"/>
                  </a:lnTo>
                  <a:cubicBezTo>
                    <a:pt x="118738" y="37287"/>
                    <a:pt x="118819" y="37277"/>
                    <a:pt x="118819" y="36832"/>
                  </a:cubicBezTo>
                  <a:lnTo>
                    <a:pt x="118819" y="27605"/>
                  </a:lnTo>
                  <a:cubicBezTo>
                    <a:pt x="118705" y="12848"/>
                    <a:pt x="130295" y="651"/>
                    <a:pt x="145038" y="12"/>
                  </a:cubicBezTo>
                  <a:cubicBezTo>
                    <a:pt x="159981" y="-421"/>
                    <a:pt x="172446" y="11342"/>
                    <a:pt x="172878" y="26285"/>
                  </a:cubicBezTo>
                  <a:cubicBezTo>
                    <a:pt x="172886" y="26536"/>
                    <a:pt x="172889" y="26787"/>
                    <a:pt x="172889" y="27038"/>
                  </a:cubicBezTo>
                  <a:lnTo>
                    <a:pt x="172889" y="36437"/>
                  </a:lnTo>
                  <a:cubicBezTo>
                    <a:pt x="172889" y="36850"/>
                    <a:pt x="172971" y="36860"/>
                    <a:pt x="173070" y="36459"/>
                  </a:cubicBezTo>
                  <a:lnTo>
                    <a:pt x="174257" y="31733"/>
                  </a:lnTo>
                  <a:cubicBezTo>
                    <a:pt x="175654" y="24726"/>
                    <a:pt x="179885" y="18609"/>
                    <a:pt x="185949" y="14831"/>
                  </a:cubicBezTo>
                  <a:cubicBezTo>
                    <a:pt x="192225" y="10895"/>
                    <a:pt x="199862" y="9765"/>
                    <a:pt x="207009" y="11715"/>
                  </a:cubicBezTo>
                  <a:cubicBezTo>
                    <a:pt x="213941" y="13135"/>
                    <a:pt x="219983" y="17346"/>
                    <a:pt x="223715" y="23358"/>
                  </a:cubicBezTo>
                  <a:cubicBezTo>
                    <a:pt x="227647" y="29637"/>
                    <a:pt x="228775" y="37273"/>
                    <a:pt x="226830" y="44422"/>
                  </a:cubicBezTo>
                  <a:lnTo>
                    <a:pt x="220818" y="68244"/>
                  </a:lnTo>
                  <a:cubicBezTo>
                    <a:pt x="220733" y="68580"/>
                    <a:pt x="220808" y="68613"/>
                    <a:pt x="220984" y="68315"/>
                  </a:cubicBezTo>
                  <a:cubicBezTo>
                    <a:pt x="221297" y="67856"/>
                    <a:pt x="221565" y="67367"/>
                    <a:pt x="221781" y="66854"/>
                  </a:cubicBezTo>
                  <a:cubicBezTo>
                    <a:pt x="229372" y="55173"/>
                    <a:pt x="244663" y="51284"/>
                    <a:pt x="256912" y="57919"/>
                  </a:cubicBezTo>
                  <a:cubicBezTo>
                    <a:pt x="263445" y="61149"/>
                    <a:pt x="268296" y="67008"/>
                    <a:pt x="270247" y="74029"/>
                  </a:cubicBezTo>
                  <a:cubicBezTo>
                    <a:pt x="272114" y="80822"/>
                    <a:pt x="271375" y="88066"/>
                    <a:pt x="268174" y="94340"/>
                  </a:cubicBezTo>
                  <a:lnTo>
                    <a:pt x="232319" y="158411"/>
                  </a:lnTo>
                  <a:cubicBezTo>
                    <a:pt x="230021" y="213496"/>
                    <a:pt x="219148" y="247429"/>
                    <a:pt x="199149" y="2617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D9F876FB-796B-4C7D-8071-5424F31D2DB4}"/>
                </a:ext>
              </a:extLst>
            </p:cNvPr>
            <p:cNvSpPr/>
            <p:nvPr/>
          </p:nvSpPr>
          <p:spPr>
            <a:xfrm>
              <a:off x="7696903" y="5790043"/>
              <a:ext cx="351782" cy="277433"/>
            </a:xfrm>
            <a:custGeom>
              <a:avLst/>
              <a:gdLst>
                <a:gd name="connsiteX0" fmla="*/ 45802 w 351782"/>
                <a:gd name="connsiteY0" fmla="*/ 277434 h 277433"/>
                <a:gd name="connsiteX1" fmla="*/ 36817 w 351782"/>
                <a:gd name="connsiteY1" fmla="*/ 260639 h 277433"/>
                <a:gd name="connsiteX2" fmla="*/ 123481 w 351782"/>
                <a:gd name="connsiteY2" fmla="*/ 214233 h 277433"/>
                <a:gd name="connsiteX3" fmla="*/ 133434 w 351782"/>
                <a:gd name="connsiteY3" fmla="*/ 214828 h 277433"/>
                <a:gd name="connsiteX4" fmla="*/ 227009 w 351782"/>
                <a:gd name="connsiteY4" fmla="*/ 195723 h 277433"/>
                <a:gd name="connsiteX5" fmla="*/ 231381 w 351782"/>
                <a:gd name="connsiteY5" fmla="*/ 194718 h 277433"/>
                <a:gd name="connsiteX6" fmla="*/ 307544 w 351782"/>
                <a:gd name="connsiteY6" fmla="*/ 195592 h 277433"/>
                <a:gd name="connsiteX7" fmla="*/ 315475 w 351782"/>
                <a:gd name="connsiteY7" fmla="*/ 187550 h 277433"/>
                <a:gd name="connsiteX8" fmla="*/ 307433 w 351782"/>
                <a:gd name="connsiteY8" fmla="*/ 179619 h 277433"/>
                <a:gd name="connsiteX9" fmla="*/ 236405 w 351782"/>
                <a:gd name="connsiteY9" fmla="*/ 178742 h 277433"/>
                <a:gd name="connsiteX10" fmla="*/ 226998 w 351782"/>
                <a:gd name="connsiteY10" fmla="*/ 169100 h 277433"/>
                <a:gd name="connsiteX11" fmla="*/ 234172 w 351782"/>
                <a:gd name="connsiteY11" fmla="*/ 159988 h 277433"/>
                <a:gd name="connsiteX12" fmla="*/ 326967 w 351782"/>
                <a:gd name="connsiteY12" fmla="*/ 136347 h 277433"/>
                <a:gd name="connsiteX13" fmla="*/ 331813 w 351782"/>
                <a:gd name="connsiteY13" fmla="*/ 132566 h 277433"/>
                <a:gd name="connsiteX14" fmla="*/ 332445 w 351782"/>
                <a:gd name="connsiteY14" fmla="*/ 127296 h 277433"/>
                <a:gd name="connsiteX15" fmla="*/ 328557 w 351782"/>
                <a:gd name="connsiteY15" fmla="*/ 122057 h 277433"/>
                <a:gd name="connsiteX16" fmla="*/ 323292 w 351782"/>
                <a:gd name="connsiteY16" fmla="*/ 121425 h 277433"/>
                <a:gd name="connsiteX17" fmla="*/ 242432 w 351782"/>
                <a:gd name="connsiteY17" fmla="*/ 142535 h 277433"/>
                <a:gd name="connsiteX18" fmla="*/ 230811 w 351782"/>
                <a:gd name="connsiteY18" fmla="*/ 135724 h 277433"/>
                <a:gd name="connsiteX19" fmla="*/ 235465 w 351782"/>
                <a:gd name="connsiteY19" fmla="*/ 124958 h 277433"/>
                <a:gd name="connsiteX20" fmla="*/ 312502 w 351782"/>
                <a:gd name="connsiteY20" fmla="*/ 82929 h 277433"/>
                <a:gd name="connsiteX21" fmla="*/ 315741 w 351782"/>
                <a:gd name="connsiteY21" fmla="*/ 72213 h 277433"/>
                <a:gd name="connsiteX22" fmla="*/ 305025 w 351782"/>
                <a:gd name="connsiteY22" fmla="*/ 68974 h 277433"/>
                <a:gd name="connsiteX23" fmla="*/ 304691 w 351782"/>
                <a:gd name="connsiteY23" fmla="*/ 69163 h 277433"/>
                <a:gd name="connsiteX24" fmla="*/ 222613 w 351782"/>
                <a:gd name="connsiteY24" fmla="*/ 112835 h 277433"/>
                <a:gd name="connsiteX25" fmla="*/ 209734 w 351782"/>
                <a:gd name="connsiteY25" fmla="*/ 108887 h 277433"/>
                <a:gd name="connsiteX26" fmla="*/ 211842 w 351782"/>
                <a:gd name="connsiteY26" fmla="*/ 97283 h 277433"/>
                <a:gd name="connsiteX27" fmla="*/ 278374 w 351782"/>
                <a:gd name="connsiteY27" fmla="*/ 38617 h 277433"/>
                <a:gd name="connsiteX28" fmla="*/ 280969 w 351782"/>
                <a:gd name="connsiteY28" fmla="*/ 33137 h 277433"/>
                <a:gd name="connsiteX29" fmla="*/ 279248 w 351782"/>
                <a:gd name="connsiteY29" fmla="*/ 27517 h 277433"/>
                <a:gd name="connsiteX30" fmla="*/ 273798 w 351782"/>
                <a:gd name="connsiteY30" fmla="*/ 24945 h 277433"/>
                <a:gd name="connsiteX31" fmla="*/ 268178 w 351782"/>
                <a:gd name="connsiteY31" fmla="*/ 26660 h 277433"/>
                <a:gd name="connsiteX32" fmla="*/ 187626 w 351782"/>
                <a:gd name="connsiteY32" fmla="*/ 96720 h 277433"/>
                <a:gd name="connsiteX33" fmla="*/ 185366 w 351782"/>
                <a:gd name="connsiteY33" fmla="*/ 98183 h 277433"/>
                <a:gd name="connsiteX34" fmla="*/ 148680 w 351782"/>
                <a:gd name="connsiteY34" fmla="*/ 109454 h 277433"/>
                <a:gd name="connsiteX35" fmla="*/ 137816 w 351782"/>
                <a:gd name="connsiteY35" fmla="*/ 101503 h 277433"/>
                <a:gd name="connsiteX36" fmla="*/ 137704 w 351782"/>
                <a:gd name="connsiteY36" fmla="*/ 100041 h 277433"/>
                <a:gd name="connsiteX37" fmla="*/ 140736 w 351782"/>
                <a:gd name="connsiteY37" fmla="*/ 92707 h 277433"/>
                <a:gd name="connsiteX38" fmla="*/ 152832 w 351782"/>
                <a:gd name="connsiteY38" fmla="*/ 24249 h 277433"/>
                <a:gd name="connsiteX39" fmla="*/ 149846 w 351782"/>
                <a:gd name="connsiteY39" fmla="*/ 20248 h 277433"/>
                <a:gd name="connsiteX40" fmla="*/ 143856 w 351782"/>
                <a:gd name="connsiteY40" fmla="*/ 19190 h 277433"/>
                <a:gd name="connsiteX41" fmla="*/ 139065 w 351782"/>
                <a:gd name="connsiteY41" fmla="*/ 28125 h 277433"/>
                <a:gd name="connsiteX42" fmla="*/ 122554 w 351782"/>
                <a:gd name="connsiteY42" fmla="*/ 80540 h 277433"/>
                <a:gd name="connsiteX43" fmla="*/ 96361 w 351782"/>
                <a:gd name="connsiteY43" fmla="*/ 157226 h 277433"/>
                <a:gd name="connsiteX44" fmla="*/ 91375 w 351782"/>
                <a:gd name="connsiteY44" fmla="*/ 165323 h 277433"/>
                <a:gd name="connsiteX45" fmla="*/ 9079 w 351782"/>
                <a:gd name="connsiteY45" fmla="*/ 209978 h 277433"/>
                <a:gd name="connsiteX46" fmla="*/ 0 w 351782"/>
                <a:gd name="connsiteY46" fmla="*/ 193235 h 277433"/>
                <a:gd name="connsiteX47" fmla="*/ 77605 w 351782"/>
                <a:gd name="connsiteY47" fmla="*/ 151121 h 277433"/>
                <a:gd name="connsiteX48" fmla="*/ 105575 w 351782"/>
                <a:gd name="connsiteY48" fmla="*/ 71880 h 277433"/>
                <a:gd name="connsiteX49" fmla="*/ 120440 w 351782"/>
                <a:gd name="connsiteY49" fmla="*/ 32126 h 277433"/>
                <a:gd name="connsiteX50" fmla="*/ 140113 w 351782"/>
                <a:gd name="connsiteY50" fmla="*/ 503 h 277433"/>
                <a:gd name="connsiteX51" fmla="*/ 159507 w 351782"/>
                <a:gd name="connsiteY51" fmla="*/ 3824 h 277433"/>
                <a:gd name="connsiteX52" fmla="*/ 171450 w 351782"/>
                <a:gd name="connsiteY52" fmla="*/ 20237 h 277433"/>
                <a:gd name="connsiteX53" fmla="*/ 164570 w 351782"/>
                <a:gd name="connsiteY53" fmla="*/ 85834 h 277433"/>
                <a:gd name="connsiteX54" fmla="*/ 164635 w 351782"/>
                <a:gd name="connsiteY54" fmla="*/ 85952 h 277433"/>
                <a:gd name="connsiteX55" fmla="*/ 164684 w 351782"/>
                <a:gd name="connsiteY55" fmla="*/ 85953 h 277433"/>
                <a:gd name="connsiteX56" fmla="*/ 176167 w 351782"/>
                <a:gd name="connsiteY56" fmla="*/ 81431 h 277433"/>
                <a:gd name="connsiteX57" fmla="*/ 255660 w 351782"/>
                <a:gd name="connsiteY57" fmla="*/ 12288 h 277433"/>
                <a:gd name="connsiteX58" fmla="*/ 293592 w 351782"/>
                <a:gd name="connsiteY58" fmla="*/ 14955 h 277433"/>
                <a:gd name="connsiteX59" fmla="*/ 299974 w 351782"/>
                <a:gd name="connsiteY59" fmla="*/ 34510 h 277433"/>
                <a:gd name="connsiteX60" fmla="*/ 290942 w 351782"/>
                <a:gd name="connsiteY60" fmla="*/ 52913 h 277433"/>
                <a:gd name="connsiteX61" fmla="*/ 285884 w 351782"/>
                <a:gd name="connsiteY61" fmla="*/ 57375 h 277433"/>
                <a:gd name="connsiteX62" fmla="*/ 285987 w 351782"/>
                <a:gd name="connsiteY62" fmla="*/ 57524 h 277433"/>
                <a:gd name="connsiteX63" fmla="*/ 295955 w 351782"/>
                <a:gd name="connsiteY63" fmla="*/ 52223 h 277433"/>
                <a:gd name="connsiteX64" fmla="*/ 332425 w 351782"/>
                <a:gd name="connsiteY64" fmla="*/ 63327 h 277433"/>
                <a:gd name="connsiteX65" fmla="*/ 321321 w 351782"/>
                <a:gd name="connsiteY65" fmla="*/ 99797 h 277433"/>
                <a:gd name="connsiteX66" fmla="*/ 313352 w 351782"/>
                <a:gd name="connsiteY66" fmla="*/ 104147 h 277433"/>
                <a:gd name="connsiteX67" fmla="*/ 313418 w 351782"/>
                <a:gd name="connsiteY67" fmla="*/ 104316 h 277433"/>
                <a:gd name="connsiteX68" fmla="*/ 314780 w 351782"/>
                <a:gd name="connsiteY68" fmla="*/ 103966 h 277433"/>
                <a:gd name="connsiteX69" fmla="*/ 337804 w 351782"/>
                <a:gd name="connsiteY69" fmla="*/ 105395 h 277433"/>
                <a:gd name="connsiteX70" fmla="*/ 350758 w 351782"/>
                <a:gd name="connsiteY70" fmla="*/ 122050 h 277433"/>
                <a:gd name="connsiteX71" fmla="*/ 348472 w 351782"/>
                <a:gd name="connsiteY71" fmla="*/ 141800 h 277433"/>
                <a:gd name="connsiteX72" fmla="*/ 331831 w 351782"/>
                <a:gd name="connsiteY72" fmla="*/ 154754 h 277433"/>
                <a:gd name="connsiteX73" fmla="*/ 309453 w 351782"/>
                <a:gd name="connsiteY73" fmla="*/ 160455 h 277433"/>
                <a:gd name="connsiteX74" fmla="*/ 309470 w 351782"/>
                <a:gd name="connsiteY74" fmla="*/ 160627 h 277433"/>
                <a:gd name="connsiteX75" fmla="*/ 334492 w 351782"/>
                <a:gd name="connsiteY75" fmla="*/ 189548 h 277433"/>
                <a:gd name="connsiteX76" fmla="*/ 307435 w 351782"/>
                <a:gd name="connsiteY76" fmla="*/ 214639 h 277433"/>
                <a:gd name="connsiteX77" fmla="*/ 233458 w 351782"/>
                <a:gd name="connsiteY77" fmla="*/ 213791 h 277433"/>
                <a:gd name="connsiteX78" fmla="*/ 127781 w 351782"/>
                <a:gd name="connsiteY78" fmla="*/ 233536 h 277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1782" h="277433">
                  <a:moveTo>
                    <a:pt x="45802" y="277434"/>
                  </a:moveTo>
                  <a:lnTo>
                    <a:pt x="36817" y="260639"/>
                  </a:lnTo>
                  <a:lnTo>
                    <a:pt x="123481" y="214233"/>
                  </a:lnTo>
                  <a:cubicBezTo>
                    <a:pt x="126646" y="212540"/>
                    <a:pt x="130493" y="212770"/>
                    <a:pt x="133434" y="214828"/>
                  </a:cubicBezTo>
                  <a:cubicBezTo>
                    <a:pt x="148094" y="225088"/>
                    <a:pt x="182202" y="218133"/>
                    <a:pt x="227009" y="195723"/>
                  </a:cubicBezTo>
                  <a:cubicBezTo>
                    <a:pt x="228368" y="195048"/>
                    <a:pt x="229865" y="194704"/>
                    <a:pt x="231381" y="194718"/>
                  </a:cubicBezTo>
                  <a:lnTo>
                    <a:pt x="307544" y="195592"/>
                  </a:lnTo>
                  <a:cubicBezTo>
                    <a:pt x="311955" y="195562"/>
                    <a:pt x="315506" y="191960"/>
                    <a:pt x="315475" y="187550"/>
                  </a:cubicBezTo>
                  <a:cubicBezTo>
                    <a:pt x="315444" y="183139"/>
                    <a:pt x="311844" y="179588"/>
                    <a:pt x="307433" y="179619"/>
                  </a:cubicBezTo>
                  <a:lnTo>
                    <a:pt x="236405" y="178742"/>
                  </a:lnTo>
                  <a:cubicBezTo>
                    <a:pt x="231145" y="178678"/>
                    <a:pt x="226933" y="174361"/>
                    <a:pt x="226998" y="169100"/>
                  </a:cubicBezTo>
                  <a:cubicBezTo>
                    <a:pt x="227051" y="164789"/>
                    <a:pt x="229994" y="161052"/>
                    <a:pt x="234172" y="159988"/>
                  </a:cubicBezTo>
                  <a:lnTo>
                    <a:pt x="326967" y="136347"/>
                  </a:lnTo>
                  <a:cubicBezTo>
                    <a:pt x="329023" y="135787"/>
                    <a:pt x="330769" y="134424"/>
                    <a:pt x="331813" y="132566"/>
                  </a:cubicBezTo>
                  <a:cubicBezTo>
                    <a:pt x="332733" y="130969"/>
                    <a:pt x="332962" y="129066"/>
                    <a:pt x="332445" y="127296"/>
                  </a:cubicBezTo>
                  <a:cubicBezTo>
                    <a:pt x="331928" y="125088"/>
                    <a:pt x="330520" y="123192"/>
                    <a:pt x="328557" y="122057"/>
                  </a:cubicBezTo>
                  <a:cubicBezTo>
                    <a:pt x="326960" y="121143"/>
                    <a:pt x="325061" y="120914"/>
                    <a:pt x="323292" y="121425"/>
                  </a:cubicBezTo>
                  <a:lnTo>
                    <a:pt x="242432" y="142535"/>
                  </a:lnTo>
                  <a:cubicBezTo>
                    <a:pt x="237342" y="143863"/>
                    <a:pt x="232140" y="140813"/>
                    <a:pt x="230811" y="135724"/>
                  </a:cubicBezTo>
                  <a:cubicBezTo>
                    <a:pt x="229707" y="131492"/>
                    <a:pt x="231626" y="127052"/>
                    <a:pt x="235465" y="124958"/>
                  </a:cubicBezTo>
                  <a:lnTo>
                    <a:pt x="312502" y="82929"/>
                  </a:lnTo>
                  <a:cubicBezTo>
                    <a:pt x="316356" y="80864"/>
                    <a:pt x="317805" y="76067"/>
                    <a:pt x="315741" y="72213"/>
                  </a:cubicBezTo>
                  <a:cubicBezTo>
                    <a:pt x="313676" y="68359"/>
                    <a:pt x="308879" y="66909"/>
                    <a:pt x="305025" y="68974"/>
                  </a:cubicBezTo>
                  <a:cubicBezTo>
                    <a:pt x="304912" y="69034"/>
                    <a:pt x="304801" y="69097"/>
                    <a:pt x="304691" y="69163"/>
                  </a:cubicBezTo>
                  <a:lnTo>
                    <a:pt x="222613" y="112835"/>
                  </a:lnTo>
                  <a:cubicBezTo>
                    <a:pt x="217966" y="115301"/>
                    <a:pt x="212200" y="113533"/>
                    <a:pt x="209734" y="108887"/>
                  </a:cubicBezTo>
                  <a:cubicBezTo>
                    <a:pt x="207670" y="104996"/>
                    <a:pt x="208541" y="100198"/>
                    <a:pt x="211842" y="97283"/>
                  </a:cubicBezTo>
                  <a:lnTo>
                    <a:pt x="278374" y="38617"/>
                  </a:lnTo>
                  <a:cubicBezTo>
                    <a:pt x="279920" y="37198"/>
                    <a:pt x="280851" y="35232"/>
                    <a:pt x="280969" y="33137"/>
                  </a:cubicBezTo>
                  <a:cubicBezTo>
                    <a:pt x="281167" y="31109"/>
                    <a:pt x="280547" y="29087"/>
                    <a:pt x="279248" y="27517"/>
                  </a:cubicBezTo>
                  <a:cubicBezTo>
                    <a:pt x="277836" y="25982"/>
                    <a:pt x="275880" y="25059"/>
                    <a:pt x="273798" y="24945"/>
                  </a:cubicBezTo>
                  <a:cubicBezTo>
                    <a:pt x="271772" y="24753"/>
                    <a:pt x="269752" y="25369"/>
                    <a:pt x="268178" y="26660"/>
                  </a:cubicBezTo>
                  <a:lnTo>
                    <a:pt x="187626" y="96720"/>
                  </a:lnTo>
                  <a:cubicBezTo>
                    <a:pt x="186946" y="97313"/>
                    <a:pt x="186185" y="97806"/>
                    <a:pt x="185366" y="98183"/>
                  </a:cubicBezTo>
                  <a:cubicBezTo>
                    <a:pt x="173723" y="103633"/>
                    <a:pt x="161374" y="107427"/>
                    <a:pt x="148680" y="109454"/>
                  </a:cubicBezTo>
                  <a:cubicBezTo>
                    <a:pt x="143484" y="110258"/>
                    <a:pt x="138620" y="106698"/>
                    <a:pt x="137816" y="101503"/>
                  </a:cubicBezTo>
                  <a:cubicBezTo>
                    <a:pt x="137741" y="101019"/>
                    <a:pt x="137704" y="100531"/>
                    <a:pt x="137704" y="100041"/>
                  </a:cubicBezTo>
                  <a:cubicBezTo>
                    <a:pt x="137702" y="97291"/>
                    <a:pt x="138793" y="94653"/>
                    <a:pt x="140736" y="92707"/>
                  </a:cubicBezTo>
                  <a:cubicBezTo>
                    <a:pt x="152169" y="71833"/>
                    <a:pt x="156420" y="47777"/>
                    <a:pt x="152832" y="24249"/>
                  </a:cubicBezTo>
                  <a:cubicBezTo>
                    <a:pt x="152456" y="22550"/>
                    <a:pt x="151368" y="21093"/>
                    <a:pt x="149846" y="20248"/>
                  </a:cubicBezTo>
                  <a:cubicBezTo>
                    <a:pt x="148039" y="19196"/>
                    <a:pt x="145915" y="18821"/>
                    <a:pt x="143856" y="19190"/>
                  </a:cubicBezTo>
                  <a:cubicBezTo>
                    <a:pt x="140229" y="20527"/>
                    <a:pt x="138172" y="24363"/>
                    <a:pt x="139065" y="28125"/>
                  </a:cubicBezTo>
                  <a:cubicBezTo>
                    <a:pt x="142414" y="42610"/>
                    <a:pt x="133205" y="60188"/>
                    <a:pt x="122554" y="80540"/>
                  </a:cubicBezTo>
                  <a:cubicBezTo>
                    <a:pt x="109104" y="105529"/>
                    <a:pt x="97133" y="129888"/>
                    <a:pt x="96361" y="157226"/>
                  </a:cubicBezTo>
                  <a:cubicBezTo>
                    <a:pt x="96259" y="160620"/>
                    <a:pt x="94359" y="163703"/>
                    <a:pt x="91375" y="165323"/>
                  </a:cubicBezTo>
                  <a:lnTo>
                    <a:pt x="9079" y="209978"/>
                  </a:lnTo>
                  <a:lnTo>
                    <a:pt x="0" y="193235"/>
                  </a:lnTo>
                  <a:lnTo>
                    <a:pt x="77605" y="151121"/>
                  </a:lnTo>
                  <a:cubicBezTo>
                    <a:pt x="81308" y="123048"/>
                    <a:pt x="90835" y="96058"/>
                    <a:pt x="105575" y="71880"/>
                  </a:cubicBezTo>
                  <a:cubicBezTo>
                    <a:pt x="113445" y="56850"/>
                    <a:pt x="122263" y="40016"/>
                    <a:pt x="120440" y="32126"/>
                  </a:cubicBezTo>
                  <a:cubicBezTo>
                    <a:pt x="117311" y="17990"/>
                    <a:pt x="126049" y="3943"/>
                    <a:pt x="140113" y="503"/>
                  </a:cubicBezTo>
                  <a:cubicBezTo>
                    <a:pt x="146766" y="-776"/>
                    <a:pt x="153658" y="404"/>
                    <a:pt x="159507" y="3824"/>
                  </a:cubicBezTo>
                  <a:cubicBezTo>
                    <a:pt x="165670" y="7315"/>
                    <a:pt x="170024" y="13299"/>
                    <a:pt x="171450" y="20237"/>
                  </a:cubicBezTo>
                  <a:cubicBezTo>
                    <a:pt x="175412" y="42313"/>
                    <a:pt x="173026" y="65061"/>
                    <a:pt x="164570" y="85834"/>
                  </a:cubicBezTo>
                  <a:cubicBezTo>
                    <a:pt x="164556" y="85884"/>
                    <a:pt x="164584" y="85937"/>
                    <a:pt x="164635" y="85952"/>
                  </a:cubicBezTo>
                  <a:cubicBezTo>
                    <a:pt x="164651" y="85956"/>
                    <a:pt x="164668" y="85956"/>
                    <a:pt x="164684" y="85953"/>
                  </a:cubicBezTo>
                  <a:cubicBezTo>
                    <a:pt x="168520" y="84657"/>
                    <a:pt x="172348" y="83150"/>
                    <a:pt x="176167" y="81431"/>
                  </a:cubicBezTo>
                  <a:lnTo>
                    <a:pt x="255660" y="12288"/>
                  </a:lnTo>
                  <a:cubicBezTo>
                    <a:pt x="266940" y="2760"/>
                    <a:pt x="283755" y="3943"/>
                    <a:pt x="293592" y="14955"/>
                  </a:cubicBezTo>
                  <a:cubicBezTo>
                    <a:pt x="298227" y="20370"/>
                    <a:pt x="300522" y="27403"/>
                    <a:pt x="299974" y="34510"/>
                  </a:cubicBezTo>
                  <a:cubicBezTo>
                    <a:pt x="299479" y="41588"/>
                    <a:pt x="296238" y="48192"/>
                    <a:pt x="290942" y="52913"/>
                  </a:cubicBezTo>
                  <a:lnTo>
                    <a:pt x="285884" y="57375"/>
                  </a:lnTo>
                  <a:cubicBezTo>
                    <a:pt x="285560" y="57661"/>
                    <a:pt x="285607" y="57726"/>
                    <a:pt x="285987" y="57524"/>
                  </a:cubicBezTo>
                  <a:lnTo>
                    <a:pt x="295955" y="52223"/>
                  </a:lnTo>
                  <a:cubicBezTo>
                    <a:pt x="309092" y="45218"/>
                    <a:pt x="325421" y="50190"/>
                    <a:pt x="332425" y="63327"/>
                  </a:cubicBezTo>
                  <a:cubicBezTo>
                    <a:pt x="339430" y="76464"/>
                    <a:pt x="334458" y="92793"/>
                    <a:pt x="321321" y="99797"/>
                  </a:cubicBezTo>
                  <a:lnTo>
                    <a:pt x="313352" y="104147"/>
                  </a:lnTo>
                  <a:cubicBezTo>
                    <a:pt x="312997" y="104338"/>
                    <a:pt x="313028" y="104417"/>
                    <a:pt x="313418" y="104316"/>
                  </a:cubicBezTo>
                  <a:cubicBezTo>
                    <a:pt x="313418" y="104316"/>
                    <a:pt x="314513" y="104025"/>
                    <a:pt x="314780" y="103966"/>
                  </a:cubicBezTo>
                  <a:cubicBezTo>
                    <a:pt x="322424" y="102119"/>
                    <a:pt x="330447" y="102617"/>
                    <a:pt x="337804" y="105395"/>
                  </a:cubicBezTo>
                  <a:cubicBezTo>
                    <a:pt x="344209" y="108952"/>
                    <a:pt x="348887" y="114966"/>
                    <a:pt x="350758" y="122050"/>
                  </a:cubicBezTo>
                  <a:cubicBezTo>
                    <a:pt x="352691" y="128671"/>
                    <a:pt x="351867" y="135794"/>
                    <a:pt x="348472" y="141800"/>
                  </a:cubicBezTo>
                  <a:cubicBezTo>
                    <a:pt x="344915" y="148199"/>
                    <a:pt x="338907" y="152874"/>
                    <a:pt x="331831" y="154754"/>
                  </a:cubicBezTo>
                  <a:lnTo>
                    <a:pt x="309453" y="160455"/>
                  </a:lnTo>
                  <a:cubicBezTo>
                    <a:pt x="309155" y="160532"/>
                    <a:pt x="309167" y="160605"/>
                    <a:pt x="309470" y="160627"/>
                  </a:cubicBezTo>
                  <a:cubicBezTo>
                    <a:pt x="324366" y="161703"/>
                    <a:pt x="335569" y="174651"/>
                    <a:pt x="334492" y="189548"/>
                  </a:cubicBezTo>
                  <a:cubicBezTo>
                    <a:pt x="333467" y="203722"/>
                    <a:pt x="321646" y="214685"/>
                    <a:pt x="307435" y="214639"/>
                  </a:cubicBezTo>
                  <a:lnTo>
                    <a:pt x="233458" y="213791"/>
                  </a:lnTo>
                  <a:cubicBezTo>
                    <a:pt x="185136" y="237645"/>
                    <a:pt x="149621" y="244271"/>
                    <a:pt x="127781" y="2335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0F61639B-7AE1-421F-8FD8-F4A500BEA421}"/>
                </a:ext>
              </a:extLst>
            </p:cNvPr>
            <p:cNvSpPr/>
            <p:nvPr/>
          </p:nvSpPr>
          <p:spPr>
            <a:xfrm>
              <a:off x="8244998" y="5784800"/>
              <a:ext cx="320717" cy="327148"/>
            </a:xfrm>
            <a:custGeom>
              <a:avLst/>
              <a:gdLst>
                <a:gd name="connsiteX0" fmla="*/ 250666 w 320717"/>
                <a:gd name="connsiteY0" fmla="*/ 327149 h 327148"/>
                <a:gd name="connsiteX1" fmla="*/ 191299 w 320717"/>
                <a:gd name="connsiteY1" fmla="*/ 262818 h 327148"/>
                <a:gd name="connsiteX2" fmla="*/ 107490 w 320717"/>
                <a:gd name="connsiteY2" fmla="*/ 255521 h 327148"/>
                <a:gd name="connsiteX3" fmla="*/ 65269 w 320717"/>
                <a:gd name="connsiteY3" fmla="*/ 250245 h 327148"/>
                <a:gd name="connsiteX4" fmla="*/ 45428 w 320717"/>
                <a:gd name="connsiteY4" fmla="*/ 252014 h 327148"/>
                <a:gd name="connsiteX5" fmla="*/ 30490 w 320717"/>
                <a:gd name="connsiteY5" fmla="*/ 239499 h 327148"/>
                <a:gd name="connsiteX6" fmla="*/ 28680 w 320717"/>
                <a:gd name="connsiteY6" fmla="*/ 219607 h 327148"/>
                <a:gd name="connsiteX7" fmla="*/ 41191 w 320717"/>
                <a:gd name="connsiteY7" fmla="*/ 204664 h 327148"/>
                <a:gd name="connsiteX8" fmla="*/ 105955 w 320717"/>
                <a:gd name="connsiteY8" fmla="*/ 194304 h 327148"/>
                <a:gd name="connsiteX9" fmla="*/ 106052 w 320717"/>
                <a:gd name="connsiteY9" fmla="*/ 194210 h 327148"/>
                <a:gd name="connsiteX10" fmla="*/ 106040 w 320717"/>
                <a:gd name="connsiteY10" fmla="*/ 194164 h 327148"/>
                <a:gd name="connsiteX11" fmla="*/ 98815 w 320717"/>
                <a:gd name="connsiteY11" fmla="*/ 184162 h 327148"/>
                <a:gd name="connsiteX12" fmla="*/ 11555 w 320717"/>
                <a:gd name="connsiteY12" fmla="*/ 124536 h 327148"/>
                <a:gd name="connsiteX13" fmla="*/ 4626 w 320717"/>
                <a:gd name="connsiteY13" fmla="*/ 86875 h 327148"/>
                <a:gd name="connsiteX14" fmla="*/ 37592 w 320717"/>
                <a:gd name="connsiteY14" fmla="*/ 76642 h 327148"/>
                <a:gd name="connsiteX15" fmla="*/ 46657 w 320717"/>
                <a:gd name="connsiteY15" fmla="*/ 82772 h 327148"/>
                <a:gd name="connsiteX16" fmla="*/ 46775 w 320717"/>
                <a:gd name="connsiteY16" fmla="*/ 82635 h 327148"/>
                <a:gd name="connsiteX17" fmla="*/ 39702 w 320717"/>
                <a:gd name="connsiteY17" fmla="*/ 74976 h 327148"/>
                <a:gd name="connsiteX18" fmla="*/ 40143 w 320717"/>
                <a:gd name="connsiteY18" fmla="*/ 37915 h 327148"/>
                <a:gd name="connsiteX19" fmla="*/ 40837 w 320717"/>
                <a:gd name="connsiteY19" fmla="*/ 37262 h 327148"/>
                <a:gd name="connsiteX20" fmla="*/ 60306 w 320717"/>
                <a:gd name="connsiteY20" fmla="*/ 29667 h 327148"/>
                <a:gd name="connsiteX21" fmla="*/ 78816 w 320717"/>
                <a:gd name="connsiteY21" fmla="*/ 38136 h 327148"/>
                <a:gd name="connsiteX22" fmla="*/ 86216 w 320717"/>
                <a:gd name="connsiteY22" fmla="*/ 46079 h 327148"/>
                <a:gd name="connsiteX23" fmla="*/ 86364 w 320717"/>
                <a:gd name="connsiteY23" fmla="*/ 45973 h 327148"/>
                <a:gd name="connsiteX24" fmla="*/ 82993 w 320717"/>
                <a:gd name="connsiteY24" fmla="*/ 39813 h 327148"/>
                <a:gd name="connsiteX25" fmla="*/ 80750 w 320717"/>
                <a:gd name="connsiteY25" fmla="*/ 19193 h 327148"/>
                <a:gd name="connsiteX26" fmla="*/ 94085 w 320717"/>
                <a:gd name="connsiteY26" fmla="*/ 3078 h 327148"/>
                <a:gd name="connsiteX27" fmla="*/ 114400 w 320717"/>
                <a:gd name="connsiteY27" fmla="*/ 1009 h 327148"/>
                <a:gd name="connsiteX28" fmla="*/ 130498 w 320717"/>
                <a:gd name="connsiteY28" fmla="*/ 14344 h 327148"/>
                <a:gd name="connsiteX29" fmla="*/ 142340 w 320717"/>
                <a:gd name="connsiteY29" fmla="*/ 35794 h 327148"/>
                <a:gd name="connsiteX30" fmla="*/ 142510 w 320717"/>
                <a:gd name="connsiteY30" fmla="*/ 35732 h 327148"/>
                <a:gd name="connsiteX31" fmla="*/ 142414 w 320717"/>
                <a:gd name="connsiteY31" fmla="*/ 35301 h 327148"/>
                <a:gd name="connsiteX32" fmla="*/ 163107 w 320717"/>
                <a:gd name="connsiteY32" fmla="*/ 3155 h 327148"/>
                <a:gd name="connsiteX33" fmla="*/ 195079 w 320717"/>
                <a:gd name="connsiteY33" fmla="*/ 23096 h 327148"/>
                <a:gd name="connsiteX34" fmla="*/ 212101 w 320717"/>
                <a:gd name="connsiteY34" fmla="*/ 94610 h 327148"/>
                <a:gd name="connsiteX35" fmla="*/ 257773 w 320717"/>
                <a:gd name="connsiteY35" fmla="*/ 192958 h 327148"/>
                <a:gd name="connsiteX36" fmla="*/ 320718 w 320717"/>
                <a:gd name="connsiteY36" fmla="*/ 261721 h 327148"/>
                <a:gd name="connsiteX37" fmla="*/ 306672 w 320717"/>
                <a:gd name="connsiteY37" fmla="*/ 274585 h 327148"/>
                <a:gd name="connsiteX38" fmla="*/ 240136 w 320717"/>
                <a:gd name="connsiteY38" fmla="*/ 201909 h 327148"/>
                <a:gd name="connsiteX39" fmla="*/ 238231 w 320717"/>
                <a:gd name="connsiteY39" fmla="*/ 192160 h 327148"/>
                <a:gd name="connsiteX40" fmla="*/ 196321 w 320717"/>
                <a:gd name="connsiteY40" fmla="*/ 105531 h 327148"/>
                <a:gd name="connsiteX41" fmla="*/ 194130 w 320717"/>
                <a:gd name="connsiteY41" fmla="*/ 101363 h 327148"/>
                <a:gd name="connsiteX42" fmla="*/ 176624 w 320717"/>
                <a:gd name="connsiteY42" fmla="*/ 27811 h 327148"/>
                <a:gd name="connsiteX43" fmla="*/ 166612 w 320717"/>
                <a:gd name="connsiteY43" fmla="*/ 21836 h 327148"/>
                <a:gd name="connsiteX44" fmla="*/ 166578 w 320717"/>
                <a:gd name="connsiteY44" fmla="*/ 21845 h 327148"/>
                <a:gd name="connsiteX45" fmla="*/ 161118 w 320717"/>
                <a:gd name="connsiteY45" fmla="*/ 31786 h 327148"/>
                <a:gd name="connsiteX46" fmla="*/ 177638 w 320717"/>
                <a:gd name="connsiteY46" fmla="*/ 100439 h 327148"/>
                <a:gd name="connsiteX47" fmla="*/ 170637 w 320717"/>
                <a:gd name="connsiteY47" fmla="*/ 111948 h 327148"/>
                <a:gd name="connsiteX48" fmla="*/ 160030 w 320717"/>
                <a:gd name="connsiteY48" fmla="*/ 107270 h 327148"/>
                <a:gd name="connsiteX49" fmla="*/ 113633 w 320717"/>
                <a:gd name="connsiteY49" fmla="*/ 23210 h 327148"/>
                <a:gd name="connsiteX50" fmla="*/ 109214 w 320717"/>
                <a:gd name="connsiteY50" fmla="*/ 19347 h 327148"/>
                <a:gd name="connsiteX51" fmla="*/ 102601 w 320717"/>
                <a:gd name="connsiteY51" fmla="*/ 20124 h 327148"/>
                <a:gd name="connsiteX52" fmla="*/ 99085 w 320717"/>
                <a:gd name="connsiteY52" fmla="*/ 24363 h 327148"/>
                <a:gd name="connsiteX53" fmla="*/ 99866 w 320717"/>
                <a:gd name="connsiteY53" fmla="*/ 30981 h 327148"/>
                <a:gd name="connsiteX54" fmla="*/ 139966 w 320717"/>
                <a:gd name="connsiteY54" fmla="*/ 104221 h 327148"/>
                <a:gd name="connsiteX55" fmla="*/ 136171 w 320717"/>
                <a:gd name="connsiteY55" fmla="*/ 117145 h 327148"/>
                <a:gd name="connsiteX56" fmla="*/ 124646 w 320717"/>
                <a:gd name="connsiteY56" fmla="*/ 115288 h 327148"/>
                <a:gd name="connsiteX57" fmla="*/ 65115 w 320717"/>
                <a:gd name="connsiteY57" fmla="*/ 51369 h 327148"/>
                <a:gd name="connsiteX58" fmla="*/ 59349 w 320717"/>
                <a:gd name="connsiteY58" fmla="*/ 48702 h 327148"/>
                <a:gd name="connsiteX59" fmla="*/ 54307 w 320717"/>
                <a:gd name="connsiteY59" fmla="*/ 50739 h 327148"/>
                <a:gd name="connsiteX60" fmla="*/ 53114 w 320717"/>
                <a:gd name="connsiteY60" fmla="*/ 61414 h 327148"/>
                <a:gd name="connsiteX61" fmla="*/ 53433 w 320717"/>
                <a:gd name="connsiteY61" fmla="*/ 61788 h 327148"/>
                <a:gd name="connsiteX62" fmla="*/ 117596 w 320717"/>
                <a:gd name="connsiteY62" fmla="*/ 131233 h 327148"/>
                <a:gd name="connsiteX63" fmla="*/ 117046 w 320717"/>
                <a:gd name="connsiteY63" fmla="*/ 144692 h 327148"/>
                <a:gd name="connsiteX64" fmla="*/ 105253 w 320717"/>
                <a:gd name="connsiteY64" fmla="*/ 145576 h 327148"/>
                <a:gd name="connsiteX65" fmla="*/ 31720 w 320717"/>
                <a:gd name="connsiteY65" fmla="*/ 95665 h 327148"/>
                <a:gd name="connsiteX66" fmla="*/ 20440 w 320717"/>
                <a:gd name="connsiteY66" fmla="*/ 97578 h 327148"/>
                <a:gd name="connsiteX67" fmla="*/ 22213 w 320717"/>
                <a:gd name="connsiteY67" fmla="*/ 108755 h 327148"/>
                <a:gd name="connsiteX68" fmla="*/ 110719 w 320717"/>
                <a:gd name="connsiteY68" fmla="*/ 169233 h 327148"/>
                <a:gd name="connsiteX69" fmla="*/ 112719 w 320717"/>
                <a:gd name="connsiteY69" fmla="*/ 171067 h 327148"/>
                <a:gd name="connsiteX70" fmla="*/ 132969 w 320717"/>
                <a:gd name="connsiteY70" fmla="*/ 202305 h 327148"/>
                <a:gd name="connsiteX71" fmla="*/ 129171 w 320717"/>
                <a:gd name="connsiteY71" fmla="*/ 215228 h 327148"/>
                <a:gd name="connsiteX72" fmla="*/ 124606 w 320717"/>
                <a:gd name="connsiteY72" fmla="*/ 216392 h 327148"/>
                <a:gd name="connsiteX73" fmla="*/ 121565 w 320717"/>
                <a:gd name="connsiteY73" fmla="*/ 216143 h 327148"/>
                <a:gd name="connsiteX74" fmla="*/ 50360 w 320717"/>
                <a:gd name="connsiteY74" fmla="*/ 221371 h 327148"/>
                <a:gd name="connsiteX75" fmla="*/ 46761 w 320717"/>
                <a:gd name="connsiteY75" fmla="*/ 225643 h 327148"/>
                <a:gd name="connsiteX76" fmla="*/ 47142 w 320717"/>
                <a:gd name="connsiteY76" fmla="*/ 230257 h 327148"/>
                <a:gd name="connsiteX77" fmla="*/ 51458 w 320717"/>
                <a:gd name="connsiteY77" fmla="*/ 233949 h 327148"/>
                <a:gd name="connsiteX78" fmla="*/ 56081 w 320717"/>
                <a:gd name="connsiteY78" fmla="*/ 233568 h 327148"/>
                <a:gd name="connsiteX79" fmla="*/ 112124 w 320717"/>
                <a:gd name="connsiteY79" fmla="*/ 237057 h 327148"/>
                <a:gd name="connsiteX80" fmla="*/ 192454 w 320717"/>
                <a:gd name="connsiteY80" fmla="*/ 243131 h 327148"/>
                <a:gd name="connsiteX81" fmla="*/ 201644 w 320717"/>
                <a:gd name="connsiteY81" fmla="*/ 245942 h 327148"/>
                <a:gd name="connsiteX82" fmla="*/ 264673 w 320717"/>
                <a:gd name="connsiteY82" fmla="*/ 314237 h 32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20717" h="327148">
                  <a:moveTo>
                    <a:pt x="250666" y="327149"/>
                  </a:moveTo>
                  <a:lnTo>
                    <a:pt x="191299" y="262818"/>
                  </a:lnTo>
                  <a:cubicBezTo>
                    <a:pt x="160881" y="268424"/>
                    <a:pt x="131423" y="261294"/>
                    <a:pt x="107490" y="255521"/>
                  </a:cubicBezTo>
                  <a:cubicBezTo>
                    <a:pt x="95974" y="252521"/>
                    <a:pt x="72343" y="246368"/>
                    <a:pt x="65269" y="250245"/>
                  </a:cubicBezTo>
                  <a:cubicBezTo>
                    <a:pt x="59204" y="253617"/>
                    <a:pt x="51994" y="254260"/>
                    <a:pt x="45428" y="252014"/>
                  </a:cubicBezTo>
                  <a:cubicBezTo>
                    <a:pt x="39055" y="249865"/>
                    <a:pt x="33722" y="245398"/>
                    <a:pt x="30490" y="239499"/>
                  </a:cubicBezTo>
                  <a:cubicBezTo>
                    <a:pt x="27088" y="233427"/>
                    <a:pt x="26429" y="226193"/>
                    <a:pt x="28680" y="219607"/>
                  </a:cubicBezTo>
                  <a:cubicBezTo>
                    <a:pt x="30828" y="213233"/>
                    <a:pt x="35294" y="207899"/>
                    <a:pt x="41191" y="204664"/>
                  </a:cubicBezTo>
                  <a:cubicBezTo>
                    <a:pt x="61340" y="195076"/>
                    <a:pt x="83820" y="191480"/>
                    <a:pt x="105955" y="194304"/>
                  </a:cubicBezTo>
                  <a:cubicBezTo>
                    <a:pt x="106007" y="194304"/>
                    <a:pt x="106051" y="194263"/>
                    <a:pt x="106052" y="194210"/>
                  </a:cubicBezTo>
                  <a:cubicBezTo>
                    <a:pt x="106052" y="194194"/>
                    <a:pt x="106048" y="194178"/>
                    <a:pt x="106040" y="194164"/>
                  </a:cubicBezTo>
                  <a:cubicBezTo>
                    <a:pt x="103809" y="190777"/>
                    <a:pt x="101406" y="187406"/>
                    <a:pt x="98815" y="184162"/>
                  </a:cubicBezTo>
                  <a:lnTo>
                    <a:pt x="11555" y="124536"/>
                  </a:lnTo>
                  <a:cubicBezTo>
                    <a:pt x="-554" y="115919"/>
                    <a:pt x="-3623" y="99238"/>
                    <a:pt x="4626" y="86875"/>
                  </a:cubicBezTo>
                  <a:cubicBezTo>
                    <a:pt x="12681" y="74802"/>
                    <a:pt x="25200" y="68373"/>
                    <a:pt x="37592" y="76642"/>
                  </a:cubicBezTo>
                  <a:lnTo>
                    <a:pt x="46657" y="82772"/>
                  </a:lnTo>
                  <a:cubicBezTo>
                    <a:pt x="47017" y="83016"/>
                    <a:pt x="47070" y="82954"/>
                    <a:pt x="46775" y="82635"/>
                  </a:cubicBezTo>
                  <a:lnTo>
                    <a:pt x="39702" y="74976"/>
                  </a:lnTo>
                  <a:cubicBezTo>
                    <a:pt x="29590" y="64621"/>
                    <a:pt x="29787" y="48027"/>
                    <a:pt x="40143" y="37915"/>
                  </a:cubicBezTo>
                  <a:cubicBezTo>
                    <a:pt x="40370" y="37693"/>
                    <a:pt x="40602" y="37475"/>
                    <a:pt x="40837" y="37262"/>
                  </a:cubicBezTo>
                  <a:cubicBezTo>
                    <a:pt x="45927" y="32039"/>
                    <a:pt x="53024" y="29271"/>
                    <a:pt x="60306" y="29667"/>
                  </a:cubicBezTo>
                  <a:cubicBezTo>
                    <a:pt x="67314" y="30093"/>
                    <a:pt x="73912" y="33112"/>
                    <a:pt x="78816" y="38136"/>
                  </a:cubicBezTo>
                  <a:lnTo>
                    <a:pt x="86216" y="46079"/>
                  </a:lnTo>
                  <a:cubicBezTo>
                    <a:pt x="86489" y="46373"/>
                    <a:pt x="86556" y="46325"/>
                    <a:pt x="86364" y="45973"/>
                  </a:cubicBezTo>
                  <a:lnTo>
                    <a:pt x="82993" y="39813"/>
                  </a:lnTo>
                  <a:cubicBezTo>
                    <a:pt x="79673" y="33468"/>
                    <a:pt x="78872" y="26103"/>
                    <a:pt x="80750" y="19193"/>
                  </a:cubicBezTo>
                  <a:cubicBezTo>
                    <a:pt x="82697" y="12167"/>
                    <a:pt x="87547" y="6305"/>
                    <a:pt x="94085" y="3078"/>
                  </a:cubicBezTo>
                  <a:cubicBezTo>
                    <a:pt x="100363" y="-118"/>
                    <a:pt x="107607" y="-856"/>
                    <a:pt x="114400" y="1009"/>
                  </a:cubicBezTo>
                  <a:cubicBezTo>
                    <a:pt x="121422" y="2955"/>
                    <a:pt x="127279" y="7807"/>
                    <a:pt x="130498" y="14344"/>
                  </a:cubicBezTo>
                  <a:lnTo>
                    <a:pt x="142340" y="35794"/>
                  </a:lnTo>
                  <a:cubicBezTo>
                    <a:pt x="142497" y="36080"/>
                    <a:pt x="142573" y="36051"/>
                    <a:pt x="142510" y="35732"/>
                  </a:cubicBezTo>
                  <a:cubicBezTo>
                    <a:pt x="142510" y="35732"/>
                    <a:pt x="142437" y="35439"/>
                    <a:pt x="142414" y="35301"/>
                  </a:cubicBezTo>
                  <a:cubicBezTo>
                    <a:pt x="139252" y="20709"/>
                    <a:pt x="148517" y="6318"/>
                    <a:pt x="163107" y="3155"/>
                  </a:cubicBezTo>
                  <a:cubicBezTo>
                    <a:pt x="177405" y="56"/>
                    <a:pt x="191573" y="8894"/>
                    <a:pt x="195079" y="23096"/>
                  </a:cubicBezTo>
                  <a:lnTo>
                    <a:pt x="212101" y="94610"/>
                  </a:lnTo>
                  <a:cubicBezTo>
                    <a:pt x="233328" y="118531"/>
                    <a:pt x="264600" y="160385"/>
                    <a:pt x="257773" y="192958"/>
                  </a:cubicBezTo>
                  <a:lnTo>
                    <a:pt x="320718" y="261721"/>
                  </a:lnTo>
                  <a:lnTo>
                    <a:pt x="306672" y="274585"/>
                  </a:lnTo>
                  <a:lnTo>
                    <a:pt x="240136" y="201909"/>
                  </a:lnTo>
                  <a:cubicBezTo>
                    <a:pt x="237720" y="199276"/>
                    <a:pt x="236984" y="195509"/>
                    <a:pt x="238231" y="192160"/>
                  </a:cubicBezTo>
                  <a:cubicBezTo>
                    <a:pt x="245999" y="171264"/>
                    <a:pt x="221665" y="133708"/>
                    <a:pt x="196321" y="105531"/>
                  </a:cubicBezTo>
                  <a:cubicBezTo>
                    <a:pt x="195249" y="104349"/>
                    <a:pt x="194496" y="102916"/>
                    <a:pt x="194130" y="101363"/>
                  </a:cubicBezTo>
                  <a:lnTo>
                    <a:pt x="176624" y="27811"/>
                  </a:lnTo>
                  <a:cubicBezTo>
                    <a:pt x="175509" y="23396"/>
                    <a:pt x="171026" y="20722"/>
                    <a:pt x="166612" y="21836"/>
                  </a:cubicBezTo>
                  <a:cubicBezTo>
                    <a:pt x="166600" y="21839"/>
                    <a:pt x="166590" y="21842"/>
                    <a:pt x="166578" y="21845"/>
                  </a:cubicBezTo>
                  <a:cubicBezTo>
                    <a:pt x="162371" y="23139"/>
                    <a:pt x="159953" y="27541"/>
                    <a:pt x="161118" y="31786"/>
                  </a:cubicBezTo>
                  <a:lnTo>
                    <a:pt x="177638" y="100439"/>
                  </a:lnTo>
                  <a:cubicBezTo>
                    <a:pt x="178883" y="105551"/>
                    <a:pt x="175748" y="110703"/>
                    <a:pt x="170637" y="111948"/>
                  </a:cubicBezTo>
                  <a:cubicBezTo>
                    <a:pt x="166450" y="112967"/>
                    <a:pt x="162101" y="111048"/>
                    <a:pt x="160030" y="107270"/>
                  </a:cubicBezTo>
                  <a:lnTo>
                    <a:pt x="113633" y="23210"/>
                  </a:lnTo>
                  <a:cubicBezTo>
                    <a:pt x="112815" y="21323"/>
                    <a:pt x="111193" y="19905"/>
                    <a:pt x="109214" y="19347"/>
                  </a:cubicBezTo>
                  <a:cubicBezTo>
                    <a:pt x="106990" y="18777"/>
                    <a:pt x="104632" y="19054"/>
                    <a:pt x="102601" y="20124"/>
                  </a:cubicBezTo>
                  <a:cubicBezTo>
                    <a:pt x="100863" y="20951"/>
                    <a:pt x="99577" y="22502"/>
                    <a:pt x="99085" y="24363"/>
                  </a:cubicBezTo>
                  <a:cubicBezTo>
                    <a:pt x="98515" y="26589"/>
                    <a:pt x="98793" y="28949"/>
                    <a:pt x="99866" y="30981"/>
                  </a:cubicBezTo>
                  <a:lnTo>
                    <a:pt x="139966" y="104221"/>
                  </a:lnTo>
                  <a:cubicBezTo>
                    <a:pt x="142488" y="108838"/>
                    <a:pt x="140787" y="114625"/>
                    <a:pt x="136171" y="117145"/>
                  </a:cubicBezTo>
                  <a:cubicBezTo>
                    <a:pt x="132355" y="119228"/>
                    <a:pt x="127614" y="118464"/>
                    <a:pt x="124646" y="115288"/>
                  </a:cubicBezTo>
                  <a:lnTo>
                    <a:pt x="65115" y="51369"/>
                  </a:lnTo>
                  <a:cubicBezTo>
                    <a:pt x="63576" y="49816"/>
                    <a:pt x="61529" y="48869"/>
                    <a:pt x="59349" y="48702"/>
                  </a:cubicBezTo>
                  <a:cubicBezTo>
                    <a:pt x="57454" y="48630"/>
                    <a:pt x="55620" y="49372"/>
                    <a:pt x="54307" y="50739"/>
                  </a:cubicBezTo>
                  <a:cubicBezTo>
                    <a:pt x="51030" y="53357"/>
                    <a:pt x="50495" y="58136"/>
                    <a:pt x="53114" y="61414"/>
                  </a:cubicBezTo>
                  <a:cubicBezTo>
                    <a:pt x="53216" y="61542"/>
                    <a:pt x="53322" y="61667"/>
                    <a:pt x="53433" y="61788"/>
                  </a:cubicBezTo>
                  <a:lnTo>
                    <a:pt x="117596" y="131233"/>
                  </a:lnTo>
                  <a:cubicBezTo>
                    <a:pt x="121161" y="135101"/>
                    <a:pt x="120914" y="141127"/>
                    <a:pt x="117046" y="144692"/>
                  </a:cubicBezTo>
                  <a:cubicBezTo>
                    <a:pt x="113796" y="147687"/>
                    <a:pt x="108913" y="148053"/>
                    <a:pt x="105253" y="145576"/>
                  </a:cubicBezTo>
                  <a:lnTo>
                    <a:pt x="31720" y="95665"/>
                  </a:lnTo>
                  <a:cubicBezTo>
                    <a:pt x="28076" y="93079"/>
                    <a:pt x="23026" y="93936"/>
                    <a:pt x="20440" y="97578"/>
                  </a:cubicBezTo>
                  <a:cubicBezTo>
                    <a:pt x="17894" y="101166"/>
                    <a:pt x="18681" y="106131"/>
                    <a:pt x="22213" y="108755"/>
                  </a:cubicBezTo>
                  <a:lnTo>
                    <a:pt x="110719" y="169233"/>
                  </a:lnTo>
                  <a:cubicBezTo>
                    <a:pt x="111469" y="169747"/>
                    <a:pt x="112142" y="170365"/>
                    <a:pt x="112719" y="171067"/>
                  </a:cubicBezTo>
                  <a:cubicBezTo>
                    <a:pt x="120420" y="180831"/>
                    <a:pt x="127199" y="191289"/>
                    <a:pt x="132969" y="202305"/>
                  </a:cubicBezTo>
                  <a:cubicBezTo>
                    <a:pt x="135489" y="206922"/>
                    <a:pt x="133788" y="212709"/>
                    <a:pt x="129171" y="215228"/>
                  </a:cubicBezTo>
                  <a:cubicBezTo>
                    <a:pt x="127771" y="215992"/>
                    <a:pt x="126201" y="216392"/>
                    <a:pt x="124606" y="216392"/>
                  </a:cubicBezTo>
                  <a:cubicBezTo>
                    <a:pt x="123587" y="216391"/>
                    <a:pt x="122571" y="216308"/>
                    <a:pt x="121565" y="216143"/>
                  </a:cubicBezTo>
                  <a:cubicBezTo>
                    <a:pt x="97932" y="209677"/>
                    <a:pt x="72795" y="211523"/>
                    <a:pt x="50360" y="221371"/>
                  </a:cubicBezTo>
                  <a:cubicBezTo>
                    <a:pt x="48678" y="222306"/>
                    <a:pt x="47397" y="223826"/>
                    <a:pt x="46761" y="225643"/>
                  </a:cubicBezTo>
                  <a:cubicBezTo>
                    <a:pt x="46219" y="227164"/>
                    <a:pt x="46358" y="228845"/>
                    <a:pt x="47142" y="230257"/>
                  </a:cubicBezTo>
                  <a:cubicBezTo>
                    <a:pt x="48074" y="231979"/>
                    <a:pt x="49612" y="233295"/>
                    <a:pt x="51458" y="233949"/>
                  </a:cubicBezTo>
                  <a:cubicBezTo>
                    <a:pt x="52982" y="234490"/>
                    <a:pt x="54665" y="234350"/>
                    <a:pt x="56081" y="233568"/>
                  </a:cubicBezTo>
                  <a:cubicBezTo>
                    <a:pt x="68844" y="226602"/>
                    <a:pt x="89009" y="231027"/>
                    <a:pt x="112124" y="237057"/>
                  </a:cubicBezTo>
                  <a:cubicBezTo>
                    <a:pt x="135388" y="242668"/>
                    <a:pt x="164539" y="249693"/>
                    <a:pt x="192454" y="243131"/>
                  </a:cubicBezTo>
                  <a:cubicBezTo>
                    <a:pt x="195800" y="242346"/>
                    <a:pt x="199310" y="243419"/>
                    <a:pt x="201644" y="245942"/>
                  </a:cubicBezTo>
                  <a:lnTo>
                    <a:pt x="264673" y="3142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E4C37183-38CC-4FDC-86BA-CD7BE667B944}"/>
                </a:ext>
              </a:extLst>
            </p:cNvPr>
            <p:cNvSpPr/>
            <p:nvPr/>
          </p:nvSpPr>
          <p:spPr>
            <a:xfrm>
              <a:off x="8152488" y="5472553"/>
              <a:ext cx="313614" cy="338044"/>
            </a:xfrm>
            <a:custGeom>
              <a:avLst/>
              <a:gdLst>
                <a:gd name="connsiteX0" fmla="*/ 112985 w 313614"/>
                <a:gd name="connsiteY0" fmla="*/ 338002 h 338044"/>
                <a:gd name="connsiteX1" fmla="*/ 100344 w 313614"/>
                <a:gd name="connsiteY1" fmla="*/ 334986 h 338044"/>
                <a:gd name="connsiteX2" fmla="*/ 87507 w 313614"/>
                <a:gd name="connsiteY2" fmla="*/ 319131 h 338044"/>
                <a:gd name="connsiteX3" fmla="*/ 89582 w 313614"/>
                <a:gd name="connsiteY3" fmla="*/ 298821 h 338044"/>
                <a:gd name="connsiteX4" fmla="*/ 92483 w 313614"/>
                <a:gd name="connsiteY4" fmla="*/ 293358 h 338044"/>
                <a:gd name="connsiteX5" fmla="*/ 92335 w 313614"/>
                <a:gd name="connsiteY5" fmla="*/ 293254 h 338044"/>
                <a:gd name="connsiteX6" fmla="*/ 85126 w 313614"/>
                <a:gd name="connsiteY6" fmla="*/ 301482 h 338044"/>
                <a:gd name="connsiteX7" fmla="*/ 64830 w 313614"/>
                <a:gd name="connsiteY7" fmla="*/ 310857 h 338044"/>
                <a:gd name="connsiteX8" fmla="*/ 47733 w 313614"/>
                <a:gd name="connsiteY8" fmla="*/ 304570 h 338044"/>
                <a:gd name="connsiteX9" fmla="*/ 38153 w 313614"/>
                <a:gd name="connsiteY9" fmla="*/ 285718 h 338044"/>
                <a:gd name="connsiteX10" fmla="*/ 44534 w 313614"/>
                <a:gd name="connsiteY10" fmla="*/ 266164 h 338044"/>
                <a:gd name="connsiteX11" fmla="*/ 50412 w 313614"/>
                <a:gd name="connsiteY11" fmla="*/ 259491 h 338044"/>
                <a:gd name="connsiteX12" fmla="*/ 50290 w 313614"/>
                <a:gd name="connsiteY12" fmla="*/ 259355 h 338044"/>
                <a:gd name="connsiteX13" fmla="*/ 47214 w 313614"/>
                <a:gd name="connsiteY13" fmla="*/ 261468 h 338044"/>
                <a:gd name="connsiteX14" fmla="*/ 31568 w 313614"/>
                <a:gd name="connsiteY14" fmla="*/ 267077 h 338044"/>
                <a:gd name="connsiteX15" fmla="*/ 9633 w 313614"/>
                <a:gd name="connsiteY15" fmla="*/ 254952 h 338044"/>
                <a:gd name="connsiteX16" fmla="*/ 16656 w 313614"/>
                <a:gd name="connsiteY16" fmla="*/ 217233 h 338044"/>
                <a:gd name="connsiteX17" fmla="*/ 35543 w 313614"/>
                <a:gd name="connsiteY17" fmla="*/ 204218 h 338044"/>
                <a:gd name="connsiteX18" fmla="*/ 35462 w 313614"/>
                <a:gd name="connsiteY18" fmla="*/ 204059 h 338044"/>
                <a:gd name="connsiteX19" fmla="*/ 28069 w 313614"/>
                <a:gd name="connsiteY19" fmla="*/ 204910 h 338044"/>
                <a:gd name="connsiteX20" fmla="*/ 1708 w 313614"/>
                <a:gd name="connsiteY20" fmla="*/ 185793 h 338044"/>
                <a:gd name="connsiteX21" fmla="*/ 17530 w 313614"/>
                <a:gd name="connsiteY21" fmla="*/ 150645 h 338044"/>
                <a:gd name="connsiteX22" fmla="*/ 87517 w 313614"/>
                <a:gd name="connsiteY22" fmla="*/ 125881 h 338044"/>
                <a:gd name="connsiteX23" fmla="*/ 180208 w 313614"/>
                <a:gd name="connsiteY23" fmla="*/ 70410 h 338044"/>
                <a:gd name="connsiteX24" fmla="*/ 241488 w 313614"/>
                <a:gd name="connsiteY24" fmla="*/ 0 h 338044"/>
                <a:gd name="connsiteX25" fmla="*/ 255850 w 313614"/>
                <a:gd name="connsiteY25" fmla="*/ 12505 h 338044"/>
                <a:gd name="connsiteX26" fmla="*/ 191074 w 313614"/>
                <a:gd name="connsiteY26" fmla="*/ 86931 h 338044"/>
                <a:gd name="connsiteX27" fmla="*/ 181586 w 313614"/>
                <a:gd name="connsiteY27" fmla="*/ 89919 h 338044"/>
                <a:gd name="connsiteX28" fmla="*/ 99757 w 313614"/>
                <a:gd name="connsiteY28" fmla="*/ 140641 h 338044"/>
                <a:gd name="connsiteX29" fmla="*/ 96019 w 313614"/>
                <a:gd name="connsiteY29" fmla="*/ 143071 h 338044"/>
                <a:gd name="connsiteX30" fmla="*/ 24237 w 313614"/>
                <a:gd name="connsiteY30" fmla="*/ 168465 h 338044"/>
                <a:gd name="connsiteX31" fmla="*/ 19511 w 313614"/>
                <a:gd name="connsiteY31" fmla="*/ 178999 h 338044"/>
                <a:gd name="connsiteX32" fmla="*/ 28069 w 313614"/>
                <a:gd name="connsiteY32" fmla="*/ 185857 h 338044"/>
                <a:gd name="connsiteX33" fmla="*/ 31176 w 313614"/>
                <a:gd name="connsiteY33" fmla="*/ 185470 h 338044"/>
                <a:gd name="connsiteX34" fmla="*/ 97535 w 313614"/>
                <a:gd name="connsiteY34" fmla="*/ 161893 h 338044"/>
                <a:gd name="connsiteX35" fmla="*/ 109703 w 313614"/>
                <a:gd name="connsiteY35" fmla="*/ 167670 h 338044"/>
                <a:gd name="connsiteX36" fmla="*/ 106130 w 313614"/>
                <a:gd name="connsiteY36" fmla="*/ 178713 h 338044"/>
                <a:gd name="connsiteX37" fmla="*/ 27344 w 313614"/>
                <a:gd name="connsiteY37" fmla="*/ 232997 h 338044"/>
                <a:gd name="connsiteX38" fmla="*/ 25483 w 313614"/>
                <a:gd name="connsiteY38" fmla="*/ 244391 h 338044"/>
                <a:gd name="connsiteX39" fmla="*/ 31567 w 313614"/>
                <a:gd name="connsiteY39" fmla="*/ 248026 h 338044"/>
                <a:gd name="connsiteX40" fmla="*/ 34450 w 313614"/>
                <a:gd name="connsiteY40" fmla="*/ 247320 h 338044"/>
                <a:gd name="connsiteX41" fmla="*/ 35771 w 313614"/>
                <a:gd name="connsiteY41" fmla="*/ 246219 h 338044"/>
                <a:gd name="connsiteX42" fmla="*/ 104055 w 313614"/>
                <a:gd name="connsiteY42" fmla="*/ 198936 h 338044"/>
                <a:gd name="connsiteX43" fmla="*/ 117306 w 313614"/>
                <a:gd name="connsiteY43" fmla="*/ 201358 h 338044"/>
                <a:gd name="connsiteX44" fmla="*/ 116628 w 313614"/>
                <a:gd name="connsiteY44" fmla="*/ 213056 h 338044"/>
                <a:gd name="connsiteX45" fmla="*/ 58855 w 313614"/>
                <a:gd name="connsiteY45" fmla="*/ 278729 h 338044"/>
                <a:gd name="connsiteX46" fmla="*/ 57153 w 313614"/>
                <a:gd name="connsiteY46" fmla="*/ 284329 h 338044"/>
                <a:gd name="connsiteX47" fmla="*/ 59725 w 313614"/>
                <a:gd name="connsiteY47" fmla="*/ 289787 h 338044"/>
                <a:gd name="connsiteX48" fmla="*/ 64832 w 313614"/>
                <a:gd name="connsiteY48" fmla="*/ 291807 h 338044"/>
                <a:gd name="connsiteX49" fmla="*/ 70524 w 313614"/>
                <a:gd name="connsiteY49" fmla="*/ 289259 h 338044"/>
                <a:gd name="connsiteX50" fmla="*/ 132958 w 313614"/>
                <a:gd name="connsiteY50" fmla="*/ 218001 h 338044"/>
                <a:gd name="connsiteX51" fmla="*/ 146397 w 313614"/>
                <a:gd name="connsiteY51" fmla="*/ 217086 h 338044"/>
                <a:gd name="connsiteX52" fmla="*/ 148529 w 313614"/>
                <a:gd name="connsiteY52" fmla="*/ 228764 h 338044"/>
                <a:gd name="connsiteX53" fmla="*/ 106513 w 313614"/>
                <a:gd name="connsiteY53" fmla="*/ 307568 h 338044"/>
                <a:gd name="connsiteX54" fmla="*/ 105846 w 313614"/>
                <a:gd name="connsiteY54" fmla="*/ 313966 h 338044"/>
                <a:gd name="connsiteX55" fmla="*/ 109370 w 313614"/>
                <a:gd name="connsiteY55" fmla="*/ 318207 h 338044"/>
                <a:gd name="connsiteX56" fmla="*/ 110403 w 313614"/>
                <a:gd name="connsiteY56" fmla="*/ 318809 h 338044"/>
                <a:gd name="connsiteX57" fmla="*/ 112989 w 313614"/>
                <a:gd name="connsiteY57" fmla="*/ 318956 h 338044"/>
                <a:gd name="connsiteX58" fmla="*/ 120477 w 313614"/>
                <a:gd name="connsiteY58" fmla="*/ 314116 h 338044"/>
                <a:gd name="connsiteX59" fmla="*/ 171124 w 313614"/>
                <a:gd name="connsiteY59" fmla="*/ 219778 h 338044"/>
                <a:gd name="connsiteX60" fmla="*/ 172781 w 313614"/>
                <a:gd name="connsiteY60" fmla="*/ 217548 h 338044"/>
                <a:gd name="connsiteX61" fmla="*/ 202416 w 313614"/>
                <a:gd name="connsiteY61" fmla="*/ 194355 h 338044"/>
                <a:gd name="connsiteX62" fmla="*/ 215566 w 313614"/>
                <a:gd name="connsiteY62" fmla="*/ 197273 h 338044"/>
                <a:gd name="connsiteX63" fmla="*/ 217057 w 313614"/>
                <a:gd name="connsiteY63" fmla="*/ 202391 h 338044"/>
                <a:gd name="connsiteX64" fmla="*/ 216983 w 313614"/>
                <a:gd name="connsiteY64" fmla="*/ 204487 h 338044"/>
                <a:gd name="connsiteX65" fmla="*/ 229396 w 313614"/>
                <a:gd name="connsiteY65" fmla="*/ 274954 h 338044"/>
                <a:gd name="connsiteX66" fmla="*/ 238917 w 313614"/>
                <a:gd name="connsiteY66" fmla="*/ 276883 h 338044"/>
                <a:gd name="connsiteX67" fmla="*/ 240846 w 313614"/>
                <a:gd name="connsiteY67" fmla="*/ 267363 h 338044"/>
                <a:gd name="connsiteX68" fmla="*/ 240745 w 313614"/>
                <a:gd name="connsiteY68" fmla="*/ 267215 h 338044"/>
                <a:gd name="connsiteX69" fmla="*/ 238131 w 313614"/>
                <a:gd name="connsiteY69" fmla="*/ 212542 h 338044"/>
                <a:gd name="connsiteX70" fmla="*/ 238345 w 313614"/>
                <a:gd name="connsiteY70" fmla="*/ 210838 h 338044"/>
                <a:gd name="connsiteX71" fmla="*/ 236131 w 313614"/>
                <a:gd name="connsiteY71" fmla="*/ 130101 h 338044"/>
                <a:gd name="connsiteX72" fmla="*/ 237991 w 313614"/>
                <a:gd name="connsiteY72" fmla="*/ 120815 h 338044"/>
                <a:gd name="connsiteX73" fmla="*/ 299271 w 313614"/>
                <a:gd name="connsiteY73" fmla="*/ 50768 h 338044"/>
                <a:gd name="connsiteX74" fmla="*/ 313615 w 313614"/>
                <a:gd name="connsiteY74" fmla="*/ 63309 h 338044"/>
                <a:gd name="connsiteX75" fmla="*/ 255832 w 313614"/>
                <a:gd name="connsiteY75" fmla="*/ 129358 h 338044"/>
                <a:gd name="connsiteX76" fmla="*/ 257228 w 313614"/>
                <a:gd name="connsiteY76" fmla="*/ 213318 h 338044"/>
                <a:gd name="connsiteX77" fmla="*/ 257037 w 313614"/>
                <a:gd name="connsiteY77" fmla="*/ 214911 h 338044"/>
                <a:gd name="connsiteX78" fmla="*/ 256711 w 313614"/>
                <a:gd name="connsiteY78" fmla="*/ 256821 h 338044"/>
                <a:gd name="connsiteX79" fmla="*/ 249448 w 313614"/>
                <a:gd name="connsiteY79" fmla="*/ 292745 h 338044"/>
                <a:gd name="connsiteX80" fmla="*/ 213607 w 313614"/>
                <a:gd name="connsiteY80" fmla="*/ 285607 h 338044"/>
                <a:gd name="connsiteX81" fmla="*/ 196827 w 313614"/>
                <a:gd name="connsiteY81" fmla="*/ 221790 h 338044"/>
                <a:gd name="connsiteX82" fmla="*/ 196724 w 313614"/>
                <a:gd name="connsiteY82" fmla="*/ 221702 h 338044"/>
                <a:gd name="connsiteX83" fmla="*/ 196677 w 313614"/>
                <a:gd name="connsiteY83" fmla="*/ 221719 h 338044"/>
                <a:gd name="connsiteX84" fmla="*/ 187227 w 313614"/>
                <a:gd name="connsiteY84" fmla="*/ 230048 h 338044"/>
                <a:gd name="connsiteX85" fmla="*/ 137133 w 313614"/>
                <a:gd name="connsiteY85" fmla="*/ 323350 h 338044"/>
                <a:gd name="connsiteX86" fmla="*/ 112985 w 313614"/>
                <a:gd name="connsiteY86" fmla="*/ 338002 h 33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13614" h="338044">
                  <a:moveTo>
                    <a:pt x="112985" y="338002"/>
                  </a:moveTo>
                  <a:cubicBezTo>
                    <a:pt x="108565" y="338276"/>
                    <a:pt x="104164" y="337226"/>
                    <a:pt x="100344" y="334986"/>
                  </a:cubicBezTo>
                  <a:cubicBezTo>
                    <a:pt x="94048" y="331714"/>
                    <a:pt x="89397" y="325970"/>
                    <a:pt x="87507" y="319131"/>
                  </a:cubicBezTo>
                  <a:cubicBezTo>
                    <a:pt x="85640" y="312340"/>
                    <a:pt x="86380" y="305095"/>
                    <a:pt x="89582" y="298821"/>
                  </a:cubicBezTo>
                  <a:lnTo>
                    <a:pt x="92483" y="293358"/>
                  </a:lnTo>
                  <a:cubicBezTo>
                    <a:pt x="92703" y="292955"/>
                    <a:pt x="92637" y="292908"/>
                    <a:pt x="92335" y="293254"/>
                  </a:cubicBezTo>
                  <a:lnTo>
                    <a:pt x="85126" y="301482"/>
                  </a:lnTo>
                  <a:cubicBezTo>
                    <a:pt x="80226" y="307644"/>
                    <a:pt x="72699" y="311122"/>
                    <a:pt x="64830" y="310857"/>
                  </a:cubicBezTo>
                  <a:cubicBezTo>
                    <a:pt x="58590" y="310724"/>
                    <a:pt x="52573" y="308511"/>
                    <a:pt x="47733" y="304570"/>
                  </a:cubicBezTo>
                  <a:cubicBezTo>
                    <a:pt x="42154" y="299815"/>
                    <a:pt x="38705" y="293028"/>
                    <a:pt x="38153" y="285718"/>
                  </a:cubicBezTo>
                  <a:cubicBezTo>
                    <a:pt x="37604" y="278611"/>
                    <a:pt x="39899" y="271578"/>
                    <a:pt x="44534" y="266164"/>
                  </a:cubicBezTo>
                  <a:lnTo>
                    <a:pt x="50412" y="259491"/>
                  </a:lnTo>
                  <a:cubicBezTo>
                    <a:pt x="50705" y="259158"/>
                    <a:pt x="50649" y="259098"/>
                    <a:pt x="50290" y="259355"/>
                  </a:cubicBezTo>
                  <a:lnTo>
                    <a:pt x="47214" y="261468"/>
                  </a:lnTo>
                  <a:cubicBezTo>
                    <a:pt x="42903" y="265262"/>
                    <a:pt x="37307" y="267268"/>
                    <a:pt x="31568" y="267077"/>
                  </a:cubicBezTo>
                  <a:cubicBezTo>
                    <a:pt x="22672" y="267023"/>
                    <a:pt x="14411" y="262457"/>
                    <a:pt x="9633" y="254952"/>
                  </a:cubicBezTo>
                  <a:cubicBezTo>
                    <a:pt x="1377" y="242551"/>
                    <a:pt x="4489" y="225831"/>
                    <a:pt x="16656" y="217233"/>
                  </a:cubicBezTo>
                  <a:lnTo>
                    <a:pt x="35543" y="204218"/>
                  </a:lnTo>
                  <a:cubicBezTo>
                    <a:pt x="35781" y="204054"/>
                    <a:pt x="35742" y="203985"/>
                    <a:pt x="35462" y="204059"/>
                  </a:cubicBezTo>
                  <a:cubicBezTo>
                    <a:pt x="33050" y="204687"/>
                    <a:pt x="30561" y="204974"/>
                    <a:pt x="28069" y="204910"/>
                  </a:cubicBezTo>
                  <a:cubicBezTo>
                    <a:pt x="16159" y="204647"/>
                    <a:pt x="5659" y="197031"/>
                    <a:pt x="1708" y="185793"/>
                  </a:cubicBezTo>
                  <a:cubicBezTo>
                    <a:pt x="-3485" y="171722"/>
                    <a:pt x="3554" y="156086"/>
                    <a:pt x="17530" y="150645"/>
                  </a:cubicBezTo>
                  <a:lnTo>
                    <a:pt x="87517" y="125881"/>
                  </a:lnTo>
                  <a:cubicBezTo>
                    <a:pt x="125412" y="86249"/>
                    <a:pt x="155726" y="68019"/>
                    <a:pt x="180208" y="70410"/>
                  </a:cubicBezTo>
                  <a:lnTo>
                    <a:pt x="241488" y="0"/>
                  </a:lnTo>
                  <a:lnTo>
                    <a:pt x="255850" y="12505"/>
                  </a:lnTo>
                  <a:lnTo>
                    <a:pt x="191074" y="86931"/>
                  </a:lnTo>
                  <a:cubicBezTo>
                    <a:pt x="188719" y="89624"/>
                    <a:pt x="185059" y="90776"/>
                    <a:pt x="181586" y="89919"/>
                  </a:cubicBezTo>
                  <a:cubicBezTo>
                    <a:pt x="171400" y="87377"/>
                    <a:pt x="147200" y="90558"/>
                    <a:pt x="99757" y="140641"/>
                  </a:cubicBezTo>
                  <a:cubicBezTo>
                    <a:pt x="98721" y="141736"/>
                    <a:pt x="97440" y="142568"/>
                    <a:pt x="96019" y="143071"/>
                  </a:cubicBezTo>
                  <a:lnTo>
                    <a:pt x="24237" y="168465"/>
                  </a:lnTo>
                  <a:cubicBezTo>
                    <a:pt x="20079" y="170128"/>
                    <a:pt x="17989" y="174788"/>
                    <a:pt x="19511" y="178999"/>
                  </a:cubicBezTo>
                  <a:cubicBezTo>
                    <a:pt x="20680" y="182829"/>
                    <a:pt x="24077" y="185551"/>
                    <a:pt x="28069" y="185857"/>
                  </a:cubicBezTo>
                  <a:cubicBezTo>
                    <a:pt x="29121" y="185937"/>
                    <a:pt x="30177" y="185805"/>
                    <a:pt x="31176" y="185470"/>
                  </a:cubicBezTo>
                  <a:lnTo>
                    <a:pt x="97535" y="161893"/>
                  </a:lnTo>
                  <a:cubicBezTo>
                    <a:pt x="102491" y="160128"/>
                    <a:pt x="107939" y="162715"/>
                    <a:pt x="109703" y="167670"/>
                  </a:cubicBezTo>
                  <a:cubicBezTo>
                    <a:pt x="111152" y="171736"/>
                    <a:pt x="109685" y="176267"/>
                    <a:pt x="106130" y="178713"/>
                  </a:cubicBezTo>
                  <a:lnTo>
                    <a:pt x="27344" y="232997"/>
                  </a:lnTo>
                  <a:cubicBezTo>
                    <a:pt x="23825" y="235716"/>
                    <a:pt x="23013" y="240695"/>
                    <a:pt x="25483" y="244391"/>
                  </a:cubicBezTo>
                  <a:cubicBezTo>
                    <a:pt x="26757" y="246563"/>
                    <a:pt x="29051" y="247935"/>
                    <a:pt x="31567" y="248026"/>
                  </a:cubicBezTo>
                  <a:cubicBezTo>
                    <a:pt x="32579" y="248111"/>
                    <a:pt x="33592" y="247863"/>
                    <a:pt x="34450" y="247320"/>
                  </a:cubicBezTo>
                  <a:cubicBezTo>
                    <a:pt x="34857" y="246915"/>
                    <a:pt x="35299" y="246546"/>
                    <a:pt x="35771" y="246219"/>
                  </a:cubicBezTo>
                  <a:lnTo>
                    <a:pt x="104055" y="198936"/>
                  </a:lnTo>
                  <a:cubicBezTo>
                    <a:pt x="108383" y="195945"/>
                    <a:pt x="114315" y="197030"/>
                    <a:pt x="117306" y="201358"/>
                  </a:cubicBezTo>
                  <a:cubicBezTo>
                    <a:pt x="119789" y="204951"/>
                    <a:pt x="119509" y="209774"/>
                    <a:pt x="116628" y="213056"/>
                  </a:cubicBezTo>
                  <a:lnTo>
                    <a:pt x="58855" y="278729"/>
                  </a:lnTo>
                  <a:cubicBezTo>
                    <a:pt x="57568" y="280296"/>
                    <a:pt x="56956" y="282311"/>
                    <a:pt x="57153" y="284329"/>
                  </a:cubicBezTo>
                  <a:cubicBezTo>
                    <a:pt x="57270" y="286413"/>
                    <a:pt x="58192" y="288369"/>
                    <a:pt x="59725" y="289787"/>
                  </a:cubicBezTo>
                  <a:cubicBezTo>
                    <a:pt x="61148" y="291021"/>
                    <a:pt x="62950" y="291734"/>
                    <a:pt x="64832" y="291807"/>
                  </a:cubicBezTo>
                  <a:cubicBezTo>
                    <a:pt x="67048" y="292033"/>
                    <a:pt x="69216" y="291062"/>
                    <a:pt x="70524" y="289259"/>
                  </a:cubicBezTo>
                  <a:lnTo>
                    <a:pt x="132958" y="218001"/>
                  </a:lnTo>
                  <a:cubicBezTo>
                    <a:pt x="136416" y="214037"/>
                    <a:pt x="142433" y="213628"/>
                    <a:pt x="146397" y="217086"/>
                  </a:cubicBezTo>
                  <a:cubicBezTo>
                    <a:pt x="149744" y="220006"/>
                    <a:pt x="150628" y="224850"/>
                    <a:pt x="148529" y="228764"/>
                  </a:cubicBezTo>
                  <a:lnTo>
                    <a:pt x="106513" y="307568"/>
                  </a:lnTo>
                  <a:cubicBezTo>
                    <a:pt x="105518" y="309548"/>
                    <a:pt x="105281" y="311823"/>
                    <a:pt x="105846" y="313966"/>
                  </a:cubicBezTo>
                  <a:cubicBezTo>
                    <a:pt x="106342" y="315828"/>
                    <a:pt x="107630" y="317379"/>
                    <a:pt x="109370" y="318207"/>
                  </a:cubicBezTo>
                  <a:cubicBezTo>
                    <a:pt x="109726" y="318387"/>
                    <a:pt x="110071" y="318588"/>
                    <a:pt x="110403" y="318809"/>
                  </a:cubicBezTo>
                  <a:cubicBezTo>
                    <a:pt x="111257" y="318948"/>
                    <a:pt x="112124" y="318997"/>
                    <a:pt x="112989" y="318956"/>
                  </a:cubicBezTo>
                  <a:cubicBezTo>
                    <a:pt x="116168" y="318788"/>
                    <a:pt x="119019" y="316946"/>
                    <a:pt x="120477" y="314116"/>
                  </a:cubicBezTo>
                  <a:lnTo>
                    <a:pt x="171124" y="219778"/>
                  </a:lnTo>
                  <a:cubicBezTo>
                    <a:pt x="171563" y="218957"/>
                    <a:pt x="172121" y="218205"/>
                    <a:pt x="172781" y="217548"/>
                  </a:cubicBezTo>
                  <a:cubicBezTo>
                    <a:pt x="181766" y="208739"/>
                    <a:pt x="191706" y="200960"/>
                    <a:pt x="202416" y="194355"/>
                  </a:cubicBezTo>
                  <a:cubicBezTo>
                    <a:pt x="206854" y="191530"/>
                    <a:pt x="212741" y="192836"/>
                    <a:pt x="215566" y="197273"/>
                  </a:cubicBezTo>
                  <a:cubicBezTo>
                    <a:pt x="216540" y="198803"/>
                    <a:pt x="217057" y="200578"/>
                    <a:pt x="217057" y="202391"/>
                  </a:cubicBezTo>
                  <a:cubicBezTo>
                    <a:pt x="217057" y="202798"/>
                    <a:pt x="217029" y="204084"/>
                    <a:pt x="216983" y="204487"/>
                  </a:cubicBezTo>
                  <a:cubicBezTo>
                    <a:pt x="213044" y="228704"/>
                    <a:pt x="217420" y="253541"/>
                    <a:pt x="229396" y="274954"/>
                  </a:cubicBezTo>
                  <a:cubicBezTo>
                    <a:pt x="231493" y="278116"/>
                    <a:pt x="235755" y="278980"/>
                    <a:pt x="238917" y="276883"/>
                  </a:cubicBezTo>
                  <a:cubicBezTo>
                    <a:pt x="242078" y="274787"/>
                    <a:pt x="242941" y="270524"/>
                    <a:pt x="240846" y="267363"/>
                  </a:cubicBezTo>
                  <a:cubicBezTo>
                    <a:pt x="240812" y="267313"/>
                    <a:pt x="240779" y="267264"/>
                    <a:pt x="240745" y="267215"/>
                  </a:cubicBezTo>
                  <a:cubicBezTo>
                    <a:pt x="232829" y="254779"/>
                    <a:pt x="235285" y="235203"/>
                    <a:pt x="238131" y="212542"/>
                  </a:cubicBezTo>
                  <a:lnTo>
                    <a:pt x="238345" y="210838"/>
                  </a:lnTo>
                  <a:cubicBezTo>
                    <a:pt x="242010" y="184249"/>
                    <a:pt x="244837" y="156218"/>
                    <a:pt x="236131" y="130101"/>
                  </a:cubicBezTo>
                  <a:cubicBezTo>
                    <a:pt x="235060" y="126895"/>
                    <a:pt x="235768" y="123361"/>
                    <a:pt x="237991" y="120815"/>
                  </a:cubicBezTo>
                  <a:lnTo>
                    <a:pt x="299271" y="50768"/>
                  </a:lnTo>
                  <a:lnTo>
                    <a:pt x="313615" y="63309"/>
                  </a:lnTo>
                  <a:lnTo>
                    <a:pt x="255832" y="129358"/>
                  </a:lnTo>
                  <a:cubicBezTo>
                    <a:pt x="262155" y="156941"/>
                    <a:pt x="262630" y="185541"/>
                    <a:pt x="257228" y="213318"/>
                  </a:cubicBezTo>
                  <a:lnTo>
                    <a:pt x="257037" y="214911"/>
                  </a:lnTo>
                  <a:cubicBezTo>
                    <a:pt x="254953" y="231519"/>
                    <a:pt x="252591" y="250344"/>
                    <a:pt x="256711" y="256821"/>
                  </a:cubicBezTo>
                  <a:cubicBezTo>
                    <a:pt x="264626" y="268747"/>
                    <a:pt x="261374" y="284831"/>
                    <a:pt x="249448" y="292745"/>
                  </a:cubicBezTo>
                  <a:cubicBezTo>
                    <a:pt x="237571" y="300627"/>
                    <a:pt x="221557" y="297438"/>
                    <a:pt x="213607" y="285607"/>
                  </a:cubicBezTo>
                  <a:cubicBezTo>
                    <a:pt x="201987" y="266393"/>
                    <a:pt x="196161" y="244233"/>
                    <a:pt x="196827" y="221790"/>
                  </a:cubicBezTo>
                  <a:cubicBezTo>
                    <a:pt x="196823" y="221737"/>
                    <a:pt x="196776" y="221698"/>
                    <a:pt x="196724" y="221702"/>
                  </a:cubicBezTo>
                  <a:cubicBezTo>
                    <a:pt x="196708" y="221704"/>
                    <a:pt x="196691" y="221710"/>
                    <a:pt x="196677" y="221719"/>
                  </a:cubicBezTo>
                  <a:cubicBezTo>
                    <a:pt x="193266" y="224449"/>
                    <a:pt x="190143" y="227206"/>
                    <a:pt x="187227" y="230048"/>
                  </a:cubicBezTo>
                  <a:lnTo>
                    <a:pt x="137133" y="323350"/>
                  </a:lnTo>
                  <a:cubicBezTo>
                    <a:pt x="132300" y="332217"/>
                    <a:pt x="123081" y="337810"/>
                    <a:pt x="112985" y="338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209F1877-2828-43A8-97B6-81E68EDEB002}"/>
                </a:ext>
              </a:extLst>
            </p:cNvPr>
            <p:cNvSpPr/>
            <p:nvPr/>
          </p:nvSpPr>
          <p:spPr>
            <a:xfrm>
              <a:off x="7824388" y="5472297"/>
              <a:ext cx="323292" cy="323393"/>
            </a:xfrm>
            <a:custGeom>
              <a:avLst/>
              <a:gdLst>
                <a:gd name="connsiteX0" fmla="*/ 214411 w 323292"/>
                <a:gd name="connsiteY0" fmla="*/ 323371 h 323393"/>
                <a:gd name="connsiteX1" fmla="*/ 190384 w 323292"/>
                <a:gd name="connsiteY1" fmla="*/ 309821 h 323393"/>
                <a:gd name="connsiteX2" fmla="*/ 178036 w 323292"/>
                <a:gd name="connsiteY2" fmla="*/ 287688 h 323393"/>
                <a:gd name="connsiteX3" fmla="*/ 177866 w 323292"/>
                <a:gd name="connsiteY3" fmla="*/ 287750 h 323393"/>
                <a:gd name="connsiteX4" fmla="*/ 178161 w 323292"/>
                <a:gd name="connsiteY4" fmla="*/ 288856 h 323393"/>
                <a:gd name="connsiteX5" fmla="*/ 159130 w 323292"/>
                <a:gd name="connsiteY5" fmla="*/ 321040 h 323393"/>
                <a:gd name="connsiteX6" fmla="*/ 151382 w 323292"/>
                <a:gd name="connsiteY6" fmla="*/ 322500 h 323393"/>
                <a:gd name="connsiteX7" fmla="*/ 125448 w 323292"/>
                <a:gd name="connsiteY7" fmla="*/ 301904 h 323393"/>
                <a:gd name="connsiteX8" fmla="*/ 107750 w 323292"/>
                <a:gd name="connsiteY8" fmla="*/ 231081 h 323393"/>
                <a:gd name="connsiteX9" fmla="*/ 63437 w 323292"/>
                <a:gd name="connsiteY9" fmla="*/ 133134 h 323393"/>
                <a:gd name="connsiteX10" fmla="*/ 0 w 323292"/>
                <a:gd name="connsiteY10" fmla="*/ 65563 h 323393"/>
                <a:gd name="connsiteX11" fmla="*/ 13897 w 323292"/>
                <a:gd name="connsiteY11" fmla="*/ 52528 h 323393"/>
                <a:gd name="connsiteX12" fmla="*/ 81298 w 323292"/>
                <a:gd name="connsiteY12" fmla="*/ 124325 h 323393"/>
                <a:gd name="connsiteX13" fmla="*/ 83012 w 323292"/>
                <a:gd name="connsiteY13" fmla="*/ 134803 h 323393"/>
                <a:gd name="connsiteX14" fmla="*/ 123113 w 323292"/>
                <a:gd name="connsiteY14" fmla="*/ 219554 h 323393"/>
                <a:gd name="connsiteX15" fmla="*/ 125615 w 323292"/>
                <a:gd name="connsiteY15" fmla="*/ 223979 h 323393"/>
                <a:gd name="connsiteX16" fmla="*/ 143998 w 323292"/>
                <a:gd name="connsiteY16" fmla="*/ 297531 h 323393"/>
                <a:gd name="connsiteX17" fmla="*/ 151393 w 323292"/>
                <a:gd name="connsiteY17" fmla="*/ 303448 h 323393"/>
                <a:gd name="connsiteX18" fmla="*/ 153272 w 323292"/>
                <a:gd name="connsiteY18" fmla="*/ 302906 h 323393"/>
                <a:gd name="connsiteX19" fmla="*/ 159558 w 323292"/>
                <a:gd name="connsiteY19" fmla="*/ 292894 h 323393"/>
                <a:gd name="connsiteX20" fmla="*/ 159532 w 323292"/>
                <a:gd name="connsiteY20" fmla="*/ 292784 h 323393"/>
                <a:gd name="connsiteX21" fmla="*/ 142992 w 323292"/>
                <a:gd name="connsiteY21" fmla="*/ 224136 h 323393"/>
                <a:gd name="connsiteX22" fmla="*/ 150022 w 323292"/>
                <a:gd name="connsiteY22" fmla="*/ 212645 h 323393"/>
                <a:gd name="connsiteX23" fmla="*/ 160572 w 323292"/>
                <a:gd name="connsiteY23" fmla="*/ 217268 h 323393"/>
                <a:gd name="connsiteX24" fmla="*/ 206969 w 323292"/>
                <a:gd name="connsiteY24" fmla="*/ 300452 h 323393"/>
                <a:gd name="connsiteX25" fmla="*/ 214411 w 323292"/>
                <a:gd name="connsiteY25" fmla="*/ 304321 h 323393"/>
                <a:gd name="connsiteX26" fmla="*/ 217871 w 323292"/>
                <a:gd name="connsiteY26" fmla="*/ 303298 h 323393"/>
                <a:gd name="connsiteX27" fmla="*/ 218903 w 323292"/>
                <a:gd name="connsiteY27" fmla="*/ 302700 h 323393"/>
                <a:gd name="connsiteX28" fmla="*/ 222335 w 323292"/>
                <a:gd name="connsiteY28" fmla="*/ 298452 h 323393"/>
                <a:gd name="connsiteX29" fmla="*/ 221842 w 323292"/>
                <a:gd name="connsiteY29" fmla="*/ 292205 h 323393"/>
                <a:gd name="connsiteX30" fmla="*/ 181568 w 323292"/>
                <a:gd name="connsiteY30" fmla="*/ 219519 h 323393"/>
                <a:gd name="connsiteX31" fmla="*/ 185283 w 323292"/>
                <a:gd name="connsiteY31" fmla="*/ 206571 h 323393"/>
                <a:gd name="connsiteX32" fmla="*/ 196870 w 323292"/>
                <a:gd name="connsiteY32" fmla="*/ 208411 h 323393"/>
                <a:gd name="connsiteX33" fmla="*/ 256402 w 323292"/>
                <a:gd name="connsiteY33" fmla="*/ 272330 h 323393"/>
                <a:gd name="connsiteX34" fmla="*/ 268521 w 323292"/>
                <a:gd name="connsiteY34" fmla="*/ 272488 h 323393"/>
                <a:gd name="connsiteX35" fmla="*/ 268521 w 323292"/>
                <a:gd name="connsiteY35" fmla="*/ 261457 h 323393"/>
                <a:gd name="connsiteX36" fmla="*/ 204829 w 323292"/>
                <a:gd name="connsiteY36" fmla="*/ 193391 h 323393"/>
                <a:gd name="connsiteX37" fmla="*/ 205283 w 323292"/>
                <a:gd name="connsiteY37" fmla="*/ 179928 h 323393"/>
                <a:gd name="connsiteX38" fmla="*/ 217089 w 323292"/>
                <a:gd name="connsiteY38" fmla="*/ 178973 h 323393"/>
                <a:gd name="connsiteX39" fmla="*/ 291503 w 323292"/>
                <a:gd name="connsiteY39" fmla="*/ 228884 h 323393"/>
                <a:gd name="connsiteX40" fmla="*/ 295828 w 323292"/>
                <a:gd name="connsiteY40" fmla="*/ 229898 h 323393"/>
                <a:gd name="connsiteX41" fmla="*/ 302782 w 323292"/>
                <a:gd name="connsiteY41" fmla="*/ 226254 h 323393"/>
                <a:gd name="connsiteX42" fmla="*/ 301042 w 323292"/>
                <a:gd name="connsiteY42" fmla="*/ 214951 h 323393"/>
                <a:gd name="connsiteX43" fmla="*/ 211763 w 323292"/>
                <a:gd name="connsiteY43" fmla="*/ 155407 h 323393"/>
                <a:gd name="connsiteX44" fmla="*/ 209667 w 323292"/>
                <a:gd name="connsiteY44" fmla="*/ 153512 h 323393"/>
                <a:gd name="connsiteX45" fmla="*/ 189417 w 323292"/>
                <a:gd name="connsiteY45" fmla="*/ 122270 h 323393"/>
                <a:gd name="connsiteX46" fmla="*/ 193216 w 323292"/>
                <a:gd name="connsiteY46" fmla="*/ 109346 h 323393"/>
                <a:gd name="connsiteX47" fmla="*/ 197780 w 323292"/>
                <a:gd name="connsiteY47" fmla="*/ 108182 h 323393"/>
                <a:gd name="connsiteX48" fmla="*/ 200821 w 323292"/>
                <a:gd name="connsiteY48" fmla="*/ 108431 h 323393"/>
                <a:gd name="connsiteX49" fmla="*/ 272026 w 323292"/>
                <a:gd name="connsiteY49" fmla="*/ 103203 h 323393"/>
                <a:gd name="connsiteX50" fmla="*/ 275050 w 323292"/>
                <a:gd name="connsiteY50" fmla="*/ 99393 h 323393"/>
                <a:gd name="connsiteX51" fmla="*/ 274371 w 323292"/>
                <a:gd name="connsiteY51" fmla="*/ 94312 h 323393"/>
                <a:gd name="connsiteX52" fmla="*/ 270520 w 323292"/>
                <a:gd name="connsiteY52" fmla="*/ 91200 h 323393"/>
                <a:gd name="connsiteX53" fmla="*/ 265431 w 323292"/>
                <a:gd name="connsiteY53" fmla="*/ 91882 h 323393"/>
                <a:gd name="connsiteX54" fmla="*/ 211267 w 323292"/>
                <a:gd name="connsiteY54" fmla="*/ 89691 h 323393"/>
                <a:gd name="connsiteX55" fmla="*/ 209760 w 323292"/>
                <a:gd name="connsiteY55" fmla="*/ 89364 h 323393"/>
                <a:gd name="connsiteX56" fmla="*/ 129309 w 323292"/>
                <a:gd name="connsiteY56" fmla="*/ 84012 h 323393"/>
                <a:gd name="connsiteX57" fmla="*/ 119915 w 323292"/>
                <a:gd name="connsiteY57" fmla="*/ 81313 h 323393"/>
                <a:gd name="connsiteX58" fmla="*/ 56012 w 323292"/>
                <a:gd name="connsiteY58" fmla="*/ 13019 h 323393"/>
                <a:gd name="connsiteX59" fmla="*/ 69926 w 323292"/>
                <a:gd name="connsiteY59" fmla="*/ 0 h 323393"/>
                <a:gd name="connsiteX60" fmla="*/ 130052 w 323292"/>
                <a:gd name="connsiteY60" fmla="*/ 64266 h 323393"/>
                <a:gd name="connsiteX61" fmla="*/ 214020 w 323292"/>
                <a:gd name="connsiteY61" fmla="*/ 70798 h 323393"/>
                <a:gd name="connsiteX62" fmla="*/ 215313 w 323292"/>
                <a:gd name="connsiteY62" fmla="*/ 71077 h 323393"/>
                <a:gd name="connsiteX63" fmla="*/ 256249 w 323292"/>
                <a:gd name="connsiteY63" fmla="*/ 75200 h 323393"/>
                <a:gd name="connsiteX64" fmla="*/ 275616 w 323292"/>
                <a:gd name="connsiteY64" fmla="*/ 72851 h 323393"/>
                <a:gd name="connsiteX65" fmla="*/ 291019 w 323292"/>
                <a:gd name="connsiteY65" fmla="*/ 85070 h 323393"/>
                <a:gd name="connsiteX66" fmla="*/ 293400 w 323292"/>
                <a:gd name="connsiteY66" fmla="*/ 104501 h 323393"/>
                <a:gd name="connsiteX67" fmla="*/ 281188 w 323292"/>
                <a:gd name="connsiteY67" fmla="*/ 119906 h 323393"/>
                <a:gd name="connsiteX68" fmla="*/ 216471 w 323292"/>
                <a:gd name="connsiteY68" fmla="*/ 130316 h 323393"/>
                <a:gd name="connsiteX69" fmla="*/ 216375 w 323292"/>
                <a:gd name="connsiteY69" fmla="*/ 130411 h 323393"/>
                <a:gd name="connsiteX70" fmla="*/ 216385 w 323292"/>
                <a:gd name="connsiteY70" fmla="*/ 130455 h 323393"/>
                <a:gd name="connsiteX71" fmla="*/ 223536 w 323292"/>
                <a:gd name="connsiteY71" fmla="*/ 140361 h 323393"/>
                <a:gd name="connsiteX72" fmla="*/ 311613 w 323292"/>
                <a:gd name="connsiteY72" fmla="*/ 199095 h 323393"/>
                <a:gd name="connsiteX73" fmla="*/ 318328 w 323292"/>
                <a:gd name="connsiteY73" fmla="*/ 237266 h 323393"/>
                <a:gd name="connsiteX74" fmla="*/ 295828 w 323292"/>
                <a:gd name="connsiteY74" fmla="*/ 248943 h 323393"/>
                <a:gd name="connsiteX75" fmla="*/ 280912 w 323292"/>
                <a:gd name="connsiteY75" fmla="*/ 244716 h 323393"/>
                <a:gd name="connsiteX76" fmla="*/ 276286 w 323292"/>
                <a:gd name="connsiteY76" fmla="*/ 241613 h 323393"/>
                <a:gd name="connsiteX77" fmla="*/ 276171 w 323292"/>
                <a:gd name="connsiteY77" fmla="*/ 241753 h 323393"/>
                <a:gd name="connsiteX78" fmla="*/ 282648 w 323292"/>
                <a:gd name="connsiteY78" fmla="*/ 248674 h 323393"/>
                <a:gd name="connsiteX79" fmla="*/ 281550 w 323292"/>
                <a:gd name="connsiteY79" fmla="*/ 286429 h 323393"/>
                <a:gd name="connsiteX80" fmla="*/ 280537 w 323292"/>
                <a:gd name="connsiteY80" fmla="*/ 287311 h 323393"/>
                <a:gd name="connsiteX81" fmla="*/ 262565 w 323292"/>
                <a:gd name="connsiteY81" fmla="*/ 293598 h 323393"/>
                <a:gd name="connsiteX82" fmla="*/ 242687 w 323292"/>
                <a:gd name="connsiteY82" fmla="*/ 285550 h 323393"/>
                <a:gd name="connsiteX83" fmla="*/ 236401 w 323292"/>
                <a:gd name="connsiteY83" fmla="*/ 278794 h 323393"/>
                <a:gd name="connsiteX84" fmla="*/ 236254 w 323292"/>
                <a:gd name="connsiteY84" fmla="*/ 278900 h 323393"/>
                <a:gd name="connsiteX85" fmla="*/ 238505 w 323292"/>
                <a:gd name="connsiteY85" fmla="*/ 282959 h 323393"/>
                <a:gd name="connsiteX86" fmla="*/ 240533 w 323292"/>
                <a:gd name="connsiteY86" fmla="*/ 304076 h 323393"/>
                <a:gd name="connsiteX87" fmla="*/ 227938 w 323292"/>
                <a:gd name="connsiteY87" fmla="*/ 319473 h 323393"/>
                <a:gd name="connsiteX88" fmla="*/ 214411 w 323292"/>
                <a:gd name="connsiteY88" fmla="*/ 323371 h 32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323292" h="323393">
                  <a:moveTo>
                    <a:pt x="214411" y="323371"/>
                  </a:moveTo>
                  <a:cubicBezTo>
                    <a:pt x="204480" y="323779"/>
                    <a:pt x="195173" y="318530"/>
                    <a:pt x="190384" y="309821"/>
                  </a:cubicBezTo>
                  <a:lnTo>
                    <a:pt x="178036" y="287688"/>
                  </a:lnTo>
                  <a:cubicBezTo>
                    <a:pt x="177879" y="287408"/>
                    <a:pt x="177803" y="287436"/>
                    <a:pt x="177866" y="287750"/>
                  </a:cubicBezTo>
                  <a:lnTo>
                    <a:pt x="178161" y="288856"/>
                  </a:lnTo>
                  <a:cubicBezTo>
                    <a:pt x="181214" y="302911"/>
                    <a:pt x="172917" y="316942"/>
                    <a:pt x="159130" y="321040"/>
                  </a:cubicBezTo>
                  <a:cubicBezTo>
                    <a:pt x="156695" y="322119"/>
                    <a:pt x="154043" y="322619"/>
                    <a:pt x="151382" y="322500"/>
                  </a:cubicBezTo>
                  <a:cubicBezTo>
                    <a:pt x="138958" y="322620"/>
                    <a:pt x="128145" y="314033"/>
                    <a:pt x="125448" y="301904"/>
                  </a:cubicBezTo>
                  <a:lnTo>
                    <a:pt x="107750" y="231081"/>
                  </a:lnTo>
                  <a:cubicBezTo>
                    <a:pt x="97723" y="220554"/>
                    <a:pt x="53171" y="171080"/>
                    <a:pt x="63437" y="133134"/>
                  </a:cubicBezTo>
                  <a:lnTo>
                    <a:pt x="0" y="65563"/>
                  </a:lnTo>
                  <a:lnTo>
                    <a:pt x="13897" y="52528"/>
                  </a:lnTo>
                  <a:lnTo>
                    <a:pt x="81298" y="124325"/>
                  </a:lnTo>
                  <a:cubicBezTo>
                    <a:pt x="83943" y="127145"/>
                    <a:pt x="84621" y="131286"/>
                    <a:pt x="83012" y="134803"/>
                  </a:cubicBezTo>
                  <a:cubicBezTo>
                    <a:pt x="72821" y="157125"/>
                    <a:pt x="102201" y="198634"/>
                    <a:pt x="123113" y="219554"/>
                  </a:cubicBezTo>
                  <a:cubicBezTo>
                    <a:pt x="124332" y="220775"/>
                    <a:pt x="125197" y="222305"/>
                    <a:pt x="125615" y="223979"/>
                  </a:cubicBezTo>
                  <a:lnTo>
                    <a:pt x="143998" y="297531"/>
                  </a:lnTo>
                  <a:cubicBezTo>
                    <a:pt x="144730" y="301018"/>
                    <a:pt x="147830" y="303499"/>
                    <a:pt x="151393" y="303448"/>
                  </a:cubicBezTo>
                  <a:cubicBezTo>
                    <a:pt x="152001" y="303208"/>
                    <a:pt x="152630" y="303027"/>
                    <a:pt x="153272" y="302906"/>
                  </a:cubicBezTo>
                  <a:cubicBezTo>
                    <a:pt x="157772" y="301878"/>
                    <a:pt x="160587" y="297394"/>
                    <a:pt x="159558" y="292894"/>
                  </a:cubicBezTo>
                  <a:cubicBezTo>
                    <a:pt x="159549" y="292857"/>
                    <a:pt x="159541" y="292820"/>
                    <a:pt x="159532" y="292784"/>
                  </a:cubicBezTo>
                  <a:lnTo>
                    <a:pt x="142992" y="224136"/>
                  </a:lnTo>
                  <a:cubicBezTo>
                    <a:pt x="141761" y="219022"/>
                    <a:pt x="144908" y="213877"/>
                    <a:pt x="150022" y="212645"/>
                  </a:cubicBezTo>
                  <a:cubicBezTo>
                    <a:pt x="154177" y="211644"/>
                    <a:pt x="158491" y="213534"/>
                    <a:pt x="160572" y="217268"/>
                  </a:cubicBezTo>
                  <a:lnTo>
                    <a:pt x="206969" y="300452"/>
                  </a:lnTo>
                  <a:cubicBezTo>
                    <a:pt x="208368" y="303199"/>
                    <a:pt x="211358" y="304754"/>
                    <a:pt x="214411" y="304321"/>
                  </a:cubicBezTo>
                  <a:cubicBezTo>
                    <a:pt x="215631" y="304269"/>
                    <a:pt x="216819" y="303918"/>
                    <a:pt x="217871" y="303298"/>
                  </a:cubicBezTo>
                  <a:cubicBezTo>
                    <a:pt x="218203" y="303078"/>
                    <a:pt x="218547" y="302879"/>
                    <a:pt x="218903" y="302700"/>
                  </a:cubicBezTo>
                  <a:cubicBezTo>
                    <a:pt x="220582" y="301815"/>
                    <a:pt x="221823" y="300279"/>
                    <a:pt x="222335" y="298452"/>
                  </a:cubicBezTo>
                  <a:cubicBezTo>
                    <a:pt x="223008" y="296387"/>
                    <a:pt x="222831" y="294139"/>
                    <a:pt x="221842" y="292205"/>
                  </a:cubicBezTo>
                  <a:lnTo>
                    <a:pt x="181568" y="219519"/>
                  </a:lnTo>
                  <a:cubicBezTo>
                    <a:pt x="179019" y="214917"/>
                    <a:pt x="180682" y="209120"/>
                    <a:pt x="185283" y="206571"/>
                  </a:cubicBezTo>
                  <a:cubicBezTo>
                    <a:pt x="189109" y="204450"/>
                    <a:pt x="193889" y="205209"/>
                    <a:pt x="196870" y="208411"/>
                  </a:cubicBezTo>
                  <a:lnTo>
                    <a:pt x="256402" y="272330"/>
                  </a:lnTo>
                  <a:cubicBezTo>
                    <a:pt x="259881" y="275281"/>
                    <a:pt x="264966" y="275348"/>
                    <a:pt x="268521" y="272488"/>
                  </a:cubicBezTo>
                  <a:cubicBezTo>
                    <a:pt x="271359" y="269358"/>
                    <a:pt x="271359" y="264586"/>
                    <a:pt x="268521" y="261457"/>
                  </a:cubicBezTo>
                  <a:lnTo>
                    <a:pt x="204829" y="193391"/>
                  </a:lnTo>
                  <a:cubicBezTo>
                    <a:pt x="201237" y="189548"/>
                    <a:pt x="201439" y="183521"/>
                    <a:pt x="205283" y="179928"/>
                  </a:cubicBezTo>
                  <a:cubicBezTo>
                    <a:pt x="208518" y="176904"/>
                    <a:pt x="213410" y="176508"/>
                    <a:pt x="217089" y="178973"/>
                  </a:cubicBezTo>
                  <a:lnTo>
                    <a:pt x="291503" y="228884"/>
                  </a:lnTo>
                  <a:cubicBezTo>
                    <a:pt x="292828" y="229604"/>
                    <a:pt x="294322" y="229954"/>
                    <a:pt x="295828" y="229898"/>
                  </a:cubicBezTo>
                  <a:cubicBezTo>
                    <a:pt x="298590" y="229842"/>
                    <a:pt x="301164" y="228492"/>
                    <a:pt x="302782" y="226254"/>
                  </a:cubicBezTo>
                  <a:cubicBezTo>
                    <a:pt x="305235" y="222609"/>
                    <a:pt x="304479" y="217690"/>
                    <a:pt x="301042" y="214951"/>
                  </a:cubicBezTo>
                  <a:lnTo>
                    <a:pt x="211763" y="155407"/>
                  </a:lnTo>
                  <a:cubicBezTo>
                    <a:pt x="210975" y="154882"/>
                    <a:pt x="210268" y="154243"/>
                    <a:pt x="209667" y="153512"/>
                  </a:cubicBezTo>
                  <a:cubicBezTo>
                    <a:pt x="201963" y="143748"/>
                    <a:pt x="195183" y="133289"/>
                    <a:pt x="189417" y="122270"/>
                  </a:cubicBezTo>
                  <a:cubicBezTo>
                    <a:pt x="186898" y="117652"/>
                    <a:pt x="188598" y="111865"/>
                    <a:pt x="193216" y="109346"/>
                  </a:cubicBezTo>
                  <a:cubicBezTo>
                    <a:pt x="194616" y="108582"/>
                    <a:pt x="196185" y="108182"/>
                    <a:pt x="197780" y="108182"/>
                  </a:cubicBezTo>
                  <a:cubicBezTo>
                    <a:pt x="198799" y="108182"/>
                    <a:pt x="199816" y="108265"/>
                    <a:pt x="200821" y="108431"/>
                  </a:cubicBezTo>
                  <a:cubicBezTo>
                    <a:pt x="224455" y="114892"/>
                    <a:pt x="249589" y="113046"/>
                    <a:pt x="272026" y="103203"/>
                  </a:cubicBezTo>
                  <a:cubicBezTo>
                    <a:pt x="273511" y="102399"/>
                    <a:pt x="274604" y="101022"/>
                    <a:pt x="275050" y="99393"/>
                  </a:cubicBezTo>
                  <a:cubicBezTo>
                    <a:pt x="275507" y="97677"/>
                    <a:pt x="275262" y="95848"/>
                    <a:pt x="274371" y="94312"/>
                  </a:cubicBezTo>
                  <a:cubicBezTo>
                    <a:pt x="273568" y="92790"/>
                    <a:pt x="272176" y="91665"/>
                    <a:pt x="270520" y="91200"/>
                  </a:cubicBezTo>
                  <a:cubicBezTo>
                    <a:pt x="268799" y="90752"/>
                    <a:pt x="266972" y="90997"/>
                    <a:pt x="265431" y="91882"/>
                  </a:cubicBezTo>
                  <a:cubicBezTo>
                    <a:pt x="252883" y="98732"/>
                    <a:pt x="233601" y="94549"/>
                    <a:pt x="211267" y="89691"/>
                  </a:cubicBezTo>
                  <a:lnTo>
                    <a:pt x="209760" y="89364"/>
                  </a:lnTo>
                  <a:cubicBezTo>
                    <a:pt x="186190" y="83673"/>
                    <a:pt x="157094" y="76643"/>
                    <a:pt x="129309" y="84012"/>
                  </a:cubicBezTo>
                  <a:cubicBezTo>
                    <a:pt x="125920" y="84906"/>
                    <a:pt x="122313" y="83870"/>
                    <a:pt x="119915" y="81313"/>
                  </a:cubicBezTo>
                  <a:lnTo>
                    <a:pt x="56012" y="13019"/>
                  </a:lnTo>
                  <a:lnTo>
                    <a:pt x="69926" y="0"/>
                  </a:lnTo>
                  <a:lnTo>
                    <a:pt x="130052" y="64266"/>
                  </a:lnTo>
                  <a:cubicBezTo>
                    <a:pt x="160532" y="57884"/>
                    <a:pt x="190030" y="65008"/>
                    <a:pt x="214020" y="70798"/>
                  </a:cubicBezTo>
                  <a:lnTo>
                    <a:pt x="215313" y="71077"/>
                  </a:lnTo>
                  <a:cubicBezTo>
                    <a:pt x="230763" y="74442"/>
                    <a:pt x="249971" y="78630"/>
                    <a:pt x="256249" y="75200"/>
                  </a:cubicBezTo>
                  <a:cubicBezTo>
                    <a:pt x="262142" y="71894"/>
                    <a:pt x="269103" y="71050"/>
                    <a:pt x="275616" y="72851"/>
                  </a:cubicBezTo>
                  <a:cubicBezTo>
                    <a:pt x="282190" y="74677"/>
                    <a:pt x="287745" y="79084"/>
                    <a:pt x="291019" y="85070"/>
                  </a:cubicBezTo>
                  <a:cubicBezTo>
                    <a:pt x="294355" y="90975"/>
                    <a:pt x="295212" y="97964"/>
                    <a:pt x="293400" y="104501"/>
                  </a:cubicBezTo>
                  <a:cubicBezTo>
                    <a:pt x="291578" y="111076"/>
                    <a:pt x="287173" y="116633"/>
                    <a:pt x="281188" y="119906"/>
                  </a:cubicBezTo>
                  <a:cubicBezTo>
                    <a:pt x="261090" y="129606"/>
                    <a:pt x="238596" y="133224"/>
                    <a:pt x="216471" y="130316"/>
                  </a:cubicBezTo>
                  <a:cubicBezTo>
                    <a:pt x="216418" y="130315"/>
                    <a:pt x="216375" y="130358"/>
                    <a:pt x="216375" y="130411"/>
                  </a:cubicBezTo>
                  <a:cubicBezTo>
                    <a:pt x="216375" y="130426"/>
                    <a:pt x="216378" y="130441"/>
                    <a:pt x="216385" y="130455"/>
                  </a:cubicBezTo>
                  <a:cubicBezTo>
                    <a:pt x="218597" y="133811"/>
                    <a:pt x="220971" y="137150"/>
                    <a:pt x="223536" y="140361"/>
                  </a:cubicBezTo>
                  <a:lnTo>
                    <a:pt x="311613" y="199095"/>
                  </a:lnTo>
                  <a:cubicBezTo>
                    <a:pt x="324008" y="207782"/>
                    <a:pt x="327014" y="224871"/>
                    <a:pt x="318328" y="237266"/>
                  </a:cubicBezTo>
                  <a:cubicBezTo>
                    <a:pt x="313188" y="244602"/>
                    <a:pt x="304786" y="248963"/>
                    <a:pt x="295828" y="248943"/>
                  </a:cubicBezTo>
                  <a:cubicBezTo>
                    <a:pt x="290551" y="249016"/>
                    <a:pt x="285367" y="247547"/>
                    <a:pt x="280912" y="244716"/>
                  </a:cubicBezTo>
                  <a:cubicBezTo>
                    <a:pt x="280912" y="244716"/>
                    <a:pt x="278806" y="243315"/>
                    <a:pt x="276286" y="241613"/>
                  </a:cubicBezTo>
                  <a:cubicBezTo>
                    <a:pt x="275915" y="241363"/>
                    <a:pt x="275866" y="241423"/>
                    <a:pt x="276171" y="241753"/>
                  </a:cubicBezTo>
                  <a:lnTo>
                    <a:pt x="282648" y="248674"/>
                  </a:lnTo>
                  <a:cubicBezTo>
                    <a:pt x="292461" y="259519"/>
                    <a:pt x="291977" y="276173"/>
                    <a:pt x="281550" y="286429"/>
                  </a:cubicBezTo>
                  <a:cubicBezTo>
                    <a:pt x="281235" y="286748"/>
                    <a:pt x="280896" y="287043"/>
                    <a:pt x="280537" y="287311"/>
                  </a:cubicBezTo>
                  <a:cubicBezTo>
                    <a:pt x="275378" y="291284"/>
                    <a:pt x="269076" y="293488"/>
                    <a:pt x="262565" y="293598"/>
                  </a:cubicBezTo>
                  <a:cubicBezTo>
                    <a:pt x="255122" y="293720"/>
                    <a:pt x="247949" y="290815"/>
                    <a:pt x="242687" y="285550"/>
                  </a:cubicBezTo>
                  <a:lnTo>
                    <a:pt x="236401" y="278794"/>
                  </a:lnTo>
                  <a:cubicBezTo>
                    <a:pt x="236121" y="278492"/>
                    <a:pt x="236054" y="278540"/>
                    <a:pt x="236254" y="278900"/>
                  </a:cubicBezTo>
                  <a:lnTo>
                    <a:pt x="238505" y="282959"/>
                  </a:lnTo>
                  <a:cubicBezTo>
                    <a:pt x="242013" y="289433"/>
                    <a:pt x="242746" y="297053"/>
                    <a:pt x="240533" y="304076"/>
                  </a:cubicBezTo>
                  <a:cubicBezTo>
                    <a:pt x="238564" y="310687"/>
                    <a:pt x="234028" y="316234"/>
                    <a:pt x="227938" y="319473"/>
                  </a:cubicBezTo>
                  <a:cubicBezTo>
                    <a:pt x="223865" y="321975"/>
                    <a:pt x="219189" y="323322"/>
                    <a:pt x="214411" y="323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5784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4146287" y="36292"/>
            <a:ext cx="413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LEMON MILK" panose="00000500000000000000" pitchFamily="50" charset="0"/>
              </a:rPr>
              <a:t>canvas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839D90-2FDF-4C60-8F92-35739FCFDF25}"/>
              </a:ext>
            </a:extLst>
          </p:cNvPr>
          <p:cNvSpPr txBox="1"/>
          <p:nvPr/>
        </p:nvSpPr>
        <p:spPr>
          <a:xfrm>
            <a:off x="139912" y="452645"/>
            <a:ext cx="40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4C5421-901A-4183-8FE2-16D13C7EF719}"/>
              </a:ext>
            </a:extLst>
          </p:cNvPr>
          <p:cNvSpPr/>
          <p:nvPr/>
        </p:nvSpPr>
        <p:spPr>
          <a:xfrm>
            <a:off x="1455938" y="1128045"/>
            <a:ext cx="9089276" cy="51573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1DC9C3-F6BF-4116-B2CD-EA7BA1EC8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6786" y="906104"/>
            <a:ext cx="8695700" cy="552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3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5048712" y="62106"/>
            <a:ext cx="20945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800" b="1" dirty="0">
                <a:solidFill>
                  <a:schemeClr val="bg1"/>
                </a:solidFill>
                <a:latin typeface="LEMON MILK" panose="00000500000000000000" pitchFamily="50" charset="0"/>
              </a:rPr>
              <a:t>EAP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839D90-2FDF-4C60-8F92-35739FCFDF25}"/>
              </a:ext>
            </a:extLst>
          </p:cNvPr>
          <p:cNvSpPr txBox="1"/>
          <p:nvPr/>
        </p:nvSpPr>
        <p:spPr>
          <a:xfrm>
            <a:off x="139912" y="452645"/>
            <a:ext cx="40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4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1DC9C3-F6BF-4116-B2CD-EA7BA1EC8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7915" y="975865"/>
            <a:ext cx="9571360" cy="534836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34C5421-901A-4183-8FE2-16D13C7EF719}"/>
              </a:ext>
            </a:extLst>
          </p:cNvPr>
          <p:cNvSpPr/>
          <p:nvPr/>
        </p:nvSpPr>
        <p:spPr>
          <a:xfrm>
            <a:off x="1092150" y="1071372"/>
            <a:ext cx="10022890" cy="51573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17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3161919" y="110945"/>
            <a:ext cx="943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LEMON MILK" panose="00000500000000000000" pitchFamily="50" charset="0"/>
              </a:rPr>
              <a:t>cronograma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839D90-2FDF-4C60-8F92-35739FCFDF25}"/>
              </a:ext>
            </a:extLst>
          </p:cNvPr>
          <p:cNvSpPr txBox="1"/>
          <p:nvPr/>
        </p:nvSpPr>
        <p:spPr>
          <a:xfrm>
            <a:off x="139912" y="452645"/>
            <a:ext cx="40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5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4C5421-901A-4183-8FE2-16D13C7EF719}"/>
              </a:ext>
            </a:extLst>
          </p:cNvPr>
          <p:cNvSpPr/>
          <p:nvPr/>
        </p:nvSpPr>
        <p:spPr>
          <a:xfrm>
            <a:off x="1447060" y="1368250"/>
            <a:ext cx="9001957" cy="45797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Tabela&#10;&#10;Descrição gerada automaticamente">
            <a:extLst>
              <a:ext uri="{FF2B5EF4-FFF2-40B4-BE49-F238E27FC236}">
                <a16:creationId xmlns:a16="http://schemas.microsoft.com/office/drawing/2014/main" id="{C23D3165-647F-49FF-8AAB-28E80B1EB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34" y="1202666"/>
            <a:ext cx="8661890" cy="49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8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3161919" y="110945"/>
            <a:ext cx="943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LEMON MILK" panose="00000500000000000000" pitchFamily="50" charset="0"/>
              </a:rPr>
              <a:t>cronograma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839D90-2FDF-4C60-8F92-35739FCFDF25}"/>
              </a:ext>
            </a:extLst>
          </p:cNvPr>
          <p:cNvSpPr txBox="1"/>
          <p:nvPr/>
        </p:nvSpPr>
        <p:spPr>
          <a:xfrm>
            <a:off x="139912" y="452645"/>
            <a:ext cx="40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6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4C5421-901A-4183-8FE2-16D13C7EF719}"/>
              </a:ext>
            </a:extLst>
          </p:cNvPr>
          <p:cNvSpPr/>
          <p:nvPr/>
        </p:nvSpPr>
        <p:spPr>
          <a:xfrm>
            <a:off x="1189608" y="1276866"/>
            <a:ext cx="9608667" cy="48043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08F3AAED-A076-4F92-9B62-A47CD18A9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25" y="1156973"/>
            <a:ext cx="9164851" cy="500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9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1449013" y="79458"/>
            <a:ext cx="9621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LEMON MILK" panose="00000500000000000000" pitchFamily="50" charset="0"/>
              </a:rPr>
              <a:t>Regras de negócios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839D90-2FDF-4C60-8F92-35739FCFDF25}"/>
              </a:ext>
            </a:extLst>
          </p:cNvPr>
          <p:cNvSpPr txBox="1"/>
          <p:nvPr/>
        </p:nvSpPr>
        <p:spPr>
          <a:xfrm>
            <a:off x="139912" y="452645"/>
            <a:ext cx="40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7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4C5421-901A-4183-8FE2-16D13C7EF719}"/>
              </a:ext>
            </a:extLst>
          </p:cNvPr>
          <p:cNvSpPr/>
          <p:nvPr/>
        </p:nvSpPr>
        <p:spPr>
          <a:xfrm>
            <a:off x="2114363" y="1098294"/>
            <a:ext cx="7935159" cy="50952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80EFBD-8796-49BA-98EE-C00C28B7DF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47" t="28220" r="32136" b="24013"/>
          <a:stretch/>
        </p:blipFill>
        <p:spPr>
          <a:xfrm>
            <a:off x="2427421" y="975865"/>
            <a:ext cx="7337157" cy="53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7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938908" y="114911"/>
            <a:ext cx="10803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LEMON MILK" panose="00000500000000000000" pitchFamily="50" charset="0"/>
              </a:rPr>
              <a:t>Diagrama de caso de uso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839D90-2FDF-4C60-8F92-35739FCFDF25}"/>
              </a:ext>
            </a:extLst>
          </p:cNvPr>
          <p:cNvSpPr txBox="1"/>
          <p:nvPr/>
        </p:nvSpPr>
        <p:spPr>
          <a:xfrm>
            <a:off x="139912" y="452645"/>
            <a:ext cx="40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8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4C5421-901A-4183-8FE2-16D13C7EF719}"/>
              </a:ext>
            </a:extLst>
          </p:cNvPr>
          <p:cNvSpPr/>
          <p:nvPr/>
        </p:nvSpPr>
        <p:spPr>
          <a:xfrm>
            <a:off x="1808921" y="1037080"/>
            <a:ext cx="8542442" cy="5248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255AE53A-B7AA-4218-B4D6-7DB42FEE3B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" t="1987" r="11179" b="4242"/>
          <a:stretch/>
        </p:blipFill>
        <p:spPr>
          <a:xfrm>
            <a:off x="1984928" y="960245"/>
            <a:ext cx="8237333" cy="543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56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262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Cocogoose</vt:lpstr>
      <vt:lpstr>LEMON MILK</vt:lpstr>
      <vt:lpstr>LEMON MILK Bold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ISABELLE AFONSO</dc:creator>
  <cp:lastModifiedBy>ISABELLE CAROLINE RESENDE AFONSO</cp:lastModifiedBy>
  <cp:revision>11</cp:revision>
  <dcterms:created xsi:type="dcterms:W3CDTF">2020-12-10T07:53:34Z</dcterms:created>
  <dcterms:modified xsi:type="dcterms:W3CDTF">2020-12-11T23:54:01Z</dcterms:modified>
</cp:coreProperties>
</file>