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ente:"/>
          <p:cNvSpPr txBox="1">
            <a:spLocks noGrp="1"/>
          </p:cNvSpPr>
          <p:nvPr>
            <p:ph type="subTitle" sz="quarter" idx="1"/>
          </p:nvPr>
        </p:nvSpPr>
        <p:spPr>
          <a:xfrm>
            <a:off x="767239" y="444297"/>
            <a:ext cx="11366374" cy="117122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pt-BR"/>
              <a:t>Grupo</a:t>
            </a:r>
            <a:r>
              <a:t>:</a:t>
            </a:r>
            <a:r>
              <a:rPr lang="pt-BR"/>
              <a:t> Diogo Américo, Isabelle Caroline, Lucas Lima  e Matheus Henrique</a:t>
            </a:r>
          </a:p>
        </p:txBody>
      </p:sp>
      <p:sp>
        <p:nvSpPr>
          <p:cNvPr id="120" name="Instituição:"/>
          <p:cNvSpPr txBox="1"/>
          <p:nvPr/>
        </p:nvSpPr>
        <p:spPr>
          <a:xfrm>
            <a:off x="12522200" y="444297"/>
            <a:ext cx="11394596" cy="1143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>
              <a:defRPr sz="3200" b="0"/>
            </a:lvl1pPr>
          </a:lstStyle>
          <a:p>
            <a:r>
              <a:rPr lang="pt-BR"/>
              <a:t>Curso</a:t>
            </a:r>
            <a:r>
              <a:t>:</a:t>
            </a:r>
            <a:r>
              <a:rPr lang="pt-BR"/>
              <a:t> ADS - Análise e Desenvolvimento de Sistemas</a:t>
            </a:r>
            <a:endParaRPr/>
          </a:p>
        </p:txBody>
      </p:sp>
      <p:sp>
        <p:nvSpPr>
          <p:cNvPr id="122" name="Matéria:"/>
          <p:cNvSpPr txBox="1"/>
          <p:nvPr/>
        </p:nvSpPr>
        <p:spPr>
          <a:xfrm>
            <a:off x="710795" y="1704629"/>
            <a:ext cx="11394596" cy="1143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>
              <a:defRPr sz="3200" b="0"/>
            </a:lvl1pPr>
          </a:lstStyle>
          <a:p>
            <a:r>
              <a:rPr lang="pt-BR"/>
              <a:t>Disciplina</a:t>
            </a:r>
            <a:r>
              <a:t>:</a:t>
            </a:r>
            <a:r>
              <a:rPr lang="pt-BR"/>
              <a:t> Gestão de Projetos</a:t>
            </a:r>
          </a:p>
        </p:txBody>
      </p:sp>
      <p:sp>
        <p:nvSpPr>
          <p:cNvPr id="123" name="Retângulo"/>
          <p:cNvSpPr/>
          <p:nvPr/>
        </p:nvSpPr>
        <p:spPr>
          <a:xfrm>
            <a:off x="814518" y="5502308"/>
            <a:ext cx="10851696" cy="2477933"/>
          </a:xfrm>
          <a:prstGeom prst="rect">
            <a:avLst/>
          </a:prstGeom>
          <a:solidFill>
            <a:srgbClr val="68D2FF">
              <a:alpha val="3019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2400" dirty="0">
                <a:solidFill>
                  <a:schemeClr val="tx1"/>
                </a:solidFill>
              </a:rPr>
              <a:t>Criar um software capaz de solucionar problemas de pequenos negócios trazendo soluções mais simplificadas e realmente necessárias.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24" name="VISÃO DO PROJETO"/>
          <p:cNvSpPr txBox="1"/>
          <p:nvPr/>
        </p:nvSpPr>
        <p:spPr>
          <a:xfrm>
            <a:off x="757296" y="4793425"/>
            <a:ext cx="587660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VISÃO DO PROJETO</a:t>
            </a:r>
            <a:r>
              <a:rPr lang="pt-BR"/>
              <a:t> - Exemplo</a:t>
            </a:r>
          </a:p>
        </p:txBody>
      </p:sp>
      <p:sp>
        <p:nvSpPr>
          <p:cNvPr id="125" name="O que é possível"/>
          <p:cNvSpPr txBox="1"/>
          <p:nvPr/>
        </p:nvSpPr>
        <p:spPr>
          <a:xfrm>
            <a:off x="960590" y="5502308"/>
            <a:ext cx="311277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 que </a:t>
            </a:r>
            <a:r>
              <a:rPr err="1"/>
              <a:t>é</a:t>
            </a:r>
            <a:r>
              <a:t> </a:t>
            </a:r>
            <a:r>
              <a:rPr err="1"/>
              <a:t>possível</a:t>
            </a:r>
            <a:endParaRPr/>
          </a:p>
        </p:txBody>
      </p:sp>
      <p:sp>
        <p:nvSpPr>
          <p:cNvPr id="126" name="Retângulo"/>
          <p:cNvSpPr/>
          <p:nvPr/>
        </p:nvSpPr>
        <p:spPr>
          <a:xfrm>
            <a:off x="808168" y="8126771"/>
            <a:ext cx="10864396" cy="2477933"/>
          </a:xfrm>
          <a:prstGeom prst="rect">
            <a:avLst/>
          </a:prstGeom>
          <a:solidFill>
            <a:srgbClr val="68D2FF">
              <a:alpha val="3019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2400" dirty="0">
                <a:solidFill>
                  <a:schemeClr val="tx1"/>
                </a:solidFill>
              </a:rPr>
              <a:t>Ter uma rede de comércio utilizando e aprovando o software, e consequentemente o recomendando.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7" name="O que agrega valor"/>
          <p:cNvSpPr txBox="1"/>
          <p:nvPr/>
        </p:nvSpPr>
        <p:spPr>
          <a:xfrm>
            <a:off x="960590" y="8178769"/>
            <a:ext cx="356501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 que </a:t>
            </a:r>
            <a:r>
              <a:rPr err="1"/>
              <a:t>agrega</a:t>
            </a:r>
            <a:r>
              <a:t> valor</a:t>
            </a:r>
          </a:p>
        </p:txBody>
      </p:sp>
      <p:sp>
        <p:nvSpPr>
          <p:cNvPr id="128" name="Retângulo"/>
          <p:cNvSpPr/>
          <p:nvPr/>
        </p:nvSpPr>
        <p:spPr>
          <a:xfrm>
            <a:off x="808168" y="10751234"/>
            <a:ext cx="10864396" cy="2477933"/>
          </a:xfrm>
          <a:prstGeom prst="rect">
            <a:avLst/>
          </a:prstGeom>
          <a:solidFill>
            <a:srgbClr val="68D2FF">
              <a:alpha val="3019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just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2400" dirty="0">
                <a:solidFill>
                  <a:schemeClr val="tx1"/>
                </a:solidFill>
              </a:rPr>
              <a:t>Trazer uma “automação” em processos que ainda são feitos manualmente em comércios que não utilizam um software que é capaz de auxiliá-los.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29" name="Qual o propósito"/>
          <p:cNvSpPr txBox="1"/>
          <p:nvPr/>
        </p:nvSpPr>
        <p:spPr>
          <a:xfrm>
            <a:off x="843433" y="10751234"/>
            <a:ext cx="314058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Qual o </a:t>
            </a:r>
            <a:r>
              <a:rPr err="1"/>
              <a:t>propósito</a:t>
            </a:r>
            <a:endParaRPr/>
          </a:p>
        </p:txBody>
      </p:sp>
      <p:sp>
        <p:nvSpPr>
          <p:cNvPr id="130" name="Seta"/>
          <p:cNvSpPr/>
          <p:nvPr/>
        </p:nvSpPr>
        <p:spPr>
          <a:xfrm>
            <a:off x="12147650" y="901857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nha"/>
          <p:cNvSpPr/>
          <p:nvPr/>
        </p:nvSpPr>
        <p:spPr>
          <a:xfrm flipV="1">
            <a:off x="11910107" y="5515823"/>
            <a:ext cx="1" cy="7699829"/>
          </a:xfrm>
          <a:prstGeom prst="line">
            <a:avLst/>
          </a:prstGeom>
          <a:ln w="2540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Retângulo"/>
          <p:cNvSpPr/>
          <p:nvPr/>
        </p:nvSpPr>
        <p:spPr>
          <a:xfrm>
            <a:off x="13528194" y="8183330"/>
            <a:ext cx="9846013" cy="4981522"/>
          </a:xfrm>
          <a:prstGeom prst="rect">
            <a:avLst/>
          </a:prstGeom>
          <a:solidFill>
            <a:srgbClr val="68D2FF">
              <a:alpha val="3019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dirty="0">
                <a:solidFill>
                  <a:schemeClr val="tx1"/>
                </a:solidFill>
              </a:rPr>
              <a:t>Criar um software capaz de auxiliar pequenos negócios à automatizarem processos que hoje são executados manualmente e incentivar outros a também o utiliza-lo (software).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Visão do Projeto"/>
          <p:cNvSpPr txBox="1"/>
          <p:nvPr/>
        </p:nvSpPr>
        <p:spPr>
          <a:xfrm>
            <a:off x="13744708" y="8325299"/>
            <a:ext cx="309905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Visão do Projeto</a:t>
            </a:r>
          </a:p>
        </p:txBody>
      </p:sp>
      <p:sp>
        <p:nvSpPr>
          <p:cNvPr id="134" name="DONO DO PROJETO:"/>
          <p:cNvSpPr txBox="1"/>
          <p:nvPr/>
        </p:nvSpPr>
        <p:spPr>
          <a:xfrm>
            <a:off x="710795" y="2977316"/>
            <a:ext cx="11394596" cy="1143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>
              <a:defRPr sz="3200" b="0"/>
            </a:lvl1pPr>
          </a:lstStyle>
          <a:p>
            <a:r>
              <a:rPr lang="pt-BR"/>
              <a:t>Nome do Projeto</a:t>
            </a:r>
            <a:r>
              <a:t>:</a:t>
            </a:r>
            <a:r>
              <a:rPr lang="pt-BR"/>
              <a:t> SIG – Sistema Interno de Gerenciamento</a:t>
            </a:r>
          </a:p>
        </p:txBody>
      </p:sp>
      <p:sp>
        <p:nvSpPr>
          <p:cNvPr id="135" name="SCRUM MASTER:"/>
          <p:cNvSpPr txBox="1"/>
          <p:nvPr/>
        </p:nvSpPr>
        <p:spPr>
          <a:xfrm>
            <a:off x="12533822" y="1845012"/>
            <a:ext cx="11394596" cy="45506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>
              <a:defRPr sz="3200" b="0"/>
            </a:lvl1pPr>
          </a:lstStyle>
          <a:p>
            <a:pPr algn="just"/>
            <a:r>
              <a:rPr lang="pt-BR" dirty="0"/>
              <a:t>Percepções sobre a atividade: Este é um software facilmente encontrado no mercado. Uma inovação como, por exemplo, a modularização do serviço traria um novo jeito de comercializa-lo e atrairia atenções ao nosso software.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81F036-7A46-4335-830C-C383AC5EDBEF}"/>
              </a:ext>
            </a:extLst>
          </p:cNvPr>
          <p:cNvSpPr txBox="1"/>
          <p:nvPr/>
        </p:nvSpPr>
        <p:spPr>
          <a:xfrm>
            <a:off x="10820399" y="6575872"/>
            <a:ext cx="27432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73F6007C8034B95D2943DF3F6F62D" ma:contentTypeVersion="3" ma:contentTypeDescription="Crie um novo documento." ma:contentTypeScope="" ma:versionID="52890f9eb67e14cb1629d4a3785ed027">
  <xsd:schema xmlns:xsd="http://www.w3.org/2001/XMLSchema" xmlns:xs="http://www.w3.org/2001/XMLSchema" xmlns:p="http://schemas.microsoft.com/office/2006/metadata/properties" xmlns:ns2="22da1064-d5f4-4323-b056-6c021dcc1a35" targetNamespace="http://schemas.microsoft.com/office/2006/metadata/properties" ma:root="true" ma:fieldsID="0cad11a3a4c188995d4f6647ab771cdd" ns2:_="">
    <xsd:import namespace="22da1064-d5f4-4323-b056-6c021dcc1a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a1064-d5f4-4323-b056-6c021dcc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00C79F-EB5F-43F1-BDEA-0C11FACCB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a1064-d5f4-4323-b056-6c021dcc1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EBBA-9FAA-492A-885F-03C45DD9F3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B331D-4D00-4F45-8D66-1571AB340A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179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Helvetica Neue</vt:lpstr>
      <vt:lpstr>Helvetica Neue Light</vt:lpstr>
      <vt:lpstr>Helvetica Neue Medium</vt:lpstr>
      <vt:lpstr>White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</dc:creator>
  <cp:lastModifiedBy>DIOGO AMERICO NUNES DO AMARAL</cp:lastModifiedBy>
  <cp:revision>5</cp:revision>
  <dcterms:modified xsi:type="dcterms:W3CDTF">2020-09-29T18:21:33Z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0x01010018773F6007C8034B95D2943DF3F6F62D</vt:lpwstr>
  </property>
</Properties>
</file>