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585F-DB7A-47AC-BCB0-75F1A01C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C20348-BE23-447F-B77F-A7567382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F783F-0BCB-412B-A3A3-BE2B9E4B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1A8DA-A577-46F6-B40E-68E089E4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943AA-FC71-4884-94FC-B5C584B3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C0DBA-BD48-4687-A4C7-B05AE60A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63832-06EF-434E-9E50-51264DB6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C752F-11BD-44B2-B579-397AAD0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99B28-B194-4626-B4ED-9A585FE9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42C3C-22AA-47C2-A856-757FF1AF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6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2391E-F1EC-4B3B-96AB-19E65B025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C01F3D-E127-4DA3-8D53-D794CCAD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20195-1E17-4F33-8642-CE2D82F9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A6170-78C2-4C36-B327-8881007A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A41BC-77BB-439C-9EB5-440AB77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1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6BE3-C8C5-43D1-8507-DC198B32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0802F-0EF0-4646-AB83-8152CA0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27677-FEB4-4CD2-99BB-EF02B00C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96C7A-50C0-484E-A47C-3C16101E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BDE3B-2CDE-433F-8E70-0030834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1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57A48-6D1A-46DF-B72E-3A6FEB4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00CAE-7066-4AE3-B754-B4EDBBEA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A4BE0-2811-43C4-AC53-307795C9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954AE-4CEB-4694-9259-5B15671B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45EC7-4C7B-44D7-A872-512C49E2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B36E-4072-4B49-88C9-FFA0FA8A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8803E-3410-46E4-A95D-41682E3D7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B883A-2035-4CA7-8701-DD429BF9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B52D75-F954-4300-9311-AF60D376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C67F68-1AFC-44F6-BEA0-C94F0E4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C3E11C-5508-4CF4-B0E2-3B8EABCE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872A-8551-4CF9-8750-F5BD844D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5BDF5-62C6-4541-B8E6-1F50D75D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49270-4A60-4BA3-B9BA-BB4E06E5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A94B0A-848D-4D7E-B192-6E32098CA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B6864F-BC5C-4D32-A709-7CCA6290F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C469B-E974-4465-B0C1-DC9016A6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C208-1E67-4172-B93C-968B1BEB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482A03-5E0D-44B4-8BFA-9BF88A1F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FCC83-38B9-49F9-A3EC-6A1385F0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343435-0E94-4083-B4DB-6F6B4F87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7542B6-90A5-4B6D-A254-E3A149CE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A961FF-2CA2-485A-A8AD-4AB9158A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FE4776-CC73-4D2A-8165-0A6E5110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C9C74D-F6E1-4C75-8CB2-8417CF49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F9A3F4-05DD-475B-B7F7-22C6617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7420C-65C6-43C5-BAA0-E1F9E17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E04F9-B939-4744-B1D1-57874482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01D1C-5B10-4FFD-A120-1AA33487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0963F5-2AC6-4B45-9AEC-FF5B8F59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7E15BF-AB68-4E06-B2E2-523DE06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2AA97C-E34D-4B81-88AE-BD1167C4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1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8DFBC-7213-4D71-8CFD-B5AD23A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21F0E4-E4C5-43EF-8F77-DDE812F8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8A8AD-D2A1-4C0F-8C16-50586E64B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B2D723-C8B8-4985-AA67-269B78E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FA680-CB4C-4F5B-BBAF-F4E98549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D6CDC-94B3-4BB5-B552-D5D4B5B4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7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26344-DE92-4DFB-82D5-6EC6BB0C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3C74C8-EF21-4AB6-96D7-1F135733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46A6D5-C671-46CC-B403-972660E90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D5DE-69EA-4BB0-82C8-A012E955FEB9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7DB9C-0525-4342-8EFE-D95F61C5F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35BAF-6DB0-43D0-8D78-970009187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848A-E0E8-4538-88B5-5D1824A73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0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9E94D2-68FC-4BAF-AF44-91517D3ED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01F762E-38BE-42D4-9182-F0F5ED78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F00895-67C7-4780-A529-F5FF04B2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305DFC-405B-4FBC-A657-00241AE8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76F022-94C7-49F1-BB83-6ED075C7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E7E20B-BC3B-4B37-BC69-982890195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Henrique</dc:creator>
  <cp:lastModifiedBy>Matheus Henrique</cp:lastModifiedBy>
  <cp:revision>3</cp:revision>
  <dcterms:created xsi:type="dcterms:W3CDTF">2020-09-26T12:42:48Z</dcterms:created>
  <dcterms:modified xsi:type="dcterms:W3CDTF">2020-09-26T13:39:13Z</dcterms:modified>
</cp:coreProperties>
</file>