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67" r:id="rId6"/>
    <p:sldId id="257" r:id="rId7"/>
    <p:sldId id="286" r:id="rId8"/>
    <p:sldId id="285" r:id="rId9"/>
    <p:sldId id="281" r:id="rId10"/>
    <p:sldId id="287" r:id="rId11"/>
    <p:sldId id="271" r:id="rId12"/>
    <p:sldId id="296" r:id="rId13"/>
    <p:sldId id="280" r:id="rId14"/>
    <p:sldId id="276" r:id="rId15"/>
    <p:sldId id="277" r:id="rId16"/>
    <p:sldId id="279" r:id="rId17"/>
    <p:sldId id="288" r:id="rId18"/>
    <p:sldId id="289" r:id="rId19"/>
    <p:sldId id="299" r:id="rId20"/>
    <p:sldId id="290" r:id="rId21"/>
    <p:sldId id="295" r:id="rId22"/>
    <p:sldId id="291" r:id="rId23"/>
    <p:sldId id="292" r:id="rId24"/>
    <p:sldId id="293" r:id="rId25"/>
    <p:sldId id="294" r:id="rId26"/>
    <p:sldId id="298" r:id="rId27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lear Sans Regular" panose="020B0604020202020204" charset="0"/>
      <p:regular r:id="rId32"/>
    </p:embeddedFont>
    <p:embeddedFont>
      <p:font typeface="Clear Sans Regular Bold" panose="020B0604020202020204" charset="0"/>
      <p:regular r:id="rId33"/>
    </p:embeddedFont>
    <p:embeddedFont>
      <p:font typeface="LEMON MILK" panose="020B0604020202020204" charset="0"/>
      <p:regular r:id="rId34"/>
      <p: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347"/>
    <a:srgbClr val="FBF7F3"/>
    <a:srgbClr val="F0DFCE"/>
    <a:srgbClr val="64908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BD0F3-CC53-41CC-956A-23669DF62DA8}" v="95" dt="2021-06-26T02:04:52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3659945C-3490-4C21-8378-831EA818C0C3}"/>
              </a:ext>
            </a:extLst>
          </p:cNvPr>
          <p:cNvSpPr/>
          <p:nvPr/>
        </p:nvSpPr>
        <p:spPr>
          <a:xfrm>
            <a:off x="0" y="9951294"/>
            <a:ext cx="18288000" cy="335705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0" r="15630"/>
          <a:stretch/>
        </p:blipFill>
        <p:spPr>
          <a:xfrm>
            <a:off x="2352258" y="-114300"/>
            <a:ext cx="4834359" cy="1006559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588456" y="2855362"/>
            <a:ext cx="1182082" cy="1182082"/>
            <a:chOff x="0" y="0"/>
            <a:chExt cx="1576109" cy="1576109"/>
          </a:xfrm>
          <a:solidFill>
            <a:srgbClr val="FF6347"/>
          </a:solidFill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576109" cy="1576109"/>
              <a:chOff x="0" y="0"/>
              <a:chExt cx="6350000" cy="6350000"/>
            </a:xfrm>
            <a:grpFill/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pt-BR" dirty="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58991" y="494392"/>
              <a:ext cx="1258126" cy="478764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26"/>
                </a:lnSpc>
              </a:pPr>
              <a:endParaRPr lang="en-US" sz="2826" spc="-84" dirty="0">
                <a:solidFill>
                  <a:srgbClr val="FFFFFF"/>
                </a:solidFill>
                <a:latin typeface="Clear Sans Bold Bold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410502" y="4285585"/>
            <a:ext cx="9713910" cy="1922853"/>
            <a:chOff x="-1451423" y="850021"/>
            <a:chExt cx="12951880" cy="2563805"/>
          </a:xfrm>
        </p:grpSpPr>
        <p:sp>
          <p:nvSpPr>
            <p:cNvPr id="8" name="TextBox 8"/>
            <p:cNvSpPr txBox="1"/>
            <p:nvPr/>
          </p:nvSpPr>
          <p:spPr>
            <a:xfrm>
              <a:off x="-1451423" y="850021"/>
              <a:ext cx="10823428" cy="18124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75"/>
                </a:lnSpc>
              </a:pPr>
              <a:r>
                <a:rPr lang="en-US" sz="10575" spc="-317" dirty="0">
                  <a:latin typeface="Clear Sans Regular Bold"/>
                </a:rPr>
                <a:t>FOTOSIG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1436908" y="2482031"/>
              <a:ext cx="12937365" cy="9317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  <a:spcBef>
                  <a:spcPct val="0"/>
                </a:spcBef>
              </a:pPr>
              <a:r>
                <a:rPr lang="en-US" sz="4200" spc="-84" dirty="0">
                  <a:latin typeface="Clear Sans Regular"/>
                </a:rPr>
                <a:t>SISTEMA INTERNO DE GERENCIAMENTO</a:t>
              </a:r>
            </a:p>
          </p:txBody>
        </p:sp>
      </p:grpSp>
      <p:pic>
        <p:nvPicPr>
          <p:cNvPr id="1026" name="Picture 2" descr="Forma&#10;&#10;Descrição gerada automaticamente com confiança baixa">
            <a:extLst>
              <a:ext uri="{FF2B5EF4-FFF2-40B4-BE49-F238E27FC236}">
                <a16:creationId xmlns:a16="http://schemas.microsoft.com/office/drawing/2014/main" id="{EDC9E486-E018-4D03-BD84-E54BE69A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329" y="3103503"/>
            <a:ext cx="685800" cy="685800"/>
          </a:xfrm>
          <a:prstGeom prst="rect">
            <a:avLst/>
          </a:prstGeom>
          <a:noFill/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34D9EF8-1971-4617-AA91-8832B5487286}"/>
              </a:ext>
            </a:extLst>
          </p:cNvPr>
          <p:cNvSpPr/>
          <p:nvPr/>
        </p:nvSpPr>
        <p:spPr>
          <a:xfrm>
            <a:off x="7190229" y="5494139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5789936" y="151119"/>
            <a:ext cx="8183875" cy="974748"/>
            <a:chOff x="-9581604" y="-1656380"/>
            <a:chExt cx="23387810" cy="5610738"/>
          </a:xfrm>
        </p:grpSpPr>
        <p:sp>
          <p:nvSpPr>
            <p:cNvPr id="10" name="TextBox 10"/>
            <p:cNvSpPr txBox="1"/>
            <p:nvPr/>
          </p:nvSpPr>
          <p:spPr>
            <a:xfrm>
              <a:off x="-9581604" y="-1656380"/>
              <a:ext cx="23387810" cy="3616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spc="-134" dirty="0">
                  <a:solidFill>
                    <a:srgbClr val="3D4248"/>
                  </a:solidFill>
                  <a:latin typeface="Clear Sans Regular"/>
                </a:rPr>
                <a:t>DIAGRAMA DE CASO DE USO</a:t>
              </a:r>
              <a:endParaRPr lang="en-US" sz="4475" u="none" spc="-134" dirty="0">
                <a:solidFill>
                  <a:srgbClr val="3D4248"/>
                </a:solidFill>
                <a:latin typeface="Clear Sans Regular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8" y="800565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D9B301-13E6-411D-91B4-0E7CC40DADDA}"/>
              </a:ext>
            </a:extLst>
          </p:cNvPr>
          <p:cNvSpPr txBox="1"/>
          <p:nvPr/>
        </p:nvSpPr>
        <p:spPr>
          <a:xfrm>
            <a:off x="17449800" y="9715500"/>
            <a:ext cx="838200" cy="475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1800" dirty="0">
                <a:latin typeface="Clear Sans Regular Bold"/>
              </a:rPr>
              <a:t>04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01F63C6-D614-41EE-96B8-412103FDC80D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Diagrama&#10;&#10;Descrição gerada automaticamente">
            <a:extLst>
              <a:ext uri="{FF2B5EF4-FFF2-40B4-BE49-F238E27FC236}">
                <a16:creationId xmlns:a16="http://schemas.microsoft.com/office/drawing/2014/main" id="{84D5B9AD-ACC9-4C72-8519-3B0E467FE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" t="1987" r="11179" b="4242"/>
          <a:stretch/>
        </p:blipFill>
        <p:spPr>
          <a:xfrm>
            <a:off x="2819400" y="1125867"/>
            <a:ext cx="13043312" cy="84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6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2895600" y="172025"/>
            <a:ext cx="9982200" cy="1256754"/>
            <a:chOff x="0" y="-1857129"/>
            <a:chExt cx="19250299" cy="7233990"/>
          </a:xfrm>
        </p:grpSpPr>
        <p:sp>
          <p:nvSpPr>
            <p:cNvPr id="10" name="TextBox 10"/>
            <p:cNvSpPr txBox="1"/>
            <p:nvPr/>
          </p:nvSpPr>
          <p:spPr>
            <a:xfrm>
              <a:off x="5444093" y="-1857129"/>
              <a:ext cx="13806206" cy="72339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DIAGRAMA DE ATIVIDADES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9" y="775410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6F1352-D58E-4A0C-85D4-31B418A711B7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974DB635-BD66-425C-8769-61B6391CB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93" y="1178589"/>
            <a:ext cx="15936411" cy="83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2895600" y="172025"/>
            <a:ext cx="9982200" cy="1256754"/>
            <a:chOff x="0" y="-1857129"/>
            <a:chExt cx="19250299" cy="7233990"/>
          </a:xfrm>
        </p:grpSpPr>
        <p:sp>
          <p:nvSpPr>
            <p:cNvPr id="10" name="TextBox 10"/>
            <p:cNvSpPr txBox="1"/>
            <p:nvPr/>
          </p:nvSpPr>
          <p:spPr>
            <a:xfrm>
              <a:off x="5444093" y="-1857129"/>
              <a:ext cx="13806206" cy="72339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DIAGRAMA DE ATIVIDADES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9" y="775410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6F1352-D58E-4A0C-85D4-31B418A711B7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9BEA084-BAEC-464C-8638-E6256BB89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6656" y="1103984"/>
            <a:ext cx="12594686" cy="84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3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2895600" y="172025"/>
            <a:ext cx="9982200" cy="1256754"/>
            <a:chOff x="0" y="-1857129"/>
            <a:chExt cx="19250299" cy="7233990"/>
          </a:xfrm>
        </p:grpSpPr>
        <p:sp>
          <p:nvSpPr>
            <p:cNvPr id="10" name="TextBox 10"/>
            <p:cNvSpPr txBox="1"/>
            <p:nvPr/>
          </p:nvSpPr>
          <p:spPr>
            <a:xfrm>
              <a:off x="5444093" y="-1857129"/>
              <a:ext cx="13806206" cy="72339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DIAGRAMA DE ATIVIDADES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9" y="775410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6F1352-D58E-4A0C-85D4-31B418A711B7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91EA61-0DC3-4905-B5A4-9FD71BD31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0367" y="1074788"/>
            <a:ext cx="16287264" cy="85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6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4114800" y="192529"/>
            <a:ext cx="11887200" cy="972719"/>
            <a:chOff x="0" y="-1644701"/>
            <a:chExt cx="14454820" cy="5599059"/>
          </a:xfrm>
        </p:grpSpPr>
        <p:sp>
          <p:nvSpPr>
            <p:cNvPr id="10" name="TextBox 10"/>
            <p:cNvSpPr txBox="1"/>
            <p:nvPr/>
          </p:nvSpPr>
          <p:spPr>
            <a:xfrm>
              <a:off x="3335728" y="-1644701"/>
              <a:ext cx="11119092" cy="3616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IDENTIDADE VISUAL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8" y="766149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87A0DD-AF48-40A1-9C5B-6F3D3C3C17DB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9B926FB4-B3B3-40DD-B8C5-898EDF41E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477" y="269737"/>
            <a:ext cx="9578862" cy="957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8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4114800" y="250915"/>
            <a:ext cx="11811000" cy="914333"/>
            <a:chOff x="0" y="-1308626"/>
            <a:chExt cx="14362161" cy="5262984"/>
          </a:xfrm>
        </p:grpSpPr>
        <p:sp>
          <p:nvSpPr>
            <p:cNvPr id="10" name="TextBox 10"/>
            <p:cNvSpPr txBox="1"/>
            <p:nvPr/>
          </p:nvSpPr>
          <p:spPr>
            <a:xfrm>
              <a:off x="3243069" y="-1308626"/>
              <a:ext cx="11119092" cy="3616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CARTELA DE ICONS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8" y="766149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87A0DD-AF48-40A1-9C5B-6F3D3C3C17DB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9A2BDCE-2129-425C-83DB-5CADB13153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3" t="-1918" r="9213" b="1918"/>
          <a:stretch/>
        </p:blipFill>
        <p:spPr>
          <a:xfrm>
            <a:off x="3165573" y="3390900"/>
            <a:ext cx="11956849" cy="29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5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4114800" y="250915"/>
            <a:ext cx="11811000" cy="914333"/>
            <a:chOff x="0" y="-1308626"/>
            <a:chExt cx="14362161" cy="5262984"/>
          </a:xfrm>
        </p:grpSpPr>
        <p:sp>
          <p:nvSpPr>
            <p:cNvPr id="10" name="TextBox 10"/>
            <p:cNvSpPr txBox="1"/>
            <p:nvPr/>
          </p:nvSpPr>
          <p:spPr>
            <a:xfrm>
              <a:off x="3243069" y="-1308626"/>
              <a:ext cx="11119092" cy="3616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CARTELA DE ICONS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8" y="766149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87A0DD-AF48-40A1-9C5B-6F3D3C3C17DB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C38A191-5D5B-43B0-8E63-4827716DF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315" y="3418304"/>
            <a:ext cx="3347800" cy="4576739"/>
          </a:xfrm>
          <a:prstGeom prst="rect">
            <a:avLst/>
          </a:prstGeom>
        </p:spPr>
      </p:pic>
      <p:pic>
        <p:nvPicPr>
          <p:cNvPr id="14" name="Imagem 1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9F352A1-0ACB-48EA-B89D-EEE718F63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339338"/>
            <a:ext cx="3405708" cy="599995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3F6B384-FC92-454E-B952-57117776DCDF}"/>
              </a:ext>
            </a:extLst>
          </p:cNvPr>
          <p:cNvSpPr txBox="1"/>
          <p:nvPr/>
        </p:nvSpPr>
        <p:spPr>
          <a:xfrm>
            <a:off x="6948011" y="2911789"/>
            <a:ext cx="22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FONTE: LATO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8ABBA1A-88FB-4340-8025-FC1D68851A81}"/>
              </a:ext>
            </a:extLst>
          </p:cNvPr>
          <p:cNvSpPr txBox="1"/>
          <p:nvPr/>
        </p:nvSpPr>
        <p:spPr>
          <a:xfrm>
            <a:off x="5326522" y="2410997"/>
            <a:ext cx="432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LEMON MILK" panose="00000500000000000000" pitchFamily="50" charset="0"/>
              </a:rPr>
              <a:t>FAMILIA TIPOLOGICA</a:t>
            </a:r>
          </a:p>
        </p:txBody>
      </p:sp>
    </p:spTree>
    <p:extLst>
      <p:ext uri="{BB962C8B-B14F-4D97-AF65-F5344CB8AC3E}">
        <p14:creationId xmlns:p14="http://schemas.microsoft.com/office/powerpoint/2010/main" val="204749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4114800" y="250915"/>
            <a:ext cx="11811000" cy="914333"/>
            <a:chOff x="0" y="-1308626"/>
            <a:chExt cx="14362161" cy="5262984"/>
          </a:xfrm>
        </p:grpSpPr>
        <p:sp>
          <p:nvSpPr>
            <p:cNvPr id="10" name="TextBox 10"/>
            <p:cNvSpPr txBox="1"/>
            <p:nvPr/>
          </p:nvSpPr>
          <p:spPr>
            <a:xfrm>
              <a:off x="3243069" y="-1308626"/>
              <a:ext cx="11119092" cy="3616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CARTELA DE CORES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8" y="766149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87A0DD-AF48-40A1-9C5B-6F3D3C3C17DB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7CC95C4B-6644-459C-9039-5F37DD729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8" y="1601665"/>
            <a:ext cx="16935364" cy="70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1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4114800" y="250915"/>
            <a:ext cx="11811000" cy="914333"/>
            <a:chOff x="0" y="-1308626"/>
            <a:chExt cx="14362161" cy="5262984"/>
          </a:xfrm>
        </p:grpSpPr>
        <p:sp>
          <p:nvSpPr>
            <p:cNvPr id="10" name="TextBox 10"/>
            <p:cNvSpPr txBox="1"/>
            <p:nvPr/>
          </p:nvSpPr>
          <p:spPr>
            <a:xfrm>
              <a:off x="3243069" y="-1308626"/>
              <a:ext cx="11119092" cy="3616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CARTELA DE CORES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8" y="766149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87A0DD-AF48-40A1-9C5B-6F3D3C3C17DB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26971FD6-911A-45C1-BB04-CB759689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8" y="1752600"/>
            <a:ext cx="17526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6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4114800" y="250915"/>
            <a:ext cx="11811000" cy="914333"/>
            <a:chOff x="0" y="-1308626"/>
            <a:chExt cx="14362161" cy="5262984"/>
          </a:xfrm>
        </p:grpSpPr>
        <p:sp>
          <p:nvSpPr>
            <p:cNvPr id="10" name="TextBox 10"/>
            <p:cNvSpPr txBox="1"/>
            <p:nvPr/>
          </p:nvSpPr>
          <p:spPr>
            <a:xfrm>
              <a:off x="3243069" y="-1308626"/>
              <a:ext cx="11119092" cy="3616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WIREFRAME-LOGIN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8" y="766149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87A0DD-AF48-40A1-9C5B-6F3D3C3C17DB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F4909B-9E38-49A4-943D-2CD9997D14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64" b="1315"/>
          <a:stretch/>
        </p:blipFill>
        <p:spPr>
          <a:xfrm>
            <a:off x="753185" y="2046226"/>
            <a:ext cx="12658015" cy="6524807"/>
          </a:xfrm>
          <a:prstGeom prst="rect">
            <a:avLst/>
          </a:prstGeom>
        </p:spPr>
      </p:pic>
      <p:pic>
        <p:nvPicPr>
          <p:cNvPr id="3" name="Imagem 2" descr="Placa branca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004064BE-3782-4D6C-9DB7-0852BC30C7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"/>
          <a:stretch/>
        </p:blipFill>
        <p:spPr>
          <a:xfrm>
            <a:off x="13639800" y="2048040"/>
            <a:ext cx="4274874" cy="652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1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5B3FDE-2E27-4ABF-AAE7-323C5111DBE1}"/>
              </a:ext>
            </a:extLst>
          </p:cNvPr>
          <p:cNvSpPr txBox="1"/>
          <p:nvPr/>
        </p:nvSpPr>
        <p:spPr>
          <a:xfrm>
            <a:off x="8267425" y="997269"/>
            <a:ext cx="1753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>
                <a:latin typeface="LEMON MILK" panose="00000500000000000000" pitchFamily="50" charset="0"/>
              </a:rPr>
              <a:t>EQUIPE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CA4BAA-F55C-4BF5-A0D3-5DBC191787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" t="40046" r="22077" b="17268"/>
          <a:stretch/>
        </p:blipFill>
        <p:spPr>
          <a:xfrm>
            <a:off x="2612492" y="2681051"/>
            <a:ext cx="1401756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211C9233-63B6-4A71-B4BC-AA78D0B681D0}"/>
              </a:ext>
            </a:extLst>
          </p:cNvPr>
          <p:cNvSpPr txBox="1"/>
          <p:nvPr/>
        </p:nvSpPr>
        <p:spPr>
          <a:xfrm>
            <a:off x="4213838" y="2658851"/>
            <a:ext cx="481796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Lucas Lima</a:t>
            </a:r>
          </a:p>
          <a:p>
            <a:r>
              <a:rPr lang="pt-BR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2078E32B-2D2B-43AE-B31D-A0D2C5FED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01" y="5943600"/>
            <a:ext cx="13716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FCE9D9B3-3738-4BC5-A5B9-CF9611BBD31B}"/>
              </a:ext>
            </a:extLst>
          </p:cNvPr>
          <p:cNvSpPr txBox="1"/>
          <p:nvPr/>
        </p:nvSpPr>
        <p:spPr>
          <a:xfrm>
            <a:off x="4014248" y="5936903"/>
            <a:ext cx="459375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Diogo Américo</a:t>
            </a:r>
          </a:p>
          <a:p>
            <a:r>
              <a:rPr lang="pt-BR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pic>
        <p:nvPicPr>
          <p:cNvPr id="51" name="Imagem 50" descr="Homem de camisa azul sorrindo&#10;&#10;Descrição gerada automaticamente">
            <a:extLst>
              <a:ext uri="{FF2B5EF4-FFF2-40B4-BE49-F238E27FC236}">
                <a16:creationId xmlns:a16="http://schemas.microsoft.com/office/drawing/2014/main" id="{0788E816-00C1-4BBF-8239-13C55CEF2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969" y="2627505"/>
            <a:ext cx="13716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2" name="Imagem 51" descr="Mulher com óculos de grau em fundo branco&#10;&#10;Descrição gerada automaticamente">
            <a:extLst>
              <a:ext uri="{FF2B5EF4-FFF2-40B4-BE49-F238E27FC236}">
                <a16:creationId xmlns:a16="http://schemas.microsoft.com/office/drawing/2014/main" id="{7F14FAAA-B9C2-4768-93CF-08BAE4550C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969" y="5816474"/>
            <a:ext cx="13716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0F8C3F42-1BFD-4C4C-8DED-1FD18F26DB39}"/>
              </a:ext>
            </a:extLst>
          </p:cNvPr>
          <p:cNvSpPr txBox="1"/>
          <p:nvPr/>
        </p:nvSpPr>
        <p:spPr>
          <a:xfrm>
            <a:off x="11013575" y="2624365"/>
            <a:ext cx="555298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Matheus Henrique</a:t>
            </a:r>
          </a:p>
          <a:p>
            <a:r>
              <a:rPr lang="pt-BR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C11D3CE-4B31-4612-BF45-04AC764F7C16}"/>
              </a:ext>
            </a:extLst>
          </p:cNvPr>
          <p:cNvSpPr txBox="1"/>
          <p:nvPr/>
        </p:nvSpPr>
        <p:spPr>
          <a:xfrm>
            <a:off x="11041135" y="5898524"/>
            <a:ext cx="5193437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Isabelle </a:t>
            </a:r>
            <a:r>
              <a:rPr lang="pt-BR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caroline</a:t>
            </a:r>
            <a:endParaRPr lang="pt-BR" sz="2700" dirty="0">
              <a:solidFill>
                <a:schemeClr val="tx1">
                  <a:lumMod val="95000"/>
                  <a:lumOff val="5000"/>
                </a:schemeClr>
              </a:solidFill>
              <a:latin typeface="LEMON MILK" panose="00000500000000000000" pitchFamily="50" charset="0"/>
            </a:endParaRPr>
          </a:p>
          <a:p>
            <a:r>
              <a:rPr lang="pt-BR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263F9E-1E56-4834-9E55-3387D1D0BB44}"/>
              </a:ext>
            </a:extLst>
          </p:cNvPr>
          <p:cNvSpPr/>
          <p:nvPr/>
        </p:nvSpPr>
        <p:spPr>
          <a:xfrm>
            <a:off x="4280849" y="1632668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362DCDF-9FAF-4D26-91CE-7E9F151D10BB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401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4114800" y="172243"/>
            <a:ext cx="11277600" cy="993005"/>
            <a:chOff x="0" y="-1761469"/>
            <a:chExt cx="13713547" cy="5715827"/>
          </a:xfrm>
        </p:grpSpPr>
        <p:sp>
          <p:nvSpPr>
            <p:cNvPr id="10" name="TextBox 10"/>
            <p:cNvSpPr txBox="1"/>
            <p:nvPr/>
          </p:nvSpPr>
          <p:spPr>
            <a:xfrm>
              <a:off x="2594455" y="-1761469"/>
              <a:ext cx="11119092" cy="3616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WIREFRAME-ESTOQUE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8" y="766149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87A0DD-AF48-40A1-9C5B-6F3D3C3C17DB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A82AF2F-FD50-4600-8639-058D0202F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/>
        </p:blipFill>
        <p:spPr>
          <a:xfrm>
            <a:off x="381000" y="1805832"/>
            <a:ext cx="12877800" cy="6709192"/>
          </a:xfrm>
          <a:prstGeom prst="rect">
            <a:avLst/>
          </a:prstGeom>
        </p:spPr>
      </p:pic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4FA2EB5-F26E-4416-AE9C-A3A5C77AE4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"/>
          <a:stretch/>
        </p:blipFill>
        <p:spPr>
          <a:xfrm>
            <a:off x="13792200" y="1833586"/>
            <a:ext cx="3810607" cy="66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1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4114800" y="172243"/>
            <a:ext cx="11277600" cy="993005"/>
            <a:chOff x="0" y="-1761469"/>
            <a:chExt cx="13713547" cy="5715827"/>
          </a:xfrm>
        </p:grpSpPr>
        <p:sp>
          <p:nvSpPr>
            <p:cNvPr id="10" name="TextBox 10"/>
            <p:cNvSpPr txBox="1"/>
            <p:nvPr/>
          </p:nvSpPr>
          <p:spPr>
            <a:xfrm>
              <a:off x="2594455" y="-1761469"/>
              <a:ext cx="11119092" cy="3616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WIREFRAME-VENDAS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8" y="766149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87A0DD-AF48-40A1-9C5B-6F3D3C3C17DB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DCB13C-8828-4896-9D44-1924754B4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" r="445"/>
          <a:stretch/>
        </p:blipFill>
        <p:spPr>
          <a:xfrm>
            <a:off x="381000" y="1790690"/>
            <a:ext cx="12954000" cy="66832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m 2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C56215E8-C9AB-4D00-AC0C-8082B01D44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"/>
          <a:stretch/>
        </p:blipFill>
        <p:spPr>
          <a:xfrm>
            <a:off x="13639800" y="1800740"/>
            <a:ext cx="4040500" cy="66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4114800" y="172243"/>
            <a:ext cx="11277600" cy="993005"/>
            <a:chOff x="0" y="-1761469"/>
            <a:chExt cx="13713547" cy="5715827"/>
          </a:xfrm>
        </p:grpSpPr>
        <p:sp>
          <p:nvSpPr>
            <p:cNvPr id="10" name="TextBox 10"/>
            <p:cNvSpPr txBox="1"/>
            <p:nvPr/>
          </p:nvSpPr>
          <p:spPr>
            <a:xfrm>
              <a:off x="2594455" y="-1761469"/>
              <a:ext cx="11119092" cy="3616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WIREFRAME-SUPORTE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8" y="766149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87A0DD-AF48-40A1-9C5B-6F3D3C3C17DB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0A25F2E-4CCD-4514-A50C-3B6FC6337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9" t="20968" r="19463" b="10018"/>
          <a:stretch/>
        </p:blipFill>
        <p:spPr>
          <a:xfrm>
            <a:off x="220669" y="1665377"/>
            <a:ext cx="13038131" cy="6816076"/>
          </a:xfrm>
          <a:prstGeom prst="rect">
            <a:avLst/>
          </a:prstGeom>
        </p:spPr>
      </p:pic>
      <p:pic>
        <p:nvPicPr>
          <p:cNvPr id="3" name="Imagem 2" descr="Interface gráfica do usuário, Texto, chat ou mensagem de texto&#10;&#10;Descrição gerada automaticamente">
            <a:extLst>
              <a:ext uri="{FF2B5EF4-FFF2-40B4-BE49-F238E27FC236}">
                <a16:creationId xmlns:a16="http://schemas.microsoft.com/office/drawing/2014/main" id="{39BA1D4F-21A6-4F3E-9825-A7B585367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0" y="1665377"/>
            <a:ext cx="4137622" cy="67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96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3659945C-3490-4C21-8378-831EA818C0C3}"/>
              </a:ext>
            </a:extLst>
          </p:cNvPr>
          <p:cNvSpPr/>
          <p:nvPr/>
        </p:nvSpPr>
        <p:spPr>
          <a:xfrm>
            <a:off x="0" y="9951294"/>
            <a:ext cx="18288000" cy="335705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0" r="15630"/>
          <a:stretch/>
        </p:blipFill>
        <p:spPr>
          <a:xfrm>
            <a:off x="2352258" y="-114300"/>
            <a:ext cx="4834359" cy="1006559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588456" y="2855362"/>
            <a:ext cx="1182082" cy="1182082"/>
            <a:chOff x="0" y="0"/>
            <a:chExt cx="1576109" cy="1576109"/>
          </a:xfrm>
          <a:solidFill>
            <a:srgbClr val="FF6347"/>
          </a:solidFill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576109" cy="1576109"/>
              <a:chOff x="0" y="0"/>
              <a:chExt cx="6350000" cy="6350000"/>
            </a:xfrm>
            <a:grpFill/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pt-BR" dirty="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58991" y="494392"/>
              <a:ext cx="1258126" cy="478764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26"/>
                </a:lnSpc>
              </a:pPr>
              <a:endParaRPr lang="en-US" sz="2826" spc="-84" dirty="0">
                <a:solidFill>
                  <a:srgbClr val="FFFFFF"/>
                </a:solidFill>
                <a:latin typeface="Clear Sans Bold Bold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410502" y="4285585"/>
            <a:ext cx="8117571" cy="1359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75"/>
              </a:lnSpc>
            </a:pPr>
            <a:r>
              <a:rPr lang="en-US" sz="10575" spc="-317" dirty="0">
                <a:latin typeface="Clear Sans Regular Bold"/>
              </a:rPr>
              <a:t>FIM</a:t>
            </a:r>
          </a:p>
        </p:txBody>
      </p:sp>
      <p:pic>
        <p:nvPicPr>
          <p:cNvPr id="1026" name="Picture 2" descr="Forma&#10;&#10;Descrição gerada automaticamente com confiança baixa">
            <a:extLst>
              <a:ext uri="{FF2B5EF4-FFF2-40B4-BE49-F238E27FC236}">
                <a16:creationId xmlns:a16="http://schemas.microsoft.com/office/drawing/2014/main" id="{EDC9E486-E018-4D03-BD84-E54BE69A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329" y="3103503"/>
            <a:ext cx="685800" cy="685800"/>
          </a:xfrm>
          <a:prstGeom prst="rect">
            <a:avLst/>
          </a:prstGeom>
          <a:noFill/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34D9EF8-1971-4617-AA91-8832B5487286}"/>
              </a:ext>
            </a:extLst>
          </p:cNvPr>
          <p:cNvSpPr/>
          <p:nvPr/>
        </p:nvSpPr>
        <p:spPr>
          <a:xfrm>
            <a:off x="7190229" y="5494139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03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482767" y="624760"/>
            <a:ext cx="13322463" cy="5696113"/>
            <a:chOff x="-1" y="-2537647"/>
            <a:chExt cx="17763284" cy="7594819"/>
          </a:xfrm>
        </p:grpSpPr>
        <p:sp>
          <p:nvSpPr>
            <p:cNvPr id="12" name="TextBox 12"/>
            <p:cNvSpPr txBox="1"/>
            <p:nvPr/>
          </p:nvSpPr>
          <p:spPr>
            <a:xfrm>
              <a:off x="-1" y="-2537647"/>
              <a:ext cx="17763284" cy="1554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spc="-240" dirty="0">
                  <a:solidFill>
                    <a:srgbClr val="3D4248"/>
                  </a:solidFill>
                  <a:latin typeface="Clear Sans Regular"/>
                </a:rPr>
                <a:t>Introdução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988843" y="1917509"/>
              <a:ext cx="12064615" cy="3139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pt-B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lear Sans Regular" panose="020B0604020202020204" charset="0"/>
                  <a:ea typeface="Times New Roman" panose="02020603050405020304" pitchFamily="18" charset="0"/>
                  <a:cs typeface="Clear Sans Regular" panose="020B0604020202020204" charset="0"/>
                </a:rPr>
                <a:t>O Fotosig foi criado </a:t>
              </a:r>
              <a:r>
                <a:rPr lang="pt-B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Regular" panose="020B0604020202020204" charset="0"/>
                  <a:ea typeface="Times New Roman" panose="02020603050405020304" pitchFamily="18" charset="0"/>
                  <a:cs typeface="Clear Sans Regular" panose="020B0604020202020204" charset="0"/>
                </a:rPr>
                <a:t>visando entregar um software que facilita o gerenciamento de estoque, o controle das vendas e dos clientes, trazendo melhoras na precisão e minimizando os erros causados pelo processo manual.</a:t>
              </a:r>
              <a:endPara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lear Sans Regular" panose="020B0604020202020204" charset="0"/>
                <a:ea typeface="Times New Roman" panose="02020603050405020304" pitchFamily="18" charset="0"/>
                <a:cs typeface="Clear Sans Regular" panose="020B0604020202020204" charset="0"/>
              </a:endParaRPr>
            </a:p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 lang="en-US" sz="2200" u="none" spc="-21" dirty="0">
                <a:solidFill>
                  <a:srgbClr val="6F8090"/>
                </a:solidFill>
                <a:latin typeface="Clear Sans Regula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8252579" y="494392"/>
              <a:ext cx="1258127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26"/>
                </a:lnSpc>
              </a:pPr>
              <a:endParaRPr lang="en-US" sz="2826" spc="-84" dirty="0">
                <a:solidFill>
                  <a:srgbClr val="F7F6F4"/>
                </a:solidFill>
                <a:latin typeface="Clear Sans Bold Bold"/>
              </a:endParaRPr>
            </a:p>
          </p:txBody>
        </p: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2706B751-D34C-4099-B669-BD93BE07F480}"/>
              </a:ext>
            </a:extLst>
          </p:cNvPr>
          <p:cNvSpPr/>
          <p:nvPr/>
        </p:nvSpPr>
        <p:spPr>
          <a:xfrm>
            <a:off x="4551425" y="3695700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3B301F9-2E17-472E-975C-91F53778C10D}"/>
              </a:ext>
            </a:extLst>
          </p:cNvPr>
          <p:cNvSpPr/>
          <p:nvPr/>
        </p:nvSpPr>
        <p:spPr>
          <a:xfrm>
            <a:off x="4385479" y="6131087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acordo - ícones de o negócio grátis">
            <a:extLst>
              <a:ext uri="{FF2B5EF4-FFF2-40B4-BE49-F238E27FC236}">
                <a16:creationId xmlns:a16="http://schemas.microsoft.com/office/drawing/2014/main" id="{ADC3F641-B628-4641-8E62-F9EC36286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697A59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91" y="6856275"/>
            <a:ext cx="943256" cy="94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1432A7E-E214-4CCA-9607-9B513C168374}"/>
              </a:ext>
            </a:extLst>
          </p:cNvPr>
          <p:cNvCxnSpPr/>
          <p:nvPr/>
        </p:nvCxnSpPr>
        <p:spPr>
          <a:xfrm>
            <a:off x="6629400" y="7298332"/>
            <a:ext cx="126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" descr="Desktop laptop mac monitor pc screen icon - 48 Bubbles">
            <a:extLst>
              <a:ext uri="{FF2B5EF4-FFF2-40B4-BE49-F238E27FC236}">
                <a16:creationId xmlns:a16="http://schemas.microsoft.com/office/drawing/2014/main" id="{578AC55F-D239-4CB5-A615-AC0D912FF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50000"/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13" y="6802119"/>
            <a:ext cx="1051569" cy="1051569"/>
          </a:xfrm>
          <a:prstGeom prst="rect">
            <a:avLst/>
          </a:prstGeom>
          <a:noFill/>
        </p:spPr>
      </p:pic>
      <p:pic>
        <p:nvPicPr>
          <p:cNvPr id="22" name="Picture 2" descr="Free Icon | Correct, ios 7 interface symbol">
            <a:extLst>
              <a:ext uri="{FF2B5EF4-FFF2-40B4-BE49-F238E27FC236}">
                <a16:creationId xmlns:a16="http://schemas.microsoft.com/office/drawing/2014/main" id="{A25DE273-D256-46A8-BF7F-A2B26233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377" y="6832962"/>
            <a:ext cx="857074" cy="8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4D98B6C-B9D8-4F62-AC60-C3F6B64DF83E}"/>
              </a:ext>
            </a:extLst>
          </p:cNvPr>
          <p:cNvCxnSpPr/>
          <p:nvPr/>
        </p:nvCxnSpPr>
        <p:spPr>
          <a:xfrm>
            <a:off x="10287000" y="7314848"/>
            <a:ext cx="126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B684C3D8-BDDE-4A42-ABA2-84493C0A4D2F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2362200" y="149651"/>
            <a:ext cx="10740578" cy="978045"/>
            <a:chOff x="0" y="-1675357"/>
            <a:chExt cx="20712803" cy="5629715"/>
          </a:xfrm>
        </p:grpSpPr>
        <p:sp>
          <p:nvSpPr>
            <p:cNvPr id="10" name="TextBox 10"/>
            <p:cNvSpPr txBox="1"/>
            <p:nvPr/>
          </p:nvSpPr>
          <p:spPr>
            <a:xfrm>
              <a:off x="6906596" y="-1675357"/>
              <a:ext cx="13806207" cy="3616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O PROBLEMA VS SOLUÇÃO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9" y="775410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6F1352-D58E-4A0C-85D4-31B418A711B7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Tabela&#10;&#10;Descrição gerada automaticamente">
            <a:extLst>
              <a:ext uri="{FF2B5EF4-FFF2-40B4-BE49-F238E27FC236}">
                <a16:creationId xmlns:a16="http://schemas.microsoft.com/office/drawing/2014/main" id="{6575ACB2-9EAE-4E37-A3D2-26D0C0929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61" y="1908775"/>
            <a:ext cx="13107276" cy="2991757"/>
          </a:xfrm>
          <a:prstGeom prst="rect">
            <a:avLst/>
          </a:prstGeom>
        </p:spPr>
      </p:pic>
      <p:pic>
        <p:nvPicPr>
          <p:cNvPr id="18" name="Imagem 17" descr="Tabela&#10;&#10;Descrição gerada automaticamente">
            <a:extLst>
              <a:ext uri="{FF2B5EF4-FFF2-40B4-BE49-F238E27FC236}">
                <a16:creationId xmlns:a16="http://schemas.microsoft.com/office/drawing/2014/main" id="{3C6F9CC7-A481-43CB-B725-2CD5C5CB2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61" y="5143500"/>
            <a:ext cx="1310727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2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2895600" y="185131"/>
            <a:ext cx="10489261" cy="996518"/>
            <a:chOff x="0" y="-1781689"/>
            <a:chExt cx="20228148" cy="5736047"/>
          </a:xfrm>
        </p:grpSpPr>
        <p:sp>
          <p:nvSpPr>
            <p:cNvPr id="10" name="TextBox 10"/>
            <p:cNvSpPr txBox="1"/>
            <p:nvPr/>
          </p:nvSpPr>
          <p:spPr>
            <a:xfrm>
              <a:off x="4563890" y="-1781689"/>
              <a:ext cx="15664258" cy="3616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REQUISITOS NÃO FUNCIONAIS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9" y="775410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6F1352-D58E-4A0C-85D4-31B418A711B7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A0AF37C7-2CCD-44CF-BCF9-6974D7D59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2933700"/>
            <a:ext cx="17449800" cy="408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2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2895600" y="203604"/>
            <a:ext cx="10740578" cy="978045"/>
            <a:chOff x="0" y="-1675357"/>
            <a:chExt cx="20712803" cy="5629715"/>
          </a:xfrm>
        </p:grpSpPr>
        <p:sp>
          <p:nvSpPr>
            <p:cNvPr id="10" name="TextBox 10"/>
            <p:cNvSpPr txBox="1"/>
            <p:nvPr/>
          </p:nvSpPr>
          <p:spPr>
            <a:xfrm>
              <a:off x="6906596" y="-1675357"/>
              <a:ext cx="13806207" cy="3616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REGRAS DE NEGÓCIO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9" y="775410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6F1352-D58E-4A0C-85D4-31B418A711B7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Forma&#10;&#10;Descrição gerada automaticamente">
            <a:extLst>
              <a:ext uri="{FF2B5EF4-FFF2-40B4-BE49-F238E27FC236}">
                <a16:creationId xmlns:a16="http://schemas.microsoft.com/office/drawing/2014/main" id="{1FB0A432-7FE9-4F9A-9D55-D0C1DECF6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90" y="1366840"/>
            <a:ext cx="10552276" cy="1077521"/>
          </a:xfrm>
          <a:prstGeom prst="rect">
            <a:avLst/>
          </a:prstGeom>
        </p:spPr>
      </p:pic>
      <p:pic>
        <p:nvPicPr>
          <p:cNvPr id="16" name="Imagem 15" descr="Tabela&#10;&#10;Descrição gerada automaticamente">
            <a:extLst>
              <a:ext uri="{FF2B5EF4-FFF2-40B4-BE49-F238E27FC236}">
                <a16:creationId xmlns:a16="http://schemas.microsoft.com/office/drawing/2014/main" id="{B01E3F0D-9EF6-4644-936A-49B42420F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90" y="2417147"/>
            <a:ext cx="10552276" cy="5257560"/>
          </a:xfrm>
          <a:prstGeom prst="rect">
            <a:avLst/>
          </a:prstGeom>
        </p:spPr>
      </p:pic>
      <p:pic>
        <p:nvPicPr>
          <p:cNvPr id="17" name="Imagem 16" descr="Texto&#10;&#10;Descrição gerada automaticamente">
            <a:extLst>
              <a:ext uri="{FF2B5EF4-FFF2-40B4-BE49-F238E27FC236}">
                <a16:creationId xmlns:a16="http://schemas.microsoft.com/office/drawing/2014/main" id="{565A99BA-E0A0-4F94-930E-DA62699D3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90" y="7674706"/>
            <a:ext cx="10552276" cy="150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2895600" y="145219"/>
            <a:ext cx="11426378" cy="1036430"/>
            <a:chOff x="0" y="-2011427"/>
            <a:chExt cx="22035343" cy="5965785"/>
          </a:xfrm>
        </p:grpSpPr>
        <p:sp>
          <p:nvSpPr>
            <p:cNvPr id="10" name="TextBox 10"/>
            <p:cNvSpPr txBox="1"/>
            <p:nvPr/>
          </p:nvSpPr>
          <p:spPr>
            <a:xfrm>
              <a:off x="6318801" y="-2011427"/>
              <a:ext cx="15716542" cy="3616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DIAGRAMA DE CLASSES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9" y="775410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6F1352-D58E-4A0C-85D4-31B418A711B7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8AF6E9-FBC3-4F9A-8B8B-34090BB436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029040"/>
            <a:ext cx="11880784" cy="845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8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5410200" y="127297"/>
            <a:ext cx="4831075" cy="974748"/>
            <a:chOff x="0" y="-1656380"/>
            <a:chExt cx="13806206" cy="5610738"/>
          </a:xfrm>
        </p:grpSpPr>
        <p:sp>
          <p:nvSpPr>
            <p:cNvPr id="10" name="TextBox 10"/>
            <p:cNvSpPr txBox="1"/>
            <p:nvPr/>
          </p:nvSpPr>
          <p:spPr>
            <a:xfrm>
              <a:off x="9363840" y="-1656380"/>
              <a:ext cx="4442366" cy="3616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MER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8" y="766149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87A0DD-AF48-40A1-9C5B-6F3D3C3C17DB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49E8FD2-1368-42A5-8857-CE82A70FC9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21" y="1132888"/>
            <a:ext cx="16357957" cy="8251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20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4114800" y="250915"/>
            <a:ext cx="11811000" cy="914333"/>
            <a:chOff x="0" y="-1308626"/>
            <a:chExt cx="14362161" cy="5262984"/>
          </a:xfrm>
        </p:grpSpPr>
        <p:sp>
          <p:nvSpPr>
            <p:cNvPr id="10" name="TextBox 10"/>
            <p:cNvSpPr txBox="1"/>
            <p:nvPr/>
          </p:nvSpPr>
          <p:spPr>
            <a:xfrm>
              <a:off x="3243069" y="-1308626"/>
              <a:ext cx="11119092" cy="3616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22"/>
                </a:lnSpc>
                <a:spcBef>
                  <a:spcPct val="0"/>
                </a:spcBef>
              </a:pPr>
              <a:r>
                <a:rPr lang="en-US" sz="4475" u="none" spc="-134" dirty="0">
                  <a:solidFill>
                    <a:srgbClr val="3D4248"/>
                  </a:solidFill>
                  <a:latin typeface="Clear Sans Regular"/>
                </a:rPr>
                <a:t>USUARIOS MACROS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507311"/>
              <a:ext cx="4442368" cy="44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0"/>
                </a:lnSpc>
                <a:spcBef>
                  <a:spcPct val="0"/>
                </a:spcBef>
              </a:pPr>
              <a:endParaRPr lang="en-US" sz="18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E04E1E-2CC2-47D0-99E9-90F7D6721B7B}"/>
              </a:ext>
            </a:extLst>
          </p:cNvPr>
          <p:cNvSpPr/>
          <p:nvPr/>
        </p:nvSpPr>
        <p:spPr>
          <a:xfrm>
            <a:off x="4280848" y="766149"/>
            <a:ext cx="9726301" cy="113143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87A0DD-AF48-40A1-9C5B-6F3D3C3C17DB}"/>
              </a:ext>
            </a:extLst>
          </p:cNvPr>
          <p:cNvSpPr/>
          <p:nvPr/>
        </p:nvSpPr>
        <p:spPr>
          <a:xfrm>
            <a:off x="0" y="9828642"/>
            <a:ext cx="18288000" cy="458358"/>
          </a:xfrm>
          <a:prstGeom prst="rect">
            <a:avLst/>
          </a:prstGeom>
          <a:solidFill>
            <a:srgbClr val="649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095227B-A69E-4163-8F7D-448BC76A0C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8" y="1087583"/>
            <a:ext cx="13716000" cy="8437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16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D8F710941A194B9643D4433E58CA2E" ma:contentTypeVersion="5" ma:contentTypeDescription="Create a new document." ma:contentTypeScope="" ma:versionID="3fe99af63dbf2ad524bf7edaaa1b67cd">
  <xsd:schema xmlns:xsd="http://www.w3.org/2001/XMLSchema" xmlns:xs="http://www.w3.org/2001/XMLSchema" xmlns:p="http://schemas.microsoft.com/office/2006/metadata/properties" xmlns:ns3="324a3969-2ce8-40c9-ac2a-ffa49c3d682c" xmlns:ns4="c25f1506-936b-455b-b46d-58db4ce1d81b" targetNamespace="http://schemas.microsoft.com/office/2006/metadata/properties" ma:root="true" ma:fieldsID="39b37be0e6b4e6ef690ad73c88fe5d6a" ns3:_="" ns4:_="">
    <xsd:import namespace="324a3969-2ce8-40c9-ac2a-ffa49c3d682c"/>
    <xsd:import namespace="c25f1506-936b-455b-b46d-58db4ce1d8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a3969-2ce8-40c9-ac2a-ffa49c3d68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1506-936b-455b-b46d-58db4ce1d81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09CD87-CECC-4EA8-A2E3-3E3CC347FF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2B6E88-89C6-436A-A76E-1E01D5BDD2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a3969-2ce8-40c9-ac2a-ffa49c3d682c"/>
    <ds:schemaRef ds:uri="c25f1506-936b-455b-b46d-58db4ce1d8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D200A2-22D2-4B6D-9CCE-46ABB212C587}">
  <ds:schemaRefs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324a3969-2ce8-40c9-ac2a-ffa49c3d682c"/>
    <ds:schemaRef ds:uri="http://schemas.microsoft.com/office/infopath/2007/PartnerControls"/>
    <ds:schemaRef ds:uri="c25f1506-936b-455b-b46d-58db4ce1d81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130</Words>
  <Application>Microsoft Office PowerPoint</Application>
  <PresentationFormat>Personalizar</PresentationFormat>
  <Paragraphs>36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Calibri</vt:lpstr>
      <vt:lpstr>Arial</vt:lpstr>
      <vt:lpstr>Clear Sans Bold Bold</vt:lpstr>
      <vt:lpstr>LEMON MILK</vt:lpstr>
      <vt:lpstr>Clear Sans Regular Bold</vt:lpstr>
      <vt:lpstr>Clear Sans Regular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Bege Suave e Laranja Minimalista Integração de Novos Contratados Apresentação Empresarial</dc:title>
  <cp:lastModifiedBy>Diogo PC</cp:lastModifiedBy>
  <cp:revision>7</cp:revision>
  <dcterms:created xsi:type="dcterms:W3CDTF">2006-08-16T00:00:00Z</dcterms:created>
  <dcterms:modified xsi:type="dcterms:W3CDTF">2021-06-26T02:29:00Z</dcterms:modified>
  <dc:identifier>DAEiapmoAVM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0x01010030D8F710941A194B9643D4433E58CA2E</vt:lpwstr>
  </property>
</Properties>
</file>