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Arial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85732-9B17-4FD1-8809-1AB7CAB2FFE4}">
  <a:tblStyle styleId="{A0E85732-9B17-4FD1-8809-1AB7CAB2FFE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5E8"/>
          </a:solidFill>
        </a:fill>
      </a:tcStyle>
    </a:wholeTbl>
    <a:band1H>
      <a:tcTxStyle/>
      <a:tcStyle>
        <a:fill>
          <a:solidFill>
            <a:srgbClr val="DBEACD"/>
          </a:solidFill>
        </a:fill>
      </a:tcStyle>
    </a:band1H>
    <a:band2H>
      <a:tcTxStyle/>
    </a:band2H>
    <a:band1V>
      <a:tcTxStyle/>
      <a:tcStyle>
        <a:fill>
          <a:solidFill>
            <a:srgbClr val="DBEA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Narrow-bold.fntdata"/><Relationship Id="rId16" Type="http://schemas.openxmlformats.org/officeDocument/2006/relationships/font" Target="fonts/ArialNarrow-regular.fntdata"/><Relationship Id="rId5" Type="http://schemas.openxmlformats.org/officeDocument/2006/relationships/notesMaster" Target="notesMasters/notesMaster1.xml"/><Relationship Id="rId19" Type="http://schemas.openxmlformats.org/officeDocument/2006/relationships/font" Target="fonts/ArialNarrow-boldItalic.fntdata"/><Relationship Id="rId6" Type="http://schemas.openxmlformats.org/officeDocument/2006/relationships/slide" Target="slides/slide1.xml"/><Relationship Id="rId18" Type="http://schemas.openxmlformats.org/officeDocument/2006/relationships/font" Target="fonts/ArialNarrow-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Narrow"/>
                <a:ea typeface="Arial Narrow"/>
                <a:cs typeface="Arial Narrow"/>
                <a:sym typeface="Arial Narrow"/>
              </a:rPr>
              <a:t>‹#›</a:t>
            </a:fld>
            <a:endParaRPr b="0" i="0" sz="12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4f8f48f75_0_3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a4f8f48f75_0_3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a4f8f48f75_0_3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Arial Narrow"/>
                <a:ea typeface="Arial Narrow"/>
                <a:cs typeface="Arial Narrow"/>
                <a:sym typeface="Arial Narrow"/>
              </a:rPr>
              <a:t>‹#›</a:t>
            </a:fld>
            <a:endParaRPr>
              <a:latin typeface="Arial Narrow"/>
              <a:ea typeface="Arial Narrow"/>
              <a:cs typeface="Arial Narrow"/>
              <a:sym typeface="Arial Narr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f8f48f7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4f8f48f7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a4f8f48f7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f8f48f75_0_2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f8f48f75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a4f8f48f75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f92d2747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f92d274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9f92d274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8a42ca86b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8a42ca86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08a42ca86b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a42ca86b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8a42ca86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08a42ca86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8a42ca86b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8a42ca86b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08a42ca86b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8a42ca86b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8a42ca86b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08a42ca86b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8a42ca86b_0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8a42ca86b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08a42ca86b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1_Title Slid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nvSpPr>
        <p:spPr>
          <a:xfrm>
            <a:off x="8615934" y="37255"/>
            <a:ext cx="301290"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Arial Narrow"/>
              <a:ea typeface="Arial Narrow"/>
              <a:cs typeface="Arial Narrow"/>
              <a:sym typeface="Arial Narrow"/>
            </a:endParaRPr>
          </a:p>
        </p:txBody>
      </p:sp>
      <p:cxnSp>
        <p:nvCxnSpPr>
          <p:cNvPr id="14" name="Google Shape;14;p2"/>
          <p:cNvCxnSpPr/>
          <p:nvPr/>
        </p:nvCxnSpPr>
        <p:spPr>
          <a:xfrm>
            <a:off x="3489259" y="4421009"/>
            <a:ext cx="2229195" cy="0"/>
          </a:xfrm>
          <a:prstGeom prst="straightConnector1">
            <a:avLst/>
          </a:prstGeom>
          <a:noFill/>
          <a:ln cap="flat" cmpd="sng" w="9525">
            <a:solidFill>
              <a:schemeClr val="lt1"/>
            </a:solidFill>
            <a:prstDash val="solid"/>
            <a:round/>
            <a:headEnd len="sm" w="sm" type="none"/>
            <a:tailEnd len="sm" w="sm" type="none"/>
          </a:ln>
        </p:spPr>
      </p:cxnSp>
      <p:sp>
        <p:nvSpPr>
          <p:cNvPr id="15" name="Google Shape;15;p2"/>
          <p:cNvSpPr txBox="1"/>
          <p:nvPr>
            <p:ph idx="1" type="body"/>
          </p:nvPr>
        </p:nvSpPr>
        <p:spPr>
          <a:xfrm>
            <a:off x="1657350" y="3829050"/>
            <a:ext cx="5867400" cy="685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SzPts val="1400"/>
              <a:buNone/>
              <a:defRPr b="1" i="0" sz="2400" u="none" cap="none" strike="noStrike">
                <a:solidFill>
                  <a:schemeClr val="accent4"/>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1" i="0" sz="2400" u="none" cap="none" strike="noStrike">
                <a:solidFill>
                  <a:schemeClr val="accent4"/>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1" i="0" sz="2400" u="none" cap="none" strike="noStrike">
                <a:solidFill>
                  <a:schemeClr val="accent4"/>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1" i="0" sz="2400" u="none" cap="none" strike="noStrike">
                <a:solidFill>
                  <a:schemeClr val="accent4"/>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1" i="0" sz="2400" u="none" cap="none" strike="noStrike">
                <a:solidFill>
                  <a:schemeClr val="accent4"/>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9">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idx="1" type="body"/>
          </p:nvPr>
        </p:nvSpPr>
        <p:spPr>
          <a:xfrm>
            <a:off x="3276600" y="1206500"/>
            <a:ext cx="4902200" cy="47117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accent1"/>
              </a:buClr>
              <a:buSzPts val="2400"/>
              <a:buFont typeface="Noto Sans Symbols"/>
              <a:buChar char="▪"/>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6" name="Google Shape;66;p11"/>
          <p:cNvSpPr/>
          <p:nvPr/>
        </p:nvSpPr>
        <p:spPr>
          <a:xfrm>
            <a:off x="818350" y="1201706"/>
            <a:ext cx="2450592" cy="471867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1"/>
          <p:cNvSpPr txBox="1"/>
          <p:nvPr>
            <p:ph idx="2"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8" name="Google Shape;68;p11"/>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logo&#10;&#10;Description automatically generated" id="69" name="Google Shape;69;p11"/>
          <p:cNvPicPr preferRelativeResize="0"/>
          <p:nvPr/>
        </p:nvPicPr>
        <p:blipFill rotWithShape="1">
          <a:blip r:embed="rId3">
            <a:alphaModFix/>
          </a:blip>
          <a:srcRect b="0" l="0" r="0" t="0"/>
          <a:stretch/>
        </p:blipFill>
        <p:spPr>
          <a:xfrm>
            <a:off x="837146" y="2354542"/>
            <a:ext cx="2413000" cy="2413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0">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2"/>
          <p:cNvSpPr/>
          <p:nvPr/>
        </p:nvSpPr>
        <p:spPr>
          <a:xfrm>
            <a:off x="349500" y="2236116"/>
            <a:ext cx="2411946" cy="23857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12"/>
          <p:cNvSpPr txBox="1"/>
          <p:nvPr>
            <p:ph idx="1" type="body"/>
          </p:nvPr>
        </p:nvSpPr>
        <p:spPr>
          <a:xfrm>
            <a:off x="2755900" y="2247900"/>
            <a:ext cx="5778500" cy="2362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accent1"/>
              </a:buClr>
              <a:buSzPts val="2400"/>
              <a:buFont typeface="Noto Sans Symbols"/>
              <a:buChar char="▪"/>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3" name="Google Shape;73;p12"/>
          <p:cNvSpPr/>
          <p:nvPr>
            <p:ph idx="2" type="pic"/>
          </p:nvPr>
        </p:nvSpPr>
        <p:spPr>
          <a:xfrm>
            <a:off x="355600" y="2235200"/>
            <a:ext cx="2400300" cy="2387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4" name="Google Shape;74;p12"/>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2"/>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3"/>
          <p:cNvSpPr/>
          <p:nvPr/>
        </p:nvSpPr>
        <p:spPr>
          <a:xfrm>
            <a:off x="349500" y="2236116"/>
            <a:ext cx="2411946" cy="23857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 name="Google Shape;78;p13"/>
          <p:cNvSpPr txBox="1"/>
          <p:nvPr>
            <p:ph idx="1" type="body"/>
          </p:nvPr>
        </p:nvSpPr>
        <p:spPr>
          <a:xfrm>
            <a:off x="2755900" y="2247900"/>
            <a:ext cx="5778500" cy="2362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accent1"/>
              </a:buClr>
              <a:buSzPts val="2400"/>
              <a:buFont typeface="Noto Sans Symbols"/>
              <a:buChar char="▪"/>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9" name="Google Shape;79;p13"/>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3"/>
          <p:cNvSpPr txBox="1"/>
          <p:nvPr>
            <p:ph idx="2"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pic>
        <p:nvPicPr>
          <p:cNvPr descr="A close up of a logo&#10;&#10;Description automatically generated" id="81" name="Google Shape;81;p13"/>
          <p:cNvPicPr preferRelativeResize="0"/>
          <p:nvPr/>
        </p:nvPicPr>
        <p:blipFill rotWithShape="1">
          <a:blip r:embed="rId3">
            <a:alphaModFix/>
          </a:blip>
          <a:srcRect b="0" l="0" r="0" t="0"/>
          <a:stretch/>
        </p:blipFill>
        <p:spPr>
          <a:xfrm>
            <a:off x="365760" y="2230120"/>
            <a:ext cx="2367280" cy="23825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2">
    <p:bg>
      <p:bgPr>
        <a:blipFill>
          <a:blip r:embed="rId2">
            <a:alphaModFix/>
          </a:blip>
          <a:stretch>
            <a:fillRect/>
          </a:stretch>
        </a:blipFill>
      </p:bgPr>
    </p:bg>
    <p:spTree>
      <p:nvGrpSpPr>
        <p:cNvPr id="82" name="Shape 82"/>
        <p:cNvGrpSpPr/>
        <p:nvPr/>
      </p:nvGrpSpPr>
      <p:grpSpPr>
        <a:xfrm>
          <a:off x="0" y="0"/>
          <a:ext cx="0" cy="0"/>
          <a:chOff x="0" y="0"/>
          <a:chExt cx="0" cy="0"/>
        </a:xfrm>
      </p:grpSpPr>
      <p:graphicFrame>
        <p:nvGraphicFramePr>
          <p:cNvPr id="83" name="Google Shape;83;p14"/>
          <p:cNvGraphicFramePr/>
          <p:nvPr/>
        </p:nvGraphicFramePr>
        <p:xfrm>
          <a:off x="286869" y="1356372"/>
          <a:ext cx="3000000" cy="3000000"/>
        </p:xfrm>
        <a:graphic>
          <a:graphicData uri="http://schemas.openxmlformats.org/drawingml/2006/table">
            <a:tbl>
              <a:tblPr bandRow="1" firstRow="1">
                <a:noFill/>
                <a:tableStyleId>{A0E85732-9B17-4FD1-8809-1AB7CAB2FFE4}</a:tableStyleId>
              </a:tblPr>
              <a:tblGrid>
                <a:gridCol w="1368250"/>
                <a:gridCol w="7237875"/>
              </a:tblGrid>
              <a:tr h="1197200">
                <a:tc>
                  <a:txBody>
                    <a:bodyPr/>
                    <a:lstStyle/>
                    <a:p>
                      <a:pPr indent="-342900" lvl="0" marL="342900" marR="0" rtl="0" algn="l">
                        <a:lnSpc>
                          <a:spcPct val="100000"/>
                        </a:lnSpc>
                        <a:spcBef>
                          <a:spcPts val="0"/>
                        </a:spcBef>
                        <a:spcAft>
                          <a:spcPts val="0"/>
                        </a:spcAft>
                        <a:buClr>
                          <a:schemeClr val="accent1"/>
                        </a:buClr>
                        <a:buSzPts val="2200"/>
                        <a:buFont typeface="Noto Sans Symbols"/>
                        <a:buChar char="▪"/>
                      </a:pPr>
                      <a:r>
                        <a:rPr b="0" lang="en-US" sz="2200" u="none" cap="none" strike="noStrike">
                          <a:solidFill>
                            <a:schemeClr val="dk1"/>
                          </a:solidFill>
                          <a:latin typeface="Arial"/>
                          <a:ea typeface="Arial"/>
                          <a:cs typeface="Arial"/>
                          <a:sym typeface="Arial"/>
                        </a:rPr>
                        <a:t>X min</a:t>
                      </a:r>
                      <a:endParaRPr/>
                    </a:p>
                  </a:txBody>
                  <a:tcPr marT="137150" marB="137150" marR="137150" marL="137150">
                    <a:lnL cap="flat" cmpd="sng" w="381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b="0" i="1" lang="en-US" sz="2200" u="none" cap="none" strike="noStrike">
                          <a:solidFill>
                            <a:schemeClr val="dk2"/>
                          </a:solidFill>
                          <a:latin typeface="Arial"/>
                          <a:ea typeface="Arial"/>
                          <a:cs typeface="Arial"/>
                          <a:sym typeface="Arial"/>
                        </a:rPr>
                        <a:t>Add</a:t>
                      </a:r>
                      <a:endParaRPr/>
                    </a:p>
                  </a:txBody>
                  <a:tcPr marT="137150" marB="137150" marR="137150" marL="137150">
                    <a:lnL cap="flat" cmpd="sng" w="9525">
                      <a:solidFill>
                        <a:srgbClr val="000000">
                          <a:alpha val="0"/>
                        </a:srgbClr>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3810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4325">
                <a:tc>
                  <a:txBody>
                    <a:bodyPr/>
                    <a:lstStyle/>
                    <a:p>
                      <a:pPr indent="-342900" lvl="0" marL="342900" marR="0" rtl="0" algn="l">
                        <a:lnSpc>
                          <a:spcPct val="100000"/>
                        </a:lnSpc>
                        <a:spcBef>
                          <a:spcPts val="0"/>
                        </a:spcBef>
                        <a:spcAft>
                          <a:spcPts val="0"/>
                        </a:spcAft>
                        <a:buClr>
                          <a:schemeClr val="accent1"/>
                        </a:buClr>
                        <a:buSzPts val="2200"/>
                        <a:buFont typeface="Noto Sans Symbols"/>
                        <a:buChar char="▪"/>
                      </a:pPr>
                      <a:r>
                        <a:rPr lang="en-US" sz="2200" u="none" cap="none" strike="noStrike">
                          <a:solidFill>
                            <a:schemeClr val="dk1"/>
                          </a:solidFill>
                          <a:latin typeface="Arial"/>
                          <a:ea typeface="Arial"/>
                          <a:cs typeface="Arial"/>
                          <a:sym typeface="Arial"/>
                        </a:rPr>
                        <a:t> </a:t>
                      </a:r>
                      <a:endParaRPr/>
                    </a:p>
                  </a:txBody>
                  <a:tcPr marT="137150" marB="137150" marR="137150" marL="137150">
                    <a:lnL cap="flat" cmpd="sng" w="381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t/>
                      </a:r>
                      <a:endParaRPr b="0" i="1" sz="2200" u="none" cap="none" strike="noStrike">
                        <a:solidFill>
                          <a:schemeClr val="dk1"/>
                        </a:solidFill>
                        <a:latin typeface="Arial"/>
                        <a:ea typeface="Arial"/>
                        <a:cs typeface="Arial"/>
                        <a:sym typeface="Arial"/>
                      </a:endParaRPr>
                    </a:p>
                  </a:txBody>
                  <a:tcPr marT="137150" marB="137150" marR="137150" marL="137150">
                    <a:lnL cap="flat" cmpd="sng" w="9525">
                      <a:solidFill>
                        <a:srgbClr val="000000">
                          <a:alpha val="0"/>
                        </a:srgbClr>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4325">
                <a:tc>
                  <a:txBody>
                    <a:bodyPr/>
                    <a:lstStyle/>
                    <a:p>
                      <a:pPr indent="-342900" lvl="0" marL="342900" marR="0" rtl="0" algn="l">
                        <a:lnSpc>
                          <a:spcPct val="100000"/>
                        </a:lnSpc>
                        <a:spcBef>
                          <a:spcPts val="0"/>
                        </a:spcBef>
                        <a:spcAft>
                          <a:spcPts val="0"/>
                        </a:spcAft>
                        <a:buClr>
                          <a:schemeClr val="accent1"/>
                        </a:buClr>
                        <a:buSzPts val="2200"/>
                        <a:buFont typeface="Noto Sans Symbols"/>
                        <a:buChar char="▪"/>
                      </a:pPr>
                      <a:r>
                        <a:rPr lang="en-US" sz="2200" u="none" cap="none" strike="noStrike">
                          <a:solidFill>
                            <a:schemeClr val="dk1"/>
                          </a:solidFill>
                          <a:latin typeface="Arial"/>
                          <a:ea typeface="Arial"/>
                          <a:cs typeface="Arial"/>
                          <a:sym typeface="Arial"/>
                        </a:rPr>
                        <a:t> </a:t>
                      </a:r>
                      <a:endParaRPr/>
                    </a:p>
                  </a:txBody>
                  <a:tcPr marT="137150" marB="137150" marR="137150" marL="137150">
                    <a:lnL cap="flat" cmpd="sng" w="381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txBody>
                  <a:tcPr marT="137150" marB="137150" marR="137150" marL="137150">
                    <a:lnL cap="flat" cmpd="sng" w="9525">
                      <a:solidFill>
                        <a:srgbClr val="000000">
                          <a:alpha val="0"/>
                        </a:srgbClr>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44900">
                <a:tc>
                  <a:txBody>
                    <a:bodyPr/>
                    <a:lstStyle/>
                    <a:p>
                      <a:pPr indent="-342900" lvl="0" marL="342900" marR="0" rtl="0" algn="l">
                        <a:lnSpc>
                          <a:spcPct val="100000"/>
                        </a:lnSpc>
                        <a:spcBef>
                          <a:spcPts val="0"/>
                        </a:spcBef>
                        <a:spcAft>
                          <a:spcPts val="0"/>
                        </a:spcAft>
                        <a:buClr>
                          <a:schemeClr val="accent1"/>
                        </a:buClr>
                        <a:buSzPts val="2200"/>
                        <a:buFont typeface="Noto Sans Symbols"/>
                        <a:buChar char="▪"/>
                      </a:pPr>
                      <a:r>
                        <a:rPr lang="en-US" sz="2200" u="none" cap="none" strike="noStrike">
                          <a:solidFill>
                            <a:schemeClr val="dk1"/>
                          </a:solidFill>
                          <a:latin typeface="Arial"/>
                          <a:ea typeface="Arial"/>
                          <a:cs typeface="Arial"/>
                          <a:sym typeface="Arial"/>
                        </a:rPr>
                        <a:t> </a:t>
                      </a:r>
                      <a:endParaRPr/>
                    </a:p>
                  </a:txBody>
                  <a:tcPr marT="137150" marB="137150" marR="137150" marL="137150">
                    <a:lnL cap="flat" cmpd="sng" w="381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txBody>
                  <a:tcPr marT="137150" marB="137150" marR="137150" marL="137150">
                    <a:lnL cap="flat" cmpd="sng" w="9525">
                      <a:solidFill>
                        <a:srgbClr val="000000">
                          <a:alpha val="0"/>
                        </a:srgbClr>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05400">
                <a:tc>
                  <a:txBody>
                    <a:bodyPr/>
                    <a:lstStyle/>
                    <a:p>
                      <a:pPr indent="-342900" lvl="0" marL="342900" marR="0" rtl="0" algn="l">
                        <a:lnSpc>
                          <a:spcPct val="100000"/>
                        </a:lnSpc>
                        <a:spcBef>
                          <a:spcPts val="0"/>
                        </a:spcBef>
                        <a:spcAft>
                          <a:spcPts val="0"/>
                        </a:spcAft>
                        <a:buClr>
                          <a:schemeClr val="accent1"/>
                        </a:buClr>
                        <a:buSzPts val="2200"/>
                        <a:buFont typeface="Noto Sans Symbols"/>
                        <a:buChar char="▪"/>
                      </a:pPr>
                      <a:r>
                        <a:rPr lang="en-US" sz="2200" u="none" cap="none" strike="noStrike">
                          <a:solidFill>
                            <a:schemeClr val="dk1"/>
                          </a:solidFill>
                          <a:latin typeface="Arial"/>
                          <a:ea typeface="Arial"/>
                          <a:cs typeface="Arial"/>
                          <a:sym typeface="Arial"/>
                        </a:rPr>
                        <a:t> </a:t>
                      </a:r>
                      <a:endParaRPr/>
                    </a:p>
                  </a:txBody>
                  <a:tcPr marT="137150" marB="137150" marR="137150" marL="137150">
                    <a:lnL cap="flat" cmpd="sng" w="381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txBody>
                  <a:tcPr marT="137150" marB="137150" marR="137150" marL="137150">
                    <a:lnL cap="flat" cmpd="sng" w="9525">
                      <a:solidFill>
                        <a:srgbClr val="000000">
                          <a:alpha val="0"/>
                        </a:srgbClr>
                      </a:solidFill>
                      <a:prstDash val="solid"/>
                      <a:round/>
                      <a:headEnd len="sm" w="sm" type="none"/>
                      <a:tailEnd len="sm" w="sm" type="none"/>
                    </a:lnL>
                    <a:lnR cap="flat" cmpd="sng" w="38100">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accent2"/>
                      </a:solidFill>
                      <a:prstDash val="solid"/>
                      <a:round/>
                      <a:headEnd len="sm" w="sm" type="none"/>
                      <a:tailEnd len="sm" w="sm" type="none"/>
                    </a:lnB>
                  </a:tcPr>
                </a:tc>
              </a:tr>
            </a:tbl>
          </a:graphicData>
        </a:graphic>
      </p:graphicFrame>
      <p:pic>
        <p:nvPicPr>
          <p:cNvPr descr="A close up of a logo&#10;&#10;Description automatically generated" id="84" name="Google Shape;84;p14"/>
          <p:cNvPicPr preferRelativeResize="0"/>
          <p:nvPr/>
        </p:nvPicPr>
        <p:blipFill rotWithShape="1">
          <a:blip r:embed="rId3">
            <a:alphaModFix/>
          </a:blip>
          <a:srcRect b="0" l="0" r="0" t="0"/>
          <a:stretch/>
        </p:blipFill>
        <p:spPr>
          <a:xfrm>
            <a:off x="6547393" y="891991"/>
            <a:ext cx="2359046" cy="2407023"/>
          </a:xfrm>
          <a:prstGeom prst="rect">
            <a:avLst/>
          </a:prstGeom>
          <a:noFill/>
          <a:ln>
            <a:noFill/>
          </a:ln>
        </p:spPr>
      </p:pic>
      <p:sp>
        <p:nvSpPr>
          <p:cNvPr id="85" name="Google Shape;85;p14"/>
          <p:cNvSpPr txBox="1"/>
          <p:nvPr>
            <p:ph idx="1"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6" name="Google Shape;86;p14"/>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3">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15"/>
          <p:cNvSpPr/>
          <p:nvPr/>
        </p:nvSpPr>
        <p:spPr>
          <a:xfrm>
            <a:off x="4846322" y="1673352"/>
            <a:ext cx="3511296" cy="35112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5"/>
          <p:cNvSpPr/>
          <p:nvPr/>
        </p:nvSpPr>
        <p:spPr>
          <a:xfrm>
            <a:off x="786384" y="1673352"/>
            <a:ext cx="3511296" cy="351129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15"/>
          <p:cNvSpPr/>
          <p:nvPr>
            <p:ph idx="2" type="pic"/>
          </p:nvPr>
        </p:nvSpPr>
        <p:spPr>
          <a:xfrm>
            <a:off x="1157732" y="2019300"/>
            <a:ext cx="2768600" cy="2819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1" name="Google Shape;91;p15"/>
          <p:cNvSpPr/>
          <p:nvPr>
            <p:ph idx="3" type="pic"/>
          </p:nvPr>
        </p:nvSpPr>
        <p:spPr>
          <a:xfrm>
            <a:off x="5217670" y="2019300"/>
            <a:ext cx="2768600" cy="2819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2" name="Google Shape;92;p15"/>
          <p:cNvSpPr txBox="1"/>
          <p:nvPr>
            <p:ph idx="1" type="body"/>
          </p:nvPr>
        </p:nvSpPr>
        <p:spPr>
          <a:xfrm>
            <a:off x="1018032" y="5308600"/>
            <a:ext cx="3048000" cy="76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1" i="0" sz="3600" u="none" cap="none" strike="noStrike">
                <a:solidFill>
                  <a:schemeClr val="accent2"/>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3" name="Google Shape;93;p15"/>
          <p:cNvSpPr txBox="1"/>
          <p:nvPr>
            <p:ph idx="4" type="body"/>
          </p:nvPr>
        </p:nvSpPr>
        <p:spPr>
          <a:xfrm>
            <a:off x="5077970" y="5283200"/>
            <a:ext cx="3048000" cy="76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1" i="0" sz="3600" u="none" cap="none" strike="noStrike">
                <a:solidFill>
                  <a:schemeClr val="accen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4" name="Google Shape;94;p15"/>
          <p:cNvSpPr txBox="1"/>
          <p:nvPr>
            <p:ph idx="5"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5" name="Google Shape;95;p15"/>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4">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16"/>
          <p:cNvSpPr/>
          <p:nvPr/>
        </p:nvSpPr>
        <p:spPr>
          <a:xfrm>
            <a:off x="4846322" y="1673352"/>
            <a:ext cx="3511296" cy="35112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16"/>
          <p:cNvSpPr/>
          <p:nvPr/>
        </p:nvSpPr>
        <p:spPr>
          <a:xfrm>
            <a:off x="786384" y="1673352"/>
            <a:ext cx="3511296" cy="351129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16"/>
          <p:cNvSpPr txBox="1"/>
          <p:nvPr>
            <p:ph idx="1" type="body"/>
          </p:nvPr>
        </p:nvSpPr>
        <p:spPr>
          <a:xfrm>
            <a:off x="1018032" y="5308600"/>
            <a:ext cx="3048000" cy="76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1" i="0" sz="3600" u="none" cap="none" strike="noStrike">
                <a:solidFill>
                  <a:schemeClr val="accent2"/>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0" name="Google Shape;100;p16"/>
          <p:cNvSpPr txBox="1"/>
          <p:nvPr>
            <p:ph idx="2" type="body"/>
          </p:nvPr>
        </p:nvSpPr>
        <p:spPr>
          <a:xfrm>
            <a:off x="5077970" y="5283200"/>
            <a:ext cx="3048000" cy="76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1" i="0" sz="3600" u="none" cap="none" strike="noStrike">
                <a:solidFill>
                  <a:schemeClr val="accen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3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1" name="Google Shape;101;p16"/>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2" name="Google Shape;102;p16"/>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logo&#10;&#10;Description automatically generated" id="103" name="Google Shape;103;p16"/>
          <p:cNvPicPr preferRelativeResize="0"/>
          <p:nvPr/>
        </p:nvPicPr>
        <p:blipFill rotWithShape="1">
          <a:blip r:embed="rId3">
            <a:alphaModFix/>
          </a:blip>
          <a:srcRect b="0" l="0" r="0" t="0"/>
          <a:stretch/>
        </p:blipFill>
        <p:spPr>
          <a:xfrm>
            <a:off x="1099312" y="1986280"/>
            <a:ext cx="2885440" cy="2885440"/>
          </a:xfrm>
          <a:prstGeom prst="rect">
            <a:avLst/>
          </a:prstGeom>
          <a:noFill/>
          <a:ln>
            <a:noFill/>
          </a:ln>
        </p:spPr>
      </p:pic>
      <p:pic>
        <p:nvPicPr>
          <p:cNvPr descr="A close up of a logo&#10;&#10;Description automatically generated" id="104" name="Google Shape;104;p16"/>
          <p:cNvPicPr preferRelativeResize="0"/>
          <p:nvPr/>
        </p:nvPicPr>
        <p:blipFill rotWithShape="1">
          <a:blip r:embed="rId4">
            <a:alphaModFix/>
          </a:blip>
          <a:srcRect b="0" l="0" r="0" t="0"/>
          <a:stretch/>
        </p:blipFill>
        <p:spPr>
          <a:xfrm>
            <a:off x="5159250" y="1986280"/>
            <a:ext cx="2885440" cy="28854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5">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17"/>
          <p:cNvSpPr/>
          <p:nvPr>
            <p:ph idx="2" type="pic"/>
          </p:nvPr>
        </p:nvSpPr>
        <p:spPr>
          <a:xfrm>
            <a:off x="659492" y="1215572"/>
            <a:ext cx="7874000" cy="4902200"/>
          </a:xfrm>
          <a:prstGeom prst="rect">
            <a:avLst/>
          </a:prstGeom>
          <a:noFill/>
          <a:ln cap="rnd" cmpd="sng" w="120650">
            <a:solidFill>
              <a:schemeClr val="accent1"/>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pic>
        <p:nvPicPr>
          <p:cNvPr descr="A close up of a logo&#10;&#10;Description automatically generated" id="107" name="Google Shape;107;p17"/>
          <p:cNvPicPr preferRelativeResize="0"/>
          <p:nvPr/>
        </p:nvPicPr>
        <p:blipFill rotWithShape="1">
          <a:blip r:embed="rId3">
            <a:alphaModFix/>
          </a:blip>
          <a:srcRect b="0" l="0" r="0" t="0"/>
          <a:stretch/>
        </p:blipFill>
        <p:spPr>
          <a:xfrm>
            <a:off x="6875922" y="730624"/>
            <a:ext cx="1622612" cy="1622612"/>
          </a:xfrm>
          <a:prstGeom prst="rect">
            <a:avLst/>
          </a:prstGeom>
          <a:noFill/>
          <a:ln>
            <a:noFill/>
          </a:ln>
        </p:spPr>
      </p:pic>
      <p:sp>
        <p:nvSpPr>
          <p:cNvPr id="108" name="Google Shape;108;p17"/>
          <p:cNvSpPr txBox="1"/>
          <p:nvPr>
            <p:ph idx="1"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9" name="Google Shape;109;p17"/>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16">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p:nvPr/>
        </p:nvSpPr>
        <p:spPr>
          <a:xfrm rot="-5400000">
            <a:off x="-1293620" y="2064211"/>
            <a:ext cx="5718093" cy="31158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8000" u="none" cap="none" strike="noStrike">
              <a:solidFill>
                <a:schemeClr val="lt1"/>
              </a:solidFill>
              <a:latin typeface="Arial"/>
              <a:ea typeface="Arial"/>
              <a:cs typeface="Arial"/>
              <a:sym typeface="Arial"/>
            </a:endParaRPr>
          </a:p>
        </p:txBody>
      </p:sp>
      <p:pic>
        <p:nvPicPr>
          <p:cNvPr descr="A close up of a logo&#10;&#10;Description automatically generated" id="112" name="Google Shape;112;p18"/>
          <p:cNvPicPr preferRelativeResize="0"/>
          <p:nvPr/>
        </p:nvPicPr>
        <p:blipFill rotWithShape="1">
          <a:blip r:embed="rId3">
            <a:alphaModFix/>
          </a:blip>
          <a:srcRect b="0" l="0" r="0" t="0"/>
          <a:stretch/>
        </p:blipFill>
        <p:spPr>
          <a:xfrm>
            <a:off x="6457406" y="1666124"/>
            <a:ext cx="2286000" cy="2344651"/>
          </a:xfrm>
          <a:prstGeom prst="rect">
            <a:avLst/>
          </a:prstGeom>
          <a:noFill/>
          <a:ln>
            <a:noFill/>
          </a:ln>
        </p:spPr>
      </p:pic>
      <p:sp>
        <p:nvSpPr>
          <p:cNvPr id="113" name="Google Shape;113;p18"/>
          <p:cNvSpPr txBox="1"/>
          <p:nvPr>
            <p:ph idx="1" type="body"/>
          </p:nvPr>
        </p:nvSpPr>
        <p:spPr>
          <a:xfrm>
            <a:off x="3543300" y="3562350"/>
            <a:ext cx="4000500" cy="76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accent4"/>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4" name="Google Shape;114;p18"/>
          <p:cNvSpPr txBox="1"/>
          <p:nvPr>
            <p:ph idx="2" type="body"/>
          </p:nvPr>
        </p:nvSpPr>
        <p:spPr>
          <a:xfrm rot="-5400000">
            <a:off x="-742950" y="2476500"/>
            <a:ext cx="4476750" cy="17335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1" i="0" sz="60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1" i="0" sz="60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1" i="0" sz="60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1" i="0" sz="60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1" i="0" sz="60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5" name="Google Shape;115;p18"/>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6" name="Google Shape;116;p18"/>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showMasterSp="0">
  <p:cSld name="1_Title Only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9"/>
          <p:cNvSpPr txBox="1"/>
          <p:nvPr>
            <p:ph idx="1" type="body"/>
          </p:nvPr>
        </p:nvSpPr>
        <p:spPr>
          <a:xfrm>
            <a:off x="755650" y="1308100"/>
            <a:ext cx="7761300" cy="4784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SzPts val="1600"/>
              <a:buFont typeface="Arial"/>
              <a:buNone/>
              <a:defRPr b="0" i="0" sz="2200">
                <a:solidFill>
                  <a:srgbClr val="333333"/>
                </a:solidFill>
                <a:latin typeface="Arial Narrow"/>
                <a:ea typeface="Arial Narrow"/>
                <a:cs typeface="Arial Narrow"/>
                <a:sym typeface="Arial Narrow"/>
              </a:defRPr>
            </a:lvl1pPr>
            <a:lvl2pPr indent="-228600" lvl="1" marL="914400" rtl="0" algn="l">
              <a:lnSpc>
                <a:spcPct val="100000"/>
              </a:lnSpc>
              <a:spcBef>
                <a:spcPts val="0"/>
              </a:spcBef>
              <a:spcAft>
                <a:spcPts val="0"/>
              </a:spcAft>
              <a:buSzPts val="2000"/>
              <a:buNone/>
              <a:defRPr b="1" i="0" sz="1800">
                <a:latin typeface="Arial"/>
                <a:ea typeface="Arial"/>
                <a:cs typeface="Arial"/>
                <a:sym typeface="Arial"/>
              </a:defRPr>
            </a:lvl2pPr>
            <a:lvl3pPr indent="-325119" lvl="2" marL="1371600" rtl="0" algn="l">
              <a:lnSpc>
                <a:spcPct val="100000"/>
              </a:lnSpc>
              <a:spcBef>
                <a:spcPts val="0"/>
              </a:spcBef>
              <a:spcAft>
                <a:spcPts val="0"/>
              </a:spcAft>
              <a:buSzPts val="1520"/>
              <a:buFont typeface="Noto Sans Symbols"/>
              <a:buChar char="▪"/>
              <a:defRPr b="0" i="0" sz="1600">
                <a:latin typeface="Arial"/>
                <a:ea typeface="Arial"/>
                <a:cs typeface="Arial"/>
                <a:sym typeface="Arial"/>
              </a:defRPr>
            </a:lvl3pPr>
            <a:lvl4pPr indent="-320039" lvl="3" marL="1828800" rtl="0" algn="l">
              <a:lnSpc>
                <a:spcPct val="100000"/>
              </a:lnSpc>
              <a:spcBef>
                <a:spcPts val="0"/>
              </a:spcBef>
              <a:spcAft>
                <a:spcPts val="0"/>
              </a:spcAft>
              <a:buSzPts val="1440"/>
              <a:buFont typeface="Noto Sans Symbols"/>
              <a:buChar char="▪"/>
              <a:defRPr sz="1600"/>
            </a:lvl4pPr>
            <a:lvl5pPr indent="-314960" lvl="4" marL="2286000" rtl="0" algn="l">
              <a:lnSpc>
                <a:spcPct val="100000"/>
              </a:lnSpc>
              <a:spcBef>
                <a:spcPts val="0"/>
              </a:spcBef>
              <a:spcAft>
                <a:spcPts val="0"/>
              </a:spcAft>
              <a:buSzPts val="1360"/>
              <a:buFont typeface="Noto Sans Symbols"/>
              <a:buChar char="▪"/>
              <a:defRPr sz="1600"/>
            </a:lvl5pPr>
            <a:lvl6pPr indent="-342900" lvl="5" marL="2743200" rtl="0" algn="l">
              <a:lnSpc>
                <a:spcPct val="90000"/>
              </a:lnSpc>
              <a:spcBef>
                <a:spcPts val="500"/>
              </a:spcBef>
              <a:spcAft>
                <a:spcPts val="0"/>
              </a:spcAft>
              <a:buSzPts val="1800"/>
              <a:buChar char="■"/>
              <a:defRPr/>
            </a:lvl6pPr>
            <a:lvl7pPr indent="-342900" lvl="6" marL="3200400" rtl="0" algn="l">
              <a:lnSpc>
                <a:spcPct val="90000"/>
              </a:lnSpc>
              <a:spcBef>
                <a:spcPts val="500"/>
              </a:spcBef>
              <a:spcAft>
                <a:spcPts val="0"/>
              </a:spcAft>
              <a:buSzPts val="1800"/>
              <a:buChar char="●"/>
              <a:defRPr/>
            </a:lvl7pPr>
            <a:lvl8pPr indent="-342900" lvl="7" marL="3657600" rtl="0" algn="l">
              <a:lnSpc>
                <a:spcPct val="90000"/>
              </a:lnSpc>
              <a:spcBef>
                <a:spcPts val="500"/>
              </a:spcBef>
              <a:spcAft>
                <a:spcPts val="0"/>
              </a:spcAft>
              <a:buSzPts val="1800"/>
              <a:buChar char="○"/>
              <a:defRPr/>
            </a:lvl8pPr>
            <a:lvl9pPr indent="-342900" lvl="8" marL="4114800" rtl="0" algn="l">
              <a:lnSpc>
                <a:spcPct val="90000"/>
              </a:lnSpc>
              <a:spcBef>
                <a:spcPts val="50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showMasterSp="0">
  <p:cSld name="1_Title Only_2">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0"/>
          <p:cNvSpPr txBox="1"/>
          <p:nvPr>
            <p:ph idx="1" type="body"/>
          </p:nvPr>
        </p:nvSpPr>
        <p:spPr>
          <a:xfrm>
            <a:off x="755650" y="1308100"/>
            <a:ext cx="7761300" cy="4784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SzPts val="1600"/>
              <a:buFont typeface="Arial"/>
              <a:buNone/>
              <a:defRPr b="0" i="0" sz="2200">
                <a:solidFill>
                  <a:srgbClr val="333333"/>
                </a:solidFill>
                <a:latin typeface="Arial Narrow"/>
                <a:ea typeface="Arial Narrow"/>
                <a:cs typeface="Arial Narrow"/>
                <a:sym typeface="Arial Narrow"/>
              </a:defRPr>
            </a:lvl1pPr>
            <a:lvl2pPr indent="-228600" lvl="1" marL="914400" rtl="0" algn="l">
              <a:lnSpc>
                <a:spcPct val="100000"/>
              </a:lnSpc>
              <a:spcBef>
                <a:spcPts val="0"/>
              </a:spcBef>
              <a:spcAft>
                <a:spcPts val="0"/>
              </a:spcAft>
              <a:buSzPts val="2000"/>
              <a:buNone/>
              <a:defRPr b="1" i="0" sz="1800">
                <a:latin typeface="Arial"/>
                <a:ea typeface="Arial"/>
                <a:cs typeface="Arial"/>
                <a:sym typeface="Arial"/>
              </a:defRPr>
            </a:lvl2pPr>
            <a:lvl3pPr indent="-325119" lvl="2" marL="1371600" rtl="0" algn="l">
              <a:lnSpc>
                <a:spcPct val="100000"/>
              </a:lnSpc>
              <a:spcBef>
                <a:spcPts val="0"/>
              </a:spcBef>
              <a:spcAft>
                <a:spcPts val="0"/>
              </a:spcAft>
              <a:buSzPts val="1520"/>
              <a:buFont typeface="Noto Sans Symbols"/>
              <a:buChar char="▪"/>
              <a:defRPr b="0" i="0" sz="1600">
                <a:latin typeface="Arial"/>
                <a:ea typeface="Arial"/>
                <a:cs typeface="Arial"/>
                <a:sym typeface="Arial"/>
              </a:defRPr>
            </a:lvl3pPr>
            <a:lvl4pPr indent="-320039" lvl="3" marL="1828800" rtl="0" algn="l">
              <a:lnSpc>
                <a:spcPct val="100000"/>
              </a:lnSpc>
              <a:spcBef>
                <a:spcPts val="0"/>
              </a:spcBef>
              <a:spcAft>
                <a:spcPts val="0"/>
              </a:spcAft>
              <a:buSzPts val="1440"/>
              <a:buFont typeface="Noto Sans Symbols"/>
              <a:buChar char="▪"/>
              <a:defRPr sz="1600"/>
            </a:lvl4pPr>
            <a:lvl5pPr indent="-314960" lvl="4" marL="2286000" rtl="0" algn="l">
              <a:lnSpc>
                <a:spcPct val="100000"/>
              </a:lnSpc>
              <a:spcBef>
                <a:spcPts val="0"/>
              </a:spcBef>
              <a:spcAft>
                <a:spcPts val="0"/>
              </a:spcAft>
              <a:buSzPts val="1360"/>
              <a:buFont typeface="Noto Sans Symbols"/>
              <a:buChar char="▪"/>
              <a:defRPr sz="1600"/>
            </a:lvl5pPr>
            <a:lvl6pPr indent="-342900" lvl="5" marL="2743200" rtl="0" algn="l">
              <a:lnSpc>
                <a:spcPct val="90000"/>
              </a:lnSpc>
              <a:spcBef>
                <a:spcPts val="500"/>
              </a:spcBef>
              <a:spcAft>
                <a:spcPts val="0"/>
              </a:spcAft>
              <a:buSzPts val="1800"/>
              <a:buChar char="■"/>
              <a:defRPr/>
            </a:lvl6pPr>
            <a:lvl7pPr indent="-342900" lvl="6" marL="3200400" rtl="0" algn="l">
              <a:lnSpc>
                <a:spcPct val="90000"/>
              </a:lnSpc>
              <a:spcBef>
                <a:spcPts val="500"/>
              </a:spcBef>
              <a:spcAft>
                <a:spcPts val="0"/>
              </a:spcAft>
              <a:buSzPts val="1800"/>
              <a:buChar char="●"/>
              <a:defRPr/>
            </a:lvl7pPr>
            <a:lvl8pPr indent="-342900" lvl="7" marL="3657600" rtl="0" algn="l">
              <a:lnSpc>
                <a:spcPct val="90000"/>
              </a:lnSpc>
              <a:spcBef>
                <a:spcPts val="500"/>
              </a:spcBef>
              <a:spcAft>
                <a:spcPts val="0"/>
              </a:spcAft>
              <a:buSzPts val="1800"/>
              <a:buChar char="○"/>
              <a:defRPr/>
            </a:lvl8pPr>
            <a:lvl9pPr indent="-342900" lvl="8" marL="4114800" rtl="0" algn="l">
              <a:lnSpc>
                <a:spcPct val="90000"/>
              </a:lnSpc>
              <a:spcBef>
                <a:spcPts val="50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txBox="1"/>
          <p:nvPr>
            <p:ph idx="1" type="body"/>
          </p:nvPr>
        </p:nvSpPr>
        <p:spPr>
          <a:xfrm>
            <a:off x="3263900" y="1130300"/>
            <a:ext cx="5588000" cy="50800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accent1"/>
              </a:buClr>
              <a:buSzPts val="2400"/>
              <a:buFont typeface="Noto Sans Symbols"/>
              <a:buChar char="▪"/>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3"/>
          <p:cNvSpPr txBox="1"/>
          <p:nvPr>
            <p:ph idx="2"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 name="Google Shape;19;p3"/>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3"/>
          <p:cNvSpPr/>
          <p:nvPr/>
        </p:nvSpPr>
        <p:spPr>
          <a:xfrm rot="-5400000">
            <a:off x="-1293620" y="2064211"/>
            <a:ext cx="5718093" cy="31158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8000" u="none" cap="none" strike="noStrike">
                <a:solidFill>
                  <a:schemeClr val="lt1"/>
                </a:solidFill>
                <a:latin typeface="Arial"/>
                <a:ea typeface="Arial"/>
                <a:cs typeface="Arial"/>
                <a:sym typeface="Arial"/>
              </a:rPr>
              <a:t>Opening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2">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4"/>
          <p:cNvSpPr/>
          <p:nvPr/>
        </p:nvSpPr>
        <p:spPr>
          <a:xfrm>
            <a:off x="219456" y="928587"/>
            <a:ext cx="6071616" cy="2169574"/>
          </a:xfrm>
          <a:prstGeom prst="wedgeRectCallout">
            <a:avLst>
              <a:gd fmla="val 21052" name="adj1"/>
              <a:gd fmla="val 60814" name="adj2"/>
            </a:avLst>
          </a:prstGeom>
          <a:solidFill>
            <a:srgbClr val="1BADEE">
              <a:alpha val="16470"/>
            </a:srgbClr>
          </a:solidFill>
          <a:ln>
            <a:noFill/>
          </a:ln>
        </p:spPr>
        <p:txBody>
          <a:bodyPr anchorCtr="0" anchor="ctr" bIns="182875" lIns="182875" spcFirstLastPara="1" rIns="182875" wrap="square" tIns="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3" name="Google Shape;23;p4"/>
          <p:cNvSpPr txBox="1"/>
          <p:nvPr>
            <p:ph idx="1" type="body"/>
          </p:nvPr>
        </p:nvSpPr>
        <p:spPr>
          <a:xfrm>
            <a:off x="787400" y="1333500"/>
            <a:ext cx="4914900" cy="1498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4"/>
          <p:cNvSpPr txBox="1"/>
          <p:nvPr>
            <p:ph idx="2" type="body"/>
          </p:nvPr>
        </p:nvSpPr>
        <p:spPr>
          <a:xfrm>
            <a:off x="304800" y="3340100"/>
            <a:ext cx="8369300" cy="29210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0"/>
              </a:spcBef>
              <a:spcAft>
                <a:spcPts val="0"/>
              </a:spcAft>
              <a:buClr>
                <a:schemeClr val="accent1"/>
              </a:buClr>
              <a:buSzPts val="2200"/>
              <a:buFont typeface="Noto Sans Symbols"/>
              <a:buChar char="▪"/>
              <a:defRPr b="0" i="1" sz="22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4"/>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4"/>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3">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5"/>
          <p:cNvSpPr txBox="1"/>
          <p:nvPr>
            <p:ph idx="1" type="body"/>
          </p:nvPr>
        </p:nvSpPr>
        <p:spPr>
          <a:xfrm>
            <a:off x="3143250" y="1143000"/>
            <a:ext cx="6000750" cy="2609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accent4"/>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 name="Google Shape;29;p5"/>
          <p:cNvSpPr/>
          <p:nvPr/>
        </p:nvSpPr>
        <p:spPr>
          <a:xfrm rot="-5400000">
            <a:off x="-1301137" y="2074372"/>
            <a:ext cx="5718093" cy="31158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8000" u="none" cap="none" strike="noStrike">
                <a:solidFill>
                  <a:schemeClr val="lt1"/>
                </a:solidFill>
                <a:latin typeface="Arial"/>
                <a:ea typeface="Arial"/>
                <a:cs typeface="Arial"/>
                <a:sym typeface="Arial"/>
              </a:rPr>
              <a:t>Closing</a:t>
            </a:r>
            <a:endParaRPr/>
          </a:p>
        </p:txBody>
      </p:sp>
      <p:pic>
        <p:nvPicPr>
          <p:cNvPr descr="A close up of a sign&#10;&#10;Description automatically generated" id="30" name="Google Shape;30;p5"/>
          <p:cNvPicPr preferRelativeResize="0"/>
          <p:nvPr/>
        </p:nvPicPr>
        <p:blipFill rotWithShape="1">
          <a:blip r:embed="rId3">
            <a:alphaModFix amt="35000"/>
          </a:blip>
          <a:srcRect b="0" l="0" r="0" t="0"/>
          <a:stretch/>
        </p:blipFill>
        <p:spPr>
          <a:xfrm>
            <a:off x="3338485" y="4879641"/>
            <a:ext cx="1349888" cy="1349888"/>
          </a:xfrm>
          <a:prstGeom prst="rect">
            <a:avLst/>
          </a:prstGeom>
          <a:noFill/>
          <a:ln>
            <a:noFill/>
          </a:ln>
        </p:spPr>
      </p:pic>
      <p:sp>
        <p:nvSpPr>
          <p:cNvPr id="31" name="Google Shape;31;p5"/>
          <p:cNvSpPr txBox="1"/>
          <p:nvPr/>
        </p:nvSpPr>
        <p:spPr>
          <a:xfrm>
            <a:off x="4688373" y="5015976"/>
            <a:ext cx="4360489"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200" u="none" cap="none" strike="noStrike">
                <a:solidFill>
                  <a:schemeClr val="accent2"/>
                </a:solidFill>
                <a:latin typeface="Arial"/>
                <a:ea typeface="Arial"/>
                <a:cs typeface="Arial"/>
                <a:sym typeface="Arial"/>
              </a:rPr>
              <a:t>Watch Next: </a:t>
            </a:r>
            <a:endParaRPr/>
          </a:p>
        </p:txBody>
      </p:sp>
      <p:sp>
        <p:nvSpPr>
          <p:cNvPr id="32" name="Google Shape;32;p5"/>
          <p:cNvSpPr txBox="1"/>
          <p:nvPr>
            <p:ph idx="2" type="body"/>
          </p:nvPr>
        </p:nvSpPr>
        <p:spPr>
          <a:xfrm>
            <a:off x="4686300" y="5410200"/>
            <a:ext cx="4419600" cy="76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000" u="none" cap="none" strike="noStrike">
                <a:solidFill>
                  <a:schemeClr val="accent2"/>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2000" u="none" cap="none" strike="noStrike">
                <a:solidFill>
                  <a:schemeClr val="accent2"/>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2000" u="none" cap="none" strike="noStrike">
                <a:solidFill>
                  <a:schemeClr val="accent2"/>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2000" u="none" cap="none" strike="noStrike">
                <a:solidFill>
                  <a:schemeClr val="accent2"/>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2000" u="none" cap="none" strike="noStrike">
                <a:solidFill>
                  <a:schemeClr val="accent2"/>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5"/>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4" name="Google Shape;34;p5"/>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4">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
          <p:cNvSpPr/>
          <p:nvPr>
            <p:ph idx="2" type="pic"/>
          </p:nvPr>
        </p:nvSpPr>
        <p:spPr>
          <a:xfrm>
            <a:off x="736600" y="1409700"/>
            <a:ext cx="7810500" cy="402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 name="Google Shape;37;p6"/>
          <p:cNvSpPr txBox="1"/>
          <p:nvPr>
            <p:ph idx="1" type="body"/>
          </p:nvPr>
        </p:nvSpPr>
        <p:spPr>
          <a:xfrm>
            <a:off x="749300" y="5499100"/>
            <a:ext cx="7810500" cy="508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SzPts val="1400"/>
              <a:buNone/>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8" name="Google Shape;38;p6"/>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9" name="Google Shape;39;p6"/>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5">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p:nvPr/>
        </p:nvSpPr>
        <p:spPr>
          <a:xfrm rot="-5400000">
            <a:off x="-1293620" y="2064211"/>
            <a:ext cx="5718093" cy="31158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8000" u="none" cap="none" strike="noStrike">
              <a:solidFill>
                <a:schemeClr val="lt1"/>
              </a:solidFill>
              <a:latin typeface="Arial"/>
              <a:ea typeface="Arial"/>
              <a:cs typeface="Arial"/>
              <a:sym typeface="Arial"/>
            </a:endParaRPr>
          </a:p>
        </p:txBody>
      </p:sp>
      <p:sp>
        <p:nvSpPr>
          <p:cNvPr id="42" name="Google Shape;42;p7"/>
          <p:cNvSpPr txBox="1"/>
          <p:nvPr>
            <p:ph idx="1" type="body"/>
          </p:nvPr>
        </p:nvSpPr>
        <p:spPr>
          <a:xfrm rot="-5400000">
            <a:off x="-825500" y="2540000"/>
            <a:ext cx="4610100" cy="1943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1" i="0" sz="80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3" name="Google Shape;43;p7"/>
          <p:cNvSpPr txBox="1"/>
          <p:nvPr>
            <p:ph idx="2" type="body"/>
          </p:nvPr>
        </p:nvSpPr>
        <p:spPr>
          <a:xfrm>
            <a:off x="3263900" y="1130300"/>
            <a:ext cx="5588000" cy="50800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accent1"/>
              </a:buClr>
              <a:buSzPts val="2400"/>
              <a:buFont typeface="Noto Sans Symbols"/>
              <a:buChar char="▪"/>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4" name="Google Shape;44;p7"/>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5" name="Google Shape;45;p7"/>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6">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8"/>
          <p:cNvSpPr/>
          <p:nvPr/>
        </p:nvSpPr>
        <p:spPr>
          <a:xfrm>
            <a:off x="0" y="786384"/>
            <a:ext cx="4572000" cy="56875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 name="Google Shape;48;p8"/>
          <p:cNvSpPr/>
          <p:nvPr>
            <p:ph idx="2" type="pic"/>
          </p:nvPr>
        </p:nvSpPr>
        <p:spPr>
          <a:xfrm>
            <a:off x="533400" y="1778000"/>
            <a:ext cx="3340100" cy="3619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9" name="Google Shape;49;p8"/>
          <p:cNvSpPr txBox="1"/>
          <p:nvPr>
            <p:ph idx="1" type="body"/>
          </p:nvPr>
        </p:nvSpPr>
        <p:spPr>
          <a:xfrm>
            <a:off x="4927600" y="1993900"/>
            <a:ext cx="3721100" cy="350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60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0" name="Google Shape;50;p8"/>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1" name="Google Shape;51;p8"/>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7">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9"/>
          <p:cNvSpPr/>
          <p:nvPr/>
        </p:nvSpPr>
        <p:spPr>
          <a:xfrm>
            <a:off x="0" y="786384"/>
            <a:ext cx="4572000" cy="56875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 name="Google Shape;54;p9"/>
          <p:cNvSpPr txBox="1"/>
          <p:nvPr>
            <p:ph idx="1" type="body"/>
          </p:nvPr>
        </p:nvSpPr>
        <p:spPr>
          <a:xfrm>
            <a:off x="4927600" y="1993900"/>
            <a:ext cx="3721100" cy="350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60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9"/>
          <p:cNvSpPr txBox="1"/>
          <p:nvPr>
            <p:ph idx="2"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6" name="Google Shape;56;p9"/>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logo&#10;&#10;Description automatically generated" id="57" name="Google Shape;57;p9"/>
          <p:cNvPicPr preferRelativeResize="0"/>
          <p:nvPr/>
        </p:nvPicPr>
        <p:blipFill rotWithShape="1">
          <a:blip r:embed="rId3">
            <a:alphaModFix/>
          </a:blip>
          <a:srcRect b="0" l="0" r="0" t="0"/>
          <a:stretch/>
        </p:blipFill>
        <p:spPr>
          <a:xfrm>
            <a:off x="96520" y="1440688"/>
            <a:ext cx="4378960" cy="4378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1_Title Only 8">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0"/>
          <p:cNvSpPr txBox="1"/>
          <p:nvPr>
            <p:ph idx="1" type="body"/>
          </p:nvPr>
        </p:nvSpPr>
        <p:spPr>
          <a:xfrm>
            <a:off x="3276600" y="1206500"/>
            <a:ext cx="4902200" cy="47117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0"/>
              </a:spcBef>
              <a:spcAft>
                <a:spcPts val="0"/>
              </a:spcAft>
              <a:buClr>
                <a:schemeClr val="accent1"/>
              </a:buClr>
              <a:buSzPts val="2400"/>
              <a:buFont typeface="Noto Sans Symbols"/>
              <a:buChar char="▪"/>
              <a:defRPr b="0" i="0" sz="2400" u="none" cap="none" strike="noStrike">
                <a:solidFill>
                  <a:srgbClr val="000000"/>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0" name="Google Shape;60;p10"/>
          <p:cNvSpPr/>
          <p:nvPr/>
        </p:nvSpPr>
        <p:spPr>
          <a:xfrm>
            <a:off x="818350" y="1201706"/>
            <a:ext cx="2450592" cy="471867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10"/>
          <p:cNvSpPr/>
          <p:nvPr>
            <p:ph idx="2" type="pic"/>
          </p:nvPr>
        </p:nvSpPr>
        <p:spPr>
          <a:xfrm>
            <a:off x="838200" y="2374900"/>
            <a:ext cx="2425700" cy="181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2" name="Google Shape;62;p10"/>
          <p:cNvSpPr txBox="1"/>
          <p:nvPr>
            <p:ph idx="3" type="body"/>
          </p:nvPr>
        </p:nvSpPr>
        <p:spPr>
          <a:xfrm>
            <a:off x="247650" y="133350"/>
            <a:ext cx="7429500" cy="49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2400" u="none" cap="none" strike="noStrike">
                <a:solidFill>
                  <a:schemeClr val="lt1"/>
                </a:solidFill>
                <a:latin typeface="Arial Narrow"/>
                <a:ea typeface="Arial Narrow"/>
                <a:cs typeface="Arial Narrow"/>
                <a:sym typeface="Arial Narrow"/>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3" name="Google Shape;63;p10"/>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7086600" y="6492875"/>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type="title"/>
          </p:nvPr>
        </p:nvSpPr>
        <p:spPr>
          <a:xfrm>
            <a:off x="0" y="0"/>
            <a:ext cx="7886700" cy="7810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1035000" y="3829050"/>
            <a:ext cx="7362300" cy="68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How to build websites on your own computer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idx="4294967295" type="title"/>
          </p:nvPr>
        </p:nvSpPr>
        <p:spPr>
          <a:xfrm>
            <a:off x="0" y="206375"/>
            <a:ext cx="7443900" cy="339600"/>
          </a:xfrm>
          <a:prstGeom prst="rect">
            <a:avLst/>
          </a:prstGeom>
          <a:noFill/>
          <a:ln>
            <a:noFill/>
          </a:ln>
        </p:spPr>
        <p:txBody>
          <a:bodyPr anchorCtr="0" anchor="ctr" bIns="0" lIns="91425" spcFirstLastPara="1" rIns="0" wrap="square" tIns="0">
            <a:noAutofit/>
          </a:bodyPr>
          <a:lstStyle/>
          <a:p>
            <a:pPr indent="0" lvl="0" marL="0" rtl="0" algn="l">
              <a:lnSpc>
                <a:spcPct val="100000"/>
              </a:lnSpc>
              <a:spcBef>
                <a:spcPts val="600"/>
              </a:spcBef>
              <a:spcAft>
                <a:spcPts val="0"/>
              </a:spcAft>
              <a:buSzPts val="2200"/>
              <a:buNone/>
            </a:pPr>
            <a:r>
              <a:t/>
            </a:r>
            <a:endParaRPr b="0"/>
          </a:p>
        </p:txBody>
      </p:sp>
      <p:sp>
        <p:nvSpPr>
          <p:cNvPr id="202" name="Google Shape;202;p30"/>
          <p:cNvSpPr/>
          <p:nvPr/>
        </p:nvSpPr>
        <p:spPr>
          <a:xfrm rot="-5400000">
            <a:off x="-1293583" y="2064268"/>
            <a:ext cx="5718000" cy="311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8000" u="none" cap="none" strike="noStrike">
                <a:solidFill>
                  <a:schemeClr val="lt1"/>
                </a:solidFill>
                <a:latin typeface="Arial"/>
                <a:ea typeface="Arial"/>
                <a:cs typeface="Arial"/>
                <a:sym typeface="Arial"/>
              </a:rPr>
              <a:t>Closing</a:t>
            </a:r>
            <a:endParaRPr/>
          </a:p>
        </p:txBody>
      </p:sp>
      <p:grpSp>
        <p:nvGrpSpPr>
          <p:cNvPr id="203" name="Google Shape;203;p30"/>
          <p:cNvGrpSpPr/>
          <p:nvPr/>
        </p:nvGrpSpPr>
        <p:grpSpPr>
          <a:xfrm>
            <a:off x="3602724" y="1900576"/>
            <a:ext cx="4835882" cy="2344750"/>
            <a:chOff x="3470783" y="1404008"/>
            <a:chExt cx="4835882" cy="2286000"/>
          </a:xfrm>
        </p:grpSpPr>
        <p:sp>
          <p:nvSpPr>
            <p:cNvPr id="204" name="Google Shape;204;p30"/>
            <p:cNvSpPr/>
            <p:nvPr/>
          </p:nvSpPr>
          <p:spPr>
            <a:xfrm>
              <a:off x="3470783" y="3103109"/>
              <a:ext cx="4572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What did we learn today?</a:t>
              </a:r>
              <a:endParaRPr b="0" i="0" sz="2400" u="none" cap="none" strike="noStrike">
                <a:solidFill>
                  <a:schemeClr val="dk2"/>
                </a:solidFill>
                <a:latin typeface="Arial"/>
                <a:ea typeface="Arial"/>
                <a:cs typeface="Arial"/>
                <a:sym typeface="Arial"/>
              </a:endParaRPr>
            </a:p>
          </p:txBody>
        </p:sp>
        <p:pic>
          <p:nvPicPr>
            <p:cNvPr descr="A close up of a logo&#10;&#10;Description automatically generated" id="205" name="Google Shape;205;p30"/>
            <p:cNvPicPr preferRelativeResize="0"/>
            <p:nvPr/>
          </p:nvPicPr>
          <p:blipFill rotWithShape="1">
            <a:blip r:embed="rId3">
              <a:alphaModFix/>
            </a:blip>
            <a:srcRect b="0" l="0" r="0" t="0"/>
            <a:stretch/>
          </p:blipFill>
          <p:spPr>
            <a:xfrm>
              <a:off x="6020665" y="1404008"/>
              <a:ext cx="2286000" cy="2286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2" name="Google Shape;132;p22"/>
          <p:cNvSpPr txBox="1"/>
          <p:nvPr>
            <p:ph idx="1" type="body"/>
          </p:nvPr>
        </p:nvSpPr>
        <p:spPr>
          <a:xfrm>
            <a:off x="2755900" y="2247900"/>
            <a:ext cx="5778600" cy="2362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5000"/>
              <a:t>SPRINT 1</a:t>
            </a:r>
            <a:endParaRPr b="1" sz="5000"/>
          </a:p>
        </p:txBody>
      </p:sp>
      <p:sp>
        <p:nvSpPr>
          <p:cNvPr id="133" name="Google Shape;133;p22"/>
          <p:cNvSpPr txBox="1"/>
          <p:nvPr>
            <p:ph idx="2"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3"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40" name="Google Shape;140;p23"/>
          <p:cNvSpPr txBox="1"/>
          <p:nvPr>
            <p:ph idx="1" type="body"/>
          </p:nvPr>
        </p:nvSpPr>
        <p:spPr>
          <a:xfrm rot="-5400000">
            <a:off x="-1227500" y="2631700"/>
            <a:ext cx="5414100" cy="194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TASK 1:</a:t>
            </a:r>
            <a:r>
              <a:rPr lang="en-US" sz="4000"/>
              <a:t> </a:t>
            </a:r>
            <a:endParaRPr sz="4000"/>
          </a:p>
          <a:p>
            <a:pPr indent="0" lvl="0" marL="0" rtl="0" algn="l">
              <a:spcBef>
                <a:spcPts val="0"/>
              </a:spcBef>
              <a:spcAft>
                <a:spcPts val="0"/>
              </a:spcAft>
              <a:buNone/>
            </a:pPr>
            <a:r>
              <a:rPr lang="en-US" sz="5300"/>
              <a:t>App Wireframes</a:t>
            </a:r>
            <a:endParaRPr sz="5300"/>
          </a:p>
        </p:txBody>
      </p:sp>
      <p:sp>
        <p:nvSpPr>
          <p:cNvPr id="141" name="Google Shape;141;p23"/>
          <p:cNvSpPr txBox="1"/>
          <p:nvPr>
            <p:ph idx="2" type="body"/>
          </p:nvPr>
        </p:nvSpPr>
        <p:spPr>
          <a:xfrm>
            <a:off x="3263900" y="1130300"/>
            <a:ext cx="5588100" cy="50799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Signing up for NinjaMock, Balsamiq or Figma</a:t>
            </a:r>
            <a:br>
              <a:rPr lang="en-US" sz="2000">
                <a:latin typeface="Arial"/>
                <a:ea typeface="Arial"/>
                <a:cs typeface="Arial"/>
                <a:sym typeface="Arial"/>
              </a:rPr>
            </a:br>
            <a:endParaRPr sz="2000">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the UI Mock design</a:t>
            </a:r>
            <a:br>
              <a:rPr lang="en-US" sz="2000">
                <a:latin typeface="Arial"/>
                <a:ea typeface="Arial"/>
                <a:cs typeface="Arial"/>
                <a:sym typeface="Arial"/>
              </a:rPr>
            </a:br>
            <a:endParaRPr sz="2000">
              <a:latin typeface="Arial"/>
              <a:ea typeface="Arial"/>
              <a:cs typeface="Arial"/>
              <a:sym typeface="Arial"/>
            </a:endParaRPr>
          </a:p>
          <a:p>
            <a:pPr indent="-355600" lvl="1" marL="914400" rtl="0" algn="l">
              <a:lnSpc>
                <a:spcPct val="115000"/>
              </a:lnSpc>
              <a:spcBef>
                <a:spcPts val="0"/>
              </a:spcBef>
              <a:spcAft>
                <a:spcPts val="0"/>
              </a:spcAft>
              <a:buClr>
                <a:srgbClr val="000000"/>
              </a:buClr>
              <a:buSzPts val="2000"/>
              <a:buFont typeface="Arial"/>
              <a:buAutoNum type="alphaLcPeriod"/>
            </a:pPr>
            <a:r>
              <a:rPr lang="en-US" sz="2000"/>
              <a:t>Task list display or task card display page consisting of</a:t>
            </a:r>
            <a:endParaRPr sz="2000"/>
          </a:p>
          <a:p>
            <a:pPr indent="-355600" lvl="1" marL="914400" rtl="0" algn="l">
              <a:lnSpc>
                <a:spcPct val="115000"/>
              </a:lnSpc>
              <a:spcBef>
                <a:spcPts val="0"/>
              </a:spcBef>
              <a:spcAft>
                <a:spcPts val="0"/>
              </a:spcAft>
              <a:buSzPts val="2000"/>
              <a:buAutoNum type="alphaLcPeriod"/>
            </a:pPr>
            <a:r>
              <a:rPr lang="en-US" sz="2000"/>
              <a:t>Creating a new task form consisting of</a:t>
            </a:r>
            <a:endParaRPr sz="2000"/>
          </a:p>
          <a:p>
            <a:pPr indent="-355600" lvl="1" marL="914400" rtl="0" algn="l">
              <a:lnSpc>
                <a:spcPct val="115000"/>
              </a:lnSpc>
              <a:spcBef>
                <a:spcPts val="0"/>
              </a:spcBef>
              <a:spcAft>
                <a:spcPts val="0"/>
              </a:spcAft>
              <a:buSzPts val="2000"/>
              <a:buAutoNum type="alphaLcPeriod"/>
            </a:pPr>
            <a:r>
              <a:rPr lang="en-US" sz="2000"/>
              <a:t>Editing a task form consisting of</a:t>
            </a:r>
            <a:endParaRPr sz="2000"/>
          </a:p>
        </p:txBody>
      </p:sp>
      <p:sp>
        <p:nvSpPr>
          <p:cNvPr id="142" name="Google Shape;142;p23"/>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9" name="Google Shape;149;p24"/>
          <p:cNvSpPr txBox="1"/>
          <p:nvPr>
            <p:ph idx="2"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150" name="Google Shape;150;p24"/>
          <p:cNvPicPr preferRelativeResize="0"/>
          <p:nvPr/>
        </p:nvPicPr>
        <p:blipFill>
          <a:blip r:embed="rId3">
            <a:alphaModFix/>
          </a:blip>
          <a:stretch>
            <a:fillRect/>
          </a:stretch>
        </p:blipFill>
        <p:spPr>
          <a:xfrm>
            <a:off x="156150" y="936950"/>
            <a:ext cx="8814350" cy="530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3"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57" name="Google Shape;157;p25"/>
          <p:cNvSpPr txBox="1"/>
          <p:nvPr>
            <p:ph idx="1" type="body"/>
          </p:nvPr>
        </p:nvSpPr>
        <p:spPr>
          <a:xfrm rot="-5400000">
            <a:off x="-1227500" y="2631700"/>
            <a:ext cx="5414100" cy="194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TASK 2:</a:t>
            </a:r>
            <a:r>
              <a:rPr lang="en-US" sz="4000"/>
              <a:t> </a:t>
            </a:r>
            <a:endParaRPr sz="4000"/>
          </a:p>
          <a:p>
            <a:pPr indent="0" lvl="0" marL="0" rtl="0" algn="l">
              <a:spcBef>
                <a:spcPts val="0"/>
              </a:spcBef>
              <a:spcAft>
                <a:spcPts val="0"/>
              </a:spcAft>
              <a:buNone/>
            </a:pPr>
            <a:r>
              <a:rPr lang="en-US" sz="3100"/>
              <a:t>Implement your Wireframes using Bootstrap</a:t>
            </a:r>
            <a:endParaRPr sz="3100"/>
          </a:p>
        </p:txBody>
      </p:sp>
      <p:sp>
        <p:nvSpPr>
          <p:cNvPr id="158" name="Google Shape;158;p25"/>
          <p:cNvSpPr txBox="1"/>
          <p:nvPr>
            <p:ph idx="2" type="body"/>
          </p:nvPr>
        </p:nvSpPr>
        <p:spPr>
          <a:xfrm>
            <a:off x="3263900" y="1130300"/>
            <a:ext cx="5588100" cy="50799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Get familiar with Bootstrap</a:t>
            </a:r>
            <a:br>
              <a:rPr lang="en-US" sz="2000">
                <a:latin typeface="Arial"/>
                <a:ea typeface="Arial"/>
                <a:cs typeface="Arial"/>
                <a:sym typeface="Arial"/>
              </a:rPr>
            </a:br>
            <a:endParaRPr sz="2000">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basic template using the Bootstrap starter template.</a:t>
            </a:r>
            <a:endParaRPr sz="2000">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form for Adding a new task.</a:t>
            </a:r>
            <a:br>
              <a:rPr lang="en-US" sz="2000">
                <a:latin typeface="Arial"/>
                <a:ea typeface="Arial"/>
                <a:cs typeface="Arial"/>
                <a:sym typeface="Arial"/>
              </a:rPr>
            </a:br>
            <a:endParaRPr sz="2000"/>
          </a:p>
        </p:txBody>
      </p:sp>
      <p:sp>
        <p:nvSpPr>
          <p:cNvPr id="159" name="Google Shape;159;p25"/>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3"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66" name="Google Shape;166;p26"/>
          <p:cNvSpPr txBox="1"/>
          <p:nvPr>
            <p:ph idx="1" type="body"/>
          </p:nvPr>
        </p:nvSpPr>
        <p:spPr>
          <a:xfrm rot="-5400000">
            <a:off x="-1227500" y="2631700"/>
            <a:ext cx="5414100" cy="194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TASK 2:</a:t>
            </a:r>
            <a:r>
              <a:rPr lang="en-US" sz="4000"/>
              <a:t> </a:t>
            </a:r>
            <a:endParaRPr sz="4000"/>
          </a:p>
          <a:p>
            <a:pPr indent="0" lvl="0" marL="0" rtl="0" algn="l">
              <a:spcBef>
                <a:spcPts val="0"/>
              </a:spcBef>
              <a:spcAft>
                <a:spcPts val="0"/>
              </a:spcAft>
              <a:buNone/>
            </a:pPr>
            <a:r>
              <a:rPr lang="en-US" sz="3100"/>
              <a:t>Implement your Wireframes using Bootstrap</a:t>
            </a:r>
            <a:endParaRPr sz="5300"/>
          </a:p>
        </p:txBody>
      </p:sp>
      <p:sp>
        <p:nvSpPr>
          <p:cNvPr id="167" name="Google Shape;167;p26"/>
          <p:cNvSpPr txBox="1"/>
          <p:nvPr>
            <p:ph idx="2" type="body"/>
          </p:nvPr>
        </p:nvSpPr>
        <p:spPr>
          <a:xfrm>
            <a:off x="3263900" y="896200"/>
            <a:ext cx="5588100" cy="5313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0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US" sz="2500"/>
              <a:t>In your index.html, create an "Add Task" button using Bootstrap buttons</a:t>
            </a:r>
            <a:endParaRPr sz="2500"/>
          </a:p>
          <a:p>
            <a:pPr indent="-387350" lvl="0" marL="457200" rtl="0" algn="l">
              <a:lnSpc>
                <a:spcPct val="115000"/>
              </a:lnSpc>
              <a:spcBef>
                <a:spcPts val="0"/>
              </a:spcBef>
              <a:spcAft>
                <a:spcPts val="0"/>
              </a:spcAft>
              <a:buSzPts val="2500"/>
              <a:buChar char="▪"/>
            </a:pPr>
            <a:r>
              <a:rPr lang="en-US" sz="2500"/>
              <a:t>The "Add </a:t>
            </a:r>
            <a:r>
              <a:rPr lang="en-US" sz="2500"/>
              <a:t>Task</a:t>
            </a:r>
            <a:r>
              <a:rPr lang="en-US" sz="2500"/>
              <a:t>" button should link to open up an "Add Task form." Use Bootstrap Modals and Bootstrap Forms to achieve this.</a:t>
            </a:r>
            <a:endParaRPr sz="2500"/>
          </a:p>
          <a:p>
            <a:pPr indent="-387350" lvl="0" marL="457200" rtl="0" algn="l">
              <a:lnSpc>
                <a:spcPct val="115000"/>
              </a:lnSpc>
              <a:spcBef>
                <a:spcPts val="0"/>
              </a:spcBef>
              <a:spcAft>
                <a:spcPts val="0"/>
              </a:spcAft>
              <a:buSzPts val="2500"/>
              <a:buChar char="▪"/>
            </a:pPr>
            <a:r>
              <a:rPr lang="en-US" sz="2500"/>
              <a:t>Create a layout similar to your mock designs using HTML and Bootstrap components</a:t>
            </a:r>
            <a:endParaRPr sz="2500"/>
          </a:p>
        </p:txBody>
      </p:sp>
      <p:sp>
        <p:nvSpPr>
          <p:cNvPr id="168" name="Google Shape;168;p26"/>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3"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75" name="Google Shape;175;p27"/>
          <p:cNvSpPr txBox="1"/>
          <p:nvPr>
            <p:ph idx="1" type="body"/>
          </p:nvPr>
        </p:nvSpPr>
        <p:spPr>
          <a:xfrm rot="-5400000">
            <a:off x="-1227500" y="2631700"/>
            <a:ext cx="5414100" cy="194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TASK 2:</a:t>
            </a:r>
            <a:r>
              <a:rPr lang="en-US" sz="4000"/>
              <a:t> </a:t>
            </a:r>
            <a:endParaRPr sz="4000"/>
          </a:p>
          <a:p>
            <a:pPr indent="0" lvl="0" marL="0" rtl="0" algn="l">
              <a:spcBef>
                <a:spcPts val="0"/>
              </a:spcBef>
              <a:spcAft>
                <a:spcPts val="0"/>
              </a:spcAft>
              <a:buNone/>
            </a:pPr>
            <a:r>
              <a:rPr lang="en-US" sz="3100"/>
              <a:t>Implement your Wireframes using Bootstrap</a:t>
            </a:r>
            <a:endParaRPr sz="5300"/>
          </a:p>
        </p:txBody>
      </p:sp>
      <p:sp>
        <p:nvSpPr>
          <p:cNvPr id="176" name="Google Shape;176;p27"/>
          <p:cNvSpPr txBox="1"/>
          <p:nvPr>
            <p:ph idx="2" type="body"/>
          </p:nvPr>
        </p:nvSpPr>
        <p:spPr>
          <a:xfrm>
            <a:off x="3263900" y="896200"/>
            <a:ext cx="5588100" cy="5596800"/>
          </a:xfrm>
          <a:prstGeom prst="rect">
            <a:avLst/>
          </a:prstGeom>
        </p:spPr>
        <p:txBody>
          <a:bodyPr anchorCtr="0" anchor="t" bIns="45700" lIns="91425" spcFirstLastPara="1" rIns="91425" wrap="square" tIns="45700">
            <a:noAutofit/>
          </a:bodyPr>
          <a:lstStyle/>
          <a:p>
            <a:pPr indent="-387350" lvl="0" marL="457200" rtl="0" algn="l">
              <a:lnSpc>
                <a:spcPct val="115000"/>
              </a:lnSpc>
              <a:spcBef>
                <a:spcPts val="0"/>
              </a:spcBef>
              <a:spcAft>
                <a:spcPts val="0"/>
              </a:spcAft>
              <a:buSzPts val="2500"/>
              <a:buChar char="▪"/>
            </a:pPr>
            <a:r>
              <a:rPr lang="en-US" sz="2500"/>
              <a:t>Verify that your "Add form" has the following elements</a:t>
            </a:r>
            <a:endParaRPr sz="2500"/>
          </a:p>
          <a:p>
            <a:pPr indent="-355600" lvl="2" marL="1371600" rtl="0" algn="l">
              <a:lnSpc>
                <a:spcPct val="100000"/>
              </a:lnSpc>
              <a:spcBef>
                <a:spcPts val="0"/>
              </a:spcBef>
              <a:spcAft>
                <a:spcPts val="0"/>
              </a:spcAft>
              <a:buSzPts val="2000"/>
              <a:buAutoNum type="romanLcPeriod"/>
            </a:pPr>
            <a:r>
              <a:rPr lang="en-US" sz="2000"/>
              <a:t>'Add Task' heading</a:t>
            </a:r>
            <a:endParaRPr sz="2000"/>
          </a:p>
          <a:p>
            <a:pPr indent="-355600" lvl="2" marL="1371600" rtl="0" algn="l">
              <a:lnSpc>
                <a:spcPct val="100000"/>
              </a:lnSpc>
              <a:spcBef>
                <a:spcPts val="0"/>
              </a:spcBef>
              <a:spcAft>
                <a:spcPts val="0"/>
              </a:spcAft>
              <a:buSzPts val="2000"/>
              <a:buAutoNum type="romanLcPeriod"/>
            </a:pPr>
            <a:r>
              <a:rPr lang="en-US" sz="2000"/>
              <a:t>Name -&gt; textbox</a:t>
            </a:r>
            <a:endParaRPr sz="2000"/>
          </a:p>
          <a:p>
            <a:pPr indent="-355600" lvl="2" marL="1371600" rtl="0" algn="l">
              <a:lnSpc>
                <a:spcPct val="100000"/>
              </a:lnSpc>
              <a:spcBef>
                <a:spcPts val="0"/>
              </a:spcBef>
              <a:spcAft>
                <a:spcPts val="0"/>
              </a:spcAft>
              <a:buSzPts val="2000"/>
              <a:buAutoNum type="romanLcPeriod"/>
            </a:pPr>
            <a:r>
              <a:rPr lang="en-US" sz="2000"/>
              <a:t>Description -&gt; textarea</a:t>
            </a:r>
            <a:endParaRPr sz="2000"/>
          </a:p>
          <a:p>
            <a:pPr indent="-355600" lvl="2" marL="1371600" rtl="0" algn="l">
              <a:lnSpc>
                <a:spcPct val="100000"/>
              </a:lnSpc>
              <a:spcBef>
                <a:spcPts val="0"/>
              </a:spcBef>
              <a:spcAft>
                <a:spcPts val="0"/>
              </a:spcAft>
              <a:buSzPts val="2000"/>
              <a:buAutoNum type="romanLcPeriod"/>
            </a:pPr>
            <a:r>
              <a:rPr lang="en-US" sz="2000"/>
              <a:t>AssignedTo -&gt; textbox</a:t>
            </a:r>
            <a:endParaRPr sz="2000"/>
          </a:p>
          <a:p>
            <a:pPr indent="-355600" lvl="2" marL="1371600" rtl="0" algn="l">
              <a:lnSpc>
                <a:spcPct val="100000"/>
              </a:lnSpc>
              <a:spcBef>
                <a:spcPts val="0"/>
              </a:spcBef>
              <a:spcAft>
                <a:spcPts val="0"/>
              </a:spcAft>
              <a:buSzPts val="2000"/>
              <a:buAutoNum type="romanLcPeriod"/>
            </a:pPr>
            <a:r>
              <a:rPr lang="en-US" sz="2000"/>
              <a:t>DueDate -&gt; textbox or datepicker [dd/mm/yyyy]</a:t>
            </a:r>
            <a:endParaRPr sz="2000"/>
          </a:p>
          <a:p>
            <a:pPr indent="-355600" lvl="2" marL="1371600" rtl="0" algn="l">
              <a:lnSpc>
                <a:spcPct val="100000"/>
              </a:lnSpc>
              <a:spcBef>
                <a:spcPts val="0"/>
              </a:spcBef>
              <a:spcAft>
                <a:spcPts val="0"/>
              </a:spcAft>
              <a:buSzPts val="2000"/>
              <a:buAutoNum type="romanLcPeriod"/>
            </a:pPr>
            <a:r>
              <a:rPr lang="en-US" sz="2000"/>
              <a:t>Status -&gt; Dropdown select box [TODO, IN PROGRESS, REVIEW, DONE]</a:t>
            </a:r>
            <a:endParaRPr sz="2000"/>
          </a:p>
          <a:p>
            <a:pPr indent="-355600" lvl="2" marL="1371600" rtl="0" algn="l">
              <a:lnSpc>
                <a:spcPct val="100000"/>
              </a:lnSpc>
              <a:spcBef>
                <a:spcPts val="0"/>
              </a:spcBef>
              <a:spcAft>
                <a:spcPts val="0"/>
              </a:spcAft>
              <a:buSzPts val="2000"/>
              <a:buAutoNum type="romanLcPeriod"/>
            </a:pPr>
            <a:r>
              <a:rPr lang="en-US" sz="2000"/>
              <a:t>Submit button</a:t>
            </a:r>
            <a:endParaRPr sz="2000"/>
          </a:p>
          <a:p>
            <a:pPr indent="-355600" lvl="2" marL="1371600" rtl="0" algn="l">
              <a:lnSpc>
                <a:spcPct val="100000"/>
              </a:lnSpc>
              <a:spcBef>
                <a:spcPts val="0"/>
              </a:spcBef>
              <a:spcAft>
                <a:spcPts val="0"/>
              </a:spcAft>
              <a:buSzPts val="2000"/>
              <a:buAutoNum type="romanLcPeriod"/>
            </a:pPr>
            <a:r>
              <a:rPr lang="en-US" sz="2000"/>
              <a:t>Reset button</a:t>
            </a:r>
            <a:endParaRPr sz="2000"/>
          </a:p>
          <a:p>
            <a:pPr indent="-387350" lvl="0" marL="457200" rtl="0" algn="l">
              <a:lnSpc>
                <a:spcPct val="115000"/>
              </a:lnSpc>
              <a:spcBef>
                <a:spcPts val="0"/>
              </a:spcBef>
              <a:spcAft>
                <a:spcPts val="0"/>
              </a:spcAft>
              <a:buSzPts val="2500"/>
              <a:buChar char="▪"/>
            </a:pPr>
            <a:r>
              <a:rPr lang="en-US" sz="2500"/>
              <a:t>Use appropriate names/ids for labels and input boxes</a:t>
            </a:r>
            <a:endParaRPr sz="2500"/>
          </a:p>
        </p:txBody>
      </p:sp>
      <p:sp>
        <p:nvSpPr>
          <p:cNvPr id="177" name="Google Shape;177;p27"/>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idx="3"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84" name="Google Shape;184;p28"/>
          <p:cNvSpPr txBox="1"/>
          <p:nvPr>
            <p:ph idx="1" type="body"/>
          </p:nvPr>
        </p:nvSpPr>
        <p:spPr>
          <a:xfrm rot="-5400000">
            <a:off x="-1227500" y="2631700"/>
            <a:ext cx="5414100" cy="194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TASK 3:</a:t>
            </a:r>
            <a:r>
              <a:rPr lang="en-US" sz="4000"/>
              <a:t> </a:t>
            </a:r>
            <a:endParaRPr sz="4000"/>
          </a:p>
          <a:p>
            <a:pPr indent="0" lvl="0" marL="0" rtl="0" algn="l">
              <a:spcBef>
                <a:spcPts val="0"/>
              </a:spcBef>
              <a:spcAft>
                <a:spcPts val="0"/>
              </a:spcAft>
              <a:buNone/>
            </a:pPr>
            <a:r>
              <a:rPr lang="en-US" sz="3300"/>
              <a:t>Create a Task Card layout / Task List component</a:t>
            </a:r>
            <a:endParaRPr sz="3300"/>
          </a:p>
        </p:txBody>
      </p:sp>
      <p:sp>
        <p:nvSpPr>
          <p:cNvPr id="185" name="Google Shape;185;p28"/>
          <p:cNvSpPr txBox="1"/>
          <p:nvPr>
            <p:ph idx="2" type="body"/>
          </p:nvPr>
        </p:nvSpPr>
        <p:spPr>
          <a:xfrm>
            <a:off x="3263900" y="1130300"/>
            <a:ext cx="5588100" cy="50799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Get familiar with Bootstrap Task card layout and List Groups</a:t>
            </a:r>
            <a:endParaRPr sz="2000">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Task card layout</a:t>
            </a:r>
            <a:endParaRPr sz="20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US" sz="2500"/>
              <a:t>In your index.html file, create a card layout in HTML and Bootstrap that represents a task card. You can also use list groups to list the tasks with a div slide down element that displays the details of the task.</a:t>
            </a:r>
            <a:br>
              <a:rPr lang="en-US" sz="2500"/>
            </a:br>
            <a:endParaRPr sz="2500"/>
          </a:p>
          <a:p>
            <a:pPr indent="-387350" lvl="0" marL="457200" rtl="0" algn="l">
              <a:lnSpc>
                <a:spcPct val="115000"/>
              </a:lnSpc>
              <a:spcBef>
                <a:spcPts val="0"/>
              </a:spcBef>
              <a:spcAft>
                <a:spcPts val="0"/>
              </a:spcAft>
              <a:buSzPts val="2500"/>
              <a:buChar char="▪"/>
            </a:pPr>
            <a:r>
              <a:rPr lang="en-US" sz="2500"/>
              <a:t>Each card should display all details of the task including, task name, description, assignee, date and status.</a:t>
            </a:r>
            <a:br>
              <a:rPr lang="en-US" sz="2500">
                <a:latin typeface="Arial"/>
                <a:ea typeface="Arial"/>
                <a:cs typeface="Arial"/>
                <a:sym typeface="Arial"/>
              </a:rPr>
            </a:br>
            <a:endParaRPr sz="2500"/>
          </a:p>
        </p:txBody>
      </p:sp>
      <p:sp>
        <p:nvSpPr>
          <p:cNvPr id="186" name="Google Shape;186;p28"/>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3" type="body"/>
          </p:nvPr>
        </p:nvSpPr>
        <p:spPr>
          <a:xfrm>
            <a:off x="247650" y="133350"/>
            <a:ext cx="7429500" cy="495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93" name="Google Shape;193;p29"/>
          <p:cNvSpPr txBox="1"/>
          <p:nvPr>
            <p:ph idx="1" type="body"/>
          </p:nvPr>
        </p:nvSpPr>
        <p:spPr>
          <a:xfrm rot="-5400000">
            <a:off x="-1227500" y="2631700"/>
            <a:ext cx="5414100" cy="194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TASK 3:</a:t>
            </a:r>
            <a:r>
              <a:rPr lang="en-US" sz="4000"/>
              <a:t> </a:t>
            </a:r>
            <a:endParaRPr sz="4000"/>
          </a:p>
          <a:p>
            <a:pPr indent="0" lvl="0" marL="0" rtl="0" algn="l">
              <a:spcBef>
                <a:spcPts val="0"/>
              </a:spcBef>
              <a:spcAft>
                <a:spcPts val="0"/>
              </a:spcAft>
              <a:buNone/>
            </a:pPr>
            <a:r>
              <a:rPr lang="en-US" sz="3300"/>
              <a:t>Create a Task Card layout / Task List component</a:t>
            </a:r>
            <a:endParaRPr sz="3300"/>
          </a:p>
        </p:txBody>
      </p:sp>
      <p:sp>
        <p:nvSpPr>
          <p:cNvPr id="194" name="Google Shape;194;p29"/>
          <p:cNvSpPr txBox="1"/>
          <p:nvPr>
            <p:ph idx="2" type="body"/>
          </p:nvPr>
        </p:nvSpPr>
        <p:spPr>
          <a:xfrm>
            <a:off x="3263900" y="889050"/>
            <a:ext cx="5588100" cy="5513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000"/>
          </a:p>
          <a:p>
            <a:pPr indent="-387350" lvl="0" marL="457200" rtl="0" algn="l">
              <a:lnSpc>
                <a:spcPct val="115000"/>
              </a:lnSpc>
              <a:spcBef>
                <a:spcPts val="0"/>
              </a:spcBef>
              <a:spcAft>
                <a:spcPts val="0"/>
              </a:spcAft>
              <a:buSzPts val="2500"/>
              <a:buChar char="▪"/>
            </a:pPr>
            <a:r>
              <a:rPr lang="en-US" sz="2500"/>
              <a:t>Each task should also have an Edit button and Delete button. The edit button should link to open up the "Edit form" modal (Similar to the Add modal created in Step 1). The delete button deletes the task (This will be coded later in the project)</a:t>
            </a:r>
            <a:br>
              <a:rPr lang="en-US" sz="2500"/>
            </a:br>
            <a:endParaRPr sz="2500"/>
          </a:p>
          <a:p>
            <a:pPr indent="-387350" lvl="0" marL="457200" rtl="0" algn="l">
              <a:lnSpc>
                <a:spcPct val="115000"/>
              </a:lnSpc>
              <a:spcBef>
                <a:spcPts val="0"/>
              </a:spcBef>
              <a:spcAft>
                <a:spcPts val="0"/>
              </a:spcAft>
              <a:buSzPts val="2500"/>
              <a:buChar char="▪"/>
            </a:pPr>
            <a:r>
              <a:rPr lang="en-US" sz="2500"/>
              <a:t>A button named "Add New Task" should open up the Task form</a:t>
            </a:r>
            <a:br>
              <a:rPr lang="en-US" sz="2500"/>
            </a:br>
            <a:endParaRPr sz="2500"/>
          </a:p>
        </p:txBody>
      </p:sp>
      <p:sp>
        <p:nvSpPr>
          <p:cNvPr id="195" name="Google Shape;195;p29"/>
          <p:cNvSpPr txBox="1"/>
          <p:nvPr>
            <p:ph idx="12" type="sldNum"/>
          </p:nvPr>
        </p:nvSpPr>
        <p:spPr>
          <a:xfrm>
            <a:off x="7086600" y="6492875"/>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5_Generation Theme">
  <a:themeElements>
    <a:clrScheme name="Generation">
      <a:dk1>
        <a:srgbClr val="313231"/>
      </a:dk1>
      <a:lt1>
        <a:srgbClr val="FFFFFF"/>
      </a:lt1>
      <a:dk2>
        <a:srgbClr val="313231"/>
      </a:dk2>
      <a:lt2>
        <a:srgbClr val="FFFFFF"/>
      </a:lt2>
      <a:accent1>
        <a:srgbClr val="8FC63F"/>
      </a:accent1>
      <a:accent2>
        <a:srgbClr val="1BADEE"/>
      </a:accent2>
      <a:accent3>
        <a:srgbClr val="A5A5A5"/>
      </a:accent3>
      <a:accent4>
        <a:srgbClr val="333333"/>
      </a:accent4>
      <a:accent5>
        <a:srgbClr val="44546A"/>
      </a:accent5>
      <a:accent6>
        <a:srgbClr val="0E5C7F"/>
      </a:accent6>
      <a:hlink>
        <a:srgbClr val="00ADEF"/>
      </a:hlink>
      <a:folHlink>
        <a:srgbClr val="1BB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