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7"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embeddedFontLst>
    <p:embeddedFont>
      <p:font typeface="Arial Narrow" panose="020B0606020202030204" pitchFamily="34" charset="0"/>
      <p:regular r:id="rId13"/>
      <p:bold r:id="rId14"/>
      <p:italic r:id="rId15"/>
      <p:boldItalic r:id="rId16"/>
    </p:embeddedFont>
    <p:embeddedFont>
      <p:font typeface="Calibri" panose="020F050202020403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E85732-9B17-4FD1-8809-1AB7CAB2FFE4}">
  <a:tblStyle styleId="{A0E85732-9B17-4FD1-8809-1AB7CAB2FFE4}"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EF5E8"/>
          </a:solidFill>
        </a:fill>
      </a:tcStyle>
    </a:wholeTbl>
    <a:band1H>
      <a:tcTxStyle/>
      <a:tcStyle>
        <a:tcBdr/>
        <a:fill>
          <a:solidFill>
            <a:srgbClr val="DBEACD"/>
          </a:solidFill>
        </a:fill>
      </a:tcStyle>
    </a:band1H>
    <a:band2H>
      <a:tcTxStyle/>
      <a:tcStyle>
        <a:tcBdr/>
      </a:tcStyle>
    </a:band2H>
    <a:band1V>
      <a:tcTxStyle/>
      <a:tcStyle>
        <a:tcBdr/>
        <a:fill>
          <a:solidFill>
            <a:srgbClr val="DBEACD"/>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4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Narrow"/>
                <a:ea typeface="Arial Narrow"/>
                <a:cs typeface="Arial Narrow"/>
                <a:sym typeface="Arial Narrow"/>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Narrow"/>
                <a:ea typeface="Arial Narrow"/>
                <a:cs typeface="Arial Narrow"/>
                <a:sym typeface="Arial Narrow"/>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Narrow"/>
                <a:ea typeface="Arial Narrow"/>
                <a:cs typeface="Arial Narrow"/>
                <a:sym typeface="Arial Narrow"/>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chemeClr val="dk1"/>
                </a:solidFill>
                <a:latin typeface="Arial Narrow"/>
                <a:ea typeface="Arial Narrow"/>
                <a:cs typeface="Arial Narrow"/>
                <a:sym typeface="Arial Narrow"/>
              </a:rPr>
              <a:t>‹#›</a:t>
            </a:fld>
            <a:endParaRPr sz="1200" b="0" i="0" u="none" strike="noStrike" cap="none">
              <a:solidFill>
                <a:schemeClr val="dk1"/>
              </a:solidFill>
              <a:latin typeface="Arial Narrow"/>
              <a:ea typeface="Arial Narrow"/>
              <a:cs typeface="Arial Narrow"/>
              <a:sym typeface="Arial Narrow"/>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a4f8f48f75_0_38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ga4f8f48f75_0_38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ga4f8f48f75_0_38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atin typeface="Arial Narrow"/>
                <a:ea typeface="Arial Narrow"/>
                <a:cs typeface="Arial Narrow"/>
                <a:sym typeface="Arial Narrow"/>
              </a:rPr>
              <a:t>10</a:t>
            </a:fld>
            <a:endParaRPr>
              <a:latin typeface="Arial Narrow"/>
              <a:ea typeface="Arial Narrow"/>
              <a:cs typeface="Arial Narrow"/>
              <a:sym typeface="Arial Narrow"/>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a4f8f48f75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a4f8f48f75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a4f8f48f75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a4f8f48f75_0_23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a4f8f48f75_0_2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ga4f8f48f75_0_23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9f92d2747f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9f92d2747f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9f92d2747f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08a42ca86b_0_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08a42ca86b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g108a42ca86b_0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08a42ca86b_0_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08a42ca86b_0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g108a42ca86b_0_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8a42ca86b_0_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08a42ca86b_0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g108a42ca86b_0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08a42ca86b_0_4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08a42ca86b_0_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g108a42ca86b_0_4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08a42ca86b_0_6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08a42ca86b_0_6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g108a42ca86b_0_6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1_Title Slide">
    <p:bg>
      <p:bgPr>
        <a:blipFill>
          <a:blip r:embed="rId2">
            <a:alphaModFix/>
          </a:blip>
          <a:stretch>
            <a:fillRect/>
          </a:stretch>
        </a:blipFill>
        <a:effectLst/>
      </p:bgPr>
    </p:bg>
    <p:spTree>
      <p:nvGrpSpPr>
        <p:cNvPr id="1" name="Shape 12"/>
        <p:cNvGrpSpPr/>
        <p:nvPr/>
      </p:nvGrpSpPr>
      <p:grpSpPr>
        <a:xfrm>
          <a:off x="0" y="0"/>
          <a:ext cx="0" cy="0"/>
          <a:chOff x="0" y="0"/>
          <a:chExt cx="0" cy="0"/>
        </a:xfrm>
      </p:grpSpPr>
      <p:sp>
        <p:nvSpPr>
          <p:cNvPr id="13" name="Google Shape;13;p2"/>
          <p:cNvSpPr txBox="1"/>
          <p:nvPr/>
        </p:nvSpPr>
        <p:spPr>
          <a:xfrm>
            <a:off x="8615934" y="37255"/>
            <a:ext cx="301290"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Narrow"/>
              <a:ea typeface="Arial Narrow"/>
              <a:cs typeface="Arial Narrow"/>
              <a:sym typeface="Arial Narrow"/>
            </a:endParaRPr>
          </a:p>
        </p:txBody>
      </p:sp>
      <p:cxnSp>
        <p:nvCxnSpPr>
          <p:cNvPr id="14" name="Google Shape;14;p2"/>
          <p:cNvCxnSpPr/>
          <p:nvPr/>
        </p:nvCxnSpPr>
        <p:spPr>
          <a:xfrm>
            <a:off x="3489259" y="4421009"/>
            <a:ext cx="2229195" cy="0"/>
          </a:xfrm>
          <a:prstGeom prst="straightConnector1">
            <a:avLst/>
          </a:prstGeom>
          <a:noFill/>
          <a:ln w="9525" cap="flat" cmpd="sng">
            <a:solidFill>
              <a:schemeClr val="lt1"/>
            </a:solidFill>
            <a:prstDash val="solid"/>
            <a:round/>
            <a:headEnd type="none" w="sm" len="sm"/>
            <a:tailEnd type="none" w="sm" len="sm"/>
          </a:ln>
        </p:spPr>
      </p:cxnSp>
      <p:sp>
        <p:nvSpPr>
          <p:cNvPr id="15" name="Google Shape;15;p2"/>
          <p:cNvSpPr txBox="1">
            <a:spLocks noGrp="1"/>
          </p:cNvSpPr>
          <p:nvPr>
            <p:ph type="body" idx="1"/>
          </p:nvPr>
        </p:nvSpPr>
        <p:spPr>
          <a:xfrm>
            <a:off x="1657350" y="3829050"/>
            <a:ext cx="5867400" cy="6858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400" b="1" i="0" u="none" strike="noStrike" cap="none">
                <a:solidFill>
                  <a:schemeClr val="accent4"/>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2400" b="1" i="0" u="none" strike="noStrike" cap="none">
                <a:solidFill>
                  <a:schemeClr val="accent4"/>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2400" b="1" i="0" u="none" strike="noStrike" cap="none">
                <a:solidFill>
                  <a:schemeClr val="accent4"/>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2400" b="1" i="0" u="none" strike="noStrike" cap="none">
                <a:solidFill>
                  <a:schemeClr val="accent4"/>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2400" b="1" i="0" u="none" strike="noStrike" cap="none">
                <a:solidFill>
                  <a:schemeClr val="accent4"/>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Only">
  <p:cSld name="1_Title Only 9">
    <p:bg>
      <p:bgPr>
        <a:blipFill>
          <a:blip r:embed="rId2">
            <a:alphaModFix/>
          </a:blip>
          <a:stretch>
            <a:fillRect/>
          </a:stretch>
        </a:blipFill>
        <a:effectLst/>
      </p:bgPr>
    </p:bg>
    <p:spTree>
      <p:nvGrpSpPr>
        <p:cNvPr id="1" name="Shape 64"/>
        <p:cNvGrpSpPr/>
        <p:nvPr/>
      </p:nvGrpSpPr>
      <p:grpSpPr>
        <a:xfrm>
          <a:off x="0" y="0"/>
          <a:ext cx="0" cy="0"/>
          <a:chOff x="0" y="0"/>
          <a:chExt cx="0" cy="0"/>
        </a:xfrm>
      </p:grpSpPr>
      <p:sp>
        <p:nvSpPr>
          <p:cNvPr id="65" name="Google Shape;65;p11"/>
          <p:cNvSpPr txBox="1">
            <a:spLocks noGrp="1"/>
          </p:cNvSpPr>
          <p:nvPr>
            <p:ph type="body" idx="1"/>
          </p:nvPr>
        </p:nvSpPr>
        <p:spPr>
          <a:xfrm>
            <a:off x="3276600" y="1206500"/>
            <a:ext cx="4902200" cy="47117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0"/>
              </a:spcBef>
              <a:spcAft>
                <a:spcPts val="0"/>
              </a:spcAft>
              <a:buClr>
                <a:schemeClr val="accent1"/>
              </a:buClr>
              <a:buSzPts val="2400"/>
              <a:buFont typeface="Noto Sans Symbols"/>
              <a:buChar char="▪"/>
              <a:defRPr sz="2400" b="0" i="0" u="none" strike="noStrike" cap="none">
                <a:solidFill>
                  <a:srgbClr val="000000"/>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66" name="Google Shape;66;p11"/>
          <p:cNvSpPr/>
          <p:nvPr/>
        </p:nvSpPr>
        <p:spPr>
          <a:xfrm>
            <a:off x="818350" y="1201706"/>
            <a:ext cx="2450592" cy="471867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7" name="Google Shape;67;p11"/>
          <p:cNvSpPr txBox="1">
            <a:spLocks noGrp="1"/>
          </p:cNvSpPr>
          <p:nvPr>
            <p:ph type="body" idx="2"/>
          </p:nvPr>
        </p:nvSpPr>
        <p:spPr>
          <a:xfrm>
            <a:off x="247650" y="133350"/>
            <a:ext cx="7429500" cy="495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l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68" name="Google Shape;68;p11"/>
          <p:cNvSpPr txBox="1">
            <a:spLocks noGrp="1"/>
          </p:cNvSpPr>
          <p:nvPr>
            <p:ph type="sldNum" idx="12"/>
          </p:nvPr>
        </p:nvSpPr>
        <p:spPr>
          <a:xfrm>
            <a:off x="7086600" y="6492875"/>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1pPr>
            <a:lvl2pPr marL="0" lvl="1"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2pPr>
            <a:lvl3pPr marL="0" lvl="2"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3pPr>
            <a:lvl4pPr marL="0" lvl="3"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4pPr>
            <a:lvl5pPr marL="0" lvl="4"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5pPr>
            <a:lvl6pPr marL="0" lvl="5"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6pPr>
            <a:lvl7pPr marL="0" lvl="6"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7pPr>
            <a:lvl8pPr marL="0" lvl="7"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8pPr>
            <a:lvl9pPr marL="0" lvl="8"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69" name="Google Shape;69;p11" descr="A close up of a logo&#10;&#10;Description automatically generated"/>
          <p:cNvPicPr preferRelativeResize="0"/>
          <p:nvPr/>
        </p:nvPicPr>
        <p:blipFill rotWithShape="1">
          <a:blip r:embed="rId3">
            <a:alphaModFix/>
          </a:blip>
          <a:srcRect/>
          <a:stretch/>
        </p:blipFill>
        <p:spPr>
          <a:xfrm>
            <a:off x="837146" y="2354542"/>
            <a:ext cx="2413000" cy="2413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Only">
  <p:cSld name="1_Title Only 10">
    <p:bg>
      <p:bgPr>
        <a:blipFill>
          <a:blip r:embed="rId2">
            <a:alphaModFix/>
          </a:blip>
          <a:stretch>
            <a:fillRect/>
          </a:stretch>
        </a:blipFill>
        <a:effectLst/>
      </p:bgPr>
    </p:bg>
    <p:spTree>
      <p:nvGrpSpPr>
        <p:cNvPr id="1" name="Shape 70"/>
        <p:cNvGrpSpPr/>
        <p:nvPr/>
      </p:nvGrpSpPr>
      <p:grpSpPr>
        <a:xfrm>
          <a:off x="0" y="0"/>
          <a:ext cx="0" cy="0"/>
          <a:chOff x="0" y="0"/>
          <a:chExt cx="0" cy="0"/>
        </a:xfrm>
      </p:grpSpPr>
      <p:sp>
        <p:nvSpPr>
          <p:cNvPr id="71" name="Google Shape;71;p12"/>
          <p:cNvSpPr/>
          <p:nvPr/>
        </p:nvSpPr>
        <p:spPr>
          <a:xfrm>
            <a:off x="349500" y="2236116"/>
            <a:ext cx="2411946" cy="238576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2" name="Google Shape;72;p12"/>
          <p:cNvSpPr txBox="1">
            <a:spLocks noGrp="1"/>
          </p:cNvSpPr>
          <p:nvPr>
            <p:ph type="body" idx="1"/>
          </p:nvPr>
        </p:nvSpPr>
        <p:spPr>
          <a:xfrm>
            <a:off x="2755900" y="2247900"/>
            <a:ext cx="5778500" cy="23622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0"/>
              </a:spcBef>
              <a:spcAft>
                <a:spcPts val="0"/>
              </a:spcAft>
              <a:buClr>
                <a:schemeClr val="accent1"/>
              </a:buClr>
              <a:buSzPts val="2400"/>
              <a:buFont typeface="Noto Sans Symbols"/>
              <a:buChar char="▪"/>
              <a:defRPr sz="2400" b="0" i="0" u="none" strike="noStrike" cap="none">
                <a:solidFill>
                  <a:srgbClr val="000000"/>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3" name="Google Shape;73;p12"/>
          <p:cNvSpPr>
            <a:spLocks noGrp="1"/>
          </p:cNvSpPr>
          <p:nvPr>
            <p:ph type="pic" idx="2"/>
          </p:nvPr>
        </p:nvSpPr>
        <p:spPr>
          <a:xfrm>
            <a:off x="355600" y="2235200"/>
            <a:ext cx="2400300" cy="23876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Narrow"/>
                <a:ea typeface="Arial Narrow"/>
                <a:cs typeface="Arial Narrow"/>
                <a:sym typeface="Arial Narrow"/>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4" name="Google Shape;74;p12"/>
          <p:cNvSpPr txBox="1">
            <a:spLocks noGrp="1"/>
          </p:cNvSpPr>
          <p:nvPr>
            <p:ph type="sldNum" idx="12"/>
          </p:nvPr>
        </p:nvSpPr>
        <p:spPr>
          <a:xfrm>
            <a:off x="7086600" y="6492875"/>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1pPr>
            <a:lvl2pPr marL="0" lvl="1"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2pPr>
            <a:lvl3pPr marL="0" lvl="2"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3pPr>
            <a:lvl4pPr marL="0" lvl="3"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4pPr>
            <a:lvl5pPr marL="0" lvl="4"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5pPr>
            <a:lvl6pPr marL="0" lvl="5"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6pPr>
            <a:lvl7pPr marL="0" lvl="6"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7pPr>
            <a:lvl8pPr marL="0" lvl="7"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8pPr>
            <a:lvl9pPr marL="0" lvl="8"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75" name="Google Shape;75;p12"/>
          <p:cNvSpPr txBox="1">
            <a:spLocks noGrp="1"/>
          </p:cNvSpPr>
          <p:nvPr>
            <p:ph type="body" idx="3"/>
          </p:nvPr>
        </p:nvSpPr>
        <p:spPr>
          <a:xfrm>
            <a:off x="247650" y="133350"/>
            <a:ext cx="7429500" cy="495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l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Only">
  <p:cSld name="1_Title Only 11">
    <p:bg>
      <p:bgPr>
        <a:blipFill>
          <a:blip r:embed="rId2">
            <a:alphaModFix/>
          </a:blip>
          <a:stretch>
            <a:fillRect/>
          </a:stretch>
        </a:blipFill>
        <a:effectLst/>
      </p:bgPr>
    </p:bg>
    <p:spTree>
      <p:nvGrpSpPr>
        <p:cNvPr id="1" name="Shape 76"/>
        <p:cNvGrpSpPr/>
        <p:nvPr/>
      </p:nvGrpSpPr>
      <p:grpSpPr>
        <a:xfrm>
          <a:off x="0" y="0"/>
          <a:ext cx="0" cy="0"/>
          <a:chOff x="0" y="0"/>
          <a:chExt cx="0" cy="0"/>
        </a:xfrm>
      </p:grpSpPr>
      <p:sp>
        <p:nvSpPr>
          <p:cNvPr id="77" name="Google Shape;77;p13"/>
          <p:cNvSpPr/>
          <p:nvPr/>
        </p:nvSpPr>
        <p:spPr>
          <a:xfrm>
            <a:off x="349500" y="2236116"/>
            <a:ext cx="2411946" cy="238576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8" name="Google Shape;78;p13"/>
          <p:cNvSpPr txBox="1">
            <a:spLocks noGrp="1"/>
          </p:cNvSpPr>
          <p:nvPr>
            <p:ph type="body" idx="1"/>
          </p:nvPr>
        </p:nvSpPr>
        <p:spPr>
          <a:xfrm>
            <a:off x="2755900" y="2247900"/>
            <a:ext cx="5778500" cy="23622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0"/>
              </a:spcBef>
              <a:spcAft>
                <a:spcPts val="0"/>
              </a:spcAft>
              <a:buClr>
                <a:schemeClr val="accent1"/>
              </a:buClr>
              <a:buSzPts val="2400"/>
              <a:buFont typeface="Noto Sans Symbols"/>
              <a:buChar char="▪"/>
              <a:defRPr sz="2400" b="0" i="0" u="none" strike="noStrike" cap="none">
                <a:solidFill>
                  <a:srgbClr val="000000"/>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9" name="Google Shape;79;p13"/>
          <p:cNvSpPr txBox="1">
            <a:spLocks noGrp="1"/>
          </p:cNvSpPr>
          <p:nvPr>
            <p:ph type="sldNum" idx="12"/>
          </p:nvPr>
        </p:nvSpPr>
        <p:spPr>
          <a:xfrm>
            <a:off x="7086600" y="6492875"/>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1pPr>
            <a:lvl2pPr marL="0" lvl="1"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2pPr>
            <a:lvl3pPr marL="0" lvl="2"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3pPr>
            <a:lvl4pPr marL="0" lvl="3"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4pPr>
            <a:lvl5pPr marL="0" lvl="4"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5pPr>
            <a:lvl6pPr marL="0" lvl="5"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6pPr>
            <a:lvl7pPr marL="0" lvl="6"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7pPr>
            <a:lvl8pPr marL="0" lvl="7"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8pPr>
            <a:lvl9pPr marL="0" lvl="8"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80" name="Google Shape;80;p13"/>
          <p:cNvSpPr txBox="1">
            <a:spLocks noGrp="1"/>
          </p:cNvSpPr>
          <p:nvPr>
            <p:ph type="body" idx="2"/>
          </p:nvPr>
        </p:nvSpPr>
        <p:spPr>
          <a:xfrm>
            <a:off x="247650" y="133350"/>
            <a:ext cx="7429500" cy="495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l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pic>
        <p:nvPicPr>
          <p:cNvPr id="81" name="Google Shape;81;p13" descr="A close up of a logo&#10;&#10;Description automatically generated"/>
          <p:cNvPicPr preferRelativeResize="0"/>
          <p:nvPr/>
        </p:nvPicPr>
        <p:blipFill rotWithShape="1">
          <a:blip r:embed="rId3">
            <a:alphaModFix/>
          </a:blip>
          <a:srcRect/>
          <a:stretch/>
        </p:blipFill>
        <p:spPr>
          <a:xfrm>
            <a:off x="365760" y="2230120"/>
            <a:ext cx="2367280" cy="238252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Only">
  <p:cSld name="1_Title Only 12">
    <p:bg>
      <p:bgPr>
        <a:blipFill>
          <a:blip r:embed="rId2">
            <a:alphaModFix/>
          </a:blip>
          <a:stretch>
            <a:fillRect/>
          </a:stretch>
        </a:blipFill>
        <a:effectLst/>
      </p:bgPr>
    </p:bg>
    <p:spTree>
      <p:nvGrpSpPr>
        <p:cNvPr id="1" name="Shape 82"/>
        <p:cNvGrpSpPr/>
        <p:nvPr/>
      </p:nvGrpSpPr>
      <p:grpSpPr>
        <a:xfrm>
          <a:off x="0" y="0"/>
          <a:ext cx="0" cy="0"/>
          <a:chOff x="0" y="0"/>
          <a:chExt cx="0" cy="0"/>
        </a:xfrm>
      </p:grpSpPr>
      <p:graphicFrame>
        <p:nvGraphicFramePr>
          <p:cNvPr id="83" name="Google Shape;83;p14"/>
          <p:cNvGraphicFramePr/>
          <p:nvPr/>
        </p:nvGraphicFramePr>
        <p:xfrm>
          <a:off x="286869" y="1356372"/>
          <a:ext cx="3000000" cy="3000000"/>
        </p:xfrm>
        <a:graphic>
          <a:graphicData uri="http://schemas.openxmlformats.org/drawingml/2006/table">
            <a:tbl>
              <a:tblPr firstRow="1" bandRow="1">
                <a:noFill/>
                <a:tableStyleId>{A0E85732-9B17-4FD1-8809-1AB7CAB2FFE4}</a:tableStyleId>
              </a:tblPr>
              <a:tblGrid>
                <a:gridCol w="1368250">
                  <a:extLst>
                    <a:ext uri="{9D8B030D-6E8A-4147-A177-3AD203B41FA5}">
                      <a16:colId xmlns:a16="http://schemas.microsoft.com/office/drawing/2014/main" val="20000"/>
                    </a:ext>
                  </a:extLst>
                </a:gridCol>
                <a:gridCol w="7237875">
                  <a:extLst>
                    <a:ext uri="{9D8B030D-6E8A-4147-A177-3AD203B41FA5}">
                      <a16:colId xmlns:a16="http://schemas.microsoft.com/office/drawing/2014/main" val="20001"/>
                    </a:ext>
                  </a:extLst>
                </a:gridCol>
              </a:tblGrid>
              <a:tr h="1197200">
                <a:tc>
                  <a:txBody>
                    <a:bodyPr/>
                    <a:lstStyle/>
                    <a:p>
                      <a:pPr marL="342900" marR="0" lvl="0" indent="-342900" algn="l" rtl="0">
                        <a:lnSpc>
                          <a:spcPct val="100000"/>
                        </a:lnSpc>
                        <a:spcBef>
                          <a:spcPts val="0"/>
                        </a:spcBef>
                        <a:spcAft>
                          <a:spcPts val="0"/>
                        </a:spcAft>
                        <a:buClr>
                          <a:schemeClr val="accent1"/>
                        </a:buClr>
                        <a:buSzPts val="2200"/>
                        <a:buFont typeface="Noto Sans Symbols"/>
                        <a:buChar char="▪"/>
                      </a:pPr>
                      <a:r>
                        <a:rPr lang="en-US" sz="2200" b="0" u="none" strike="noStrike" cap="none">
                          <a:solidFill>
                            <a:schemeClr val="dk1"/>
                          </a:solidFill>
                          <a:latin typeface="Arial"/>
                          <a:ea typeface="Arial"/>
                          <a:cs typeface="Arial"/>
                          <a:sym typeface="Arial"/>
                        </a:rPr>
                        <a:t>X min</a:t>
                      </a:r>
                      <a:endParaRPr/>
                    </a:p>
                  </a:txBody>
                  <a:tcPr marL="137150" marR="137150" marT="137150" marB="137150">
                    <a:lnL w="38100" cap="flat" cmpd="sng">
                      <a:solidFill>
                        <a:schemeClr val="accent2"/>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38100" cap="flat" cmpd="sng">
                      <a:solidFill>
                        <a:schemeClr val="accent2"/>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i="1" u="none" strike="noStrike" cap="none">
                          <a:solidFill>
                            <a:schemeClr val="dk2"/>
                          </a:solidFill>
                          <a:latin typeface="Arial"/>
                          <a:ea typeface="Arial"/>
                          <a:cs typeface="Arial"/>
                          <a:sym typeface="Arial"/>
                        </a:rPr>
                        <a:t>Add</a:t>
                      </a:r>
                      <a:endParaRPr/>
                    </a:p>
                  </a:txBody>
                  <a:tcPr marL="137150" marR="137150" marT="137150" marB="137150">
                    <a:lnL w="9525" cap="flat" cmpd="sng">
                      <a:solidFill>
                        <a:srgbClr val="000000">
                          <a:alpha val="0"/>
                        </a:srgbClr>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644325">
                <a:tc>
                  <a:txBody>
                    <a:bodyPr/>
                    <a:lstStyle/>
                    <a:p>
                      <a:pPr marL="342900" marR="0" lvl="0" indent="-342900" algn="l" rtl="0">
                        <a:lnSpc>
                          <a:spcPct val="100000"/>
                        </a:lnSpc>
                        <a:spcBef>
                          <a:spcPts val="0"/>
                        </a:spcBef>
                        <a:spcAft>
                          <a:spcPts val="0"/>
                        </a:spcAft>
                        <a:buClr>
                          <a:schemeClr val="accent1"/>
                        </a:buClr>
                        <a:buSzPts val="2200"/>
                        <a:buFont typeface="Noto Sans Symbols"/>
                        <a:buChar char="▪"/>
                      </a:pPr>
                      <a:r>
                        <a:rPr lang="en-US" sz="2200" u="none" strike="noStrike" cap="none">
                          <a:solidFill>
                            <a:schemeClr val="dk1"/>
                          </a:solidFill>
                          <a:latin typeface="Arial"/>
                          <a:ea typeface="Arial"/>
                          <a:cs typeface="Arial"/>
                          <a:sym typeface="Arial"/>
                        </a:rPr>
                        <a:t> </a:t>
                      </a:r>
                      <a:endParaRPr/>
                    </a:p>
                  </a:txBody>
                  <a:tcPr marL="137150" marR="137150" marT="137150" marB="137150">
                    <a:lnL w="38100" cap="flat" cmpd="sng">
                      <a:solidFill>
                        <a:schemeClr val="accent2"/>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200"/>
                        <a:buFont typeface="Arial"/>
                        <a:buNone/>
                      </a:pPr>
                      <a:endParaRPr sz="2200" b="0" i="1" u="none" strike="noStrike" cap="none">
                        <a:solidFill>
                          <a:schemeClr val="dk1"/>
                        </a:solidFill>
                        <a:latin typeface="Arial"/>
                        <a:ea typeface="Arial"/>
                        <a:cs typeface="Arial"/>
                        <a:sym typeface="Arial"/>
                      </a:endParaRPr>
                    </a:p>
                  </a:txBody>
                  <a:tcPr marL="137150" marR="137150" marT="137150" marB="137150">
                    <a:lnL w="9525" cap="flat" cmpd="sng">
                      <a:solidFill>
                        <a:srgbClr val="000000">
                          <a:alpha val="0"/>
                        </a:srgbClr>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44325">
                <a:tc>
                  <a:txBody>
                    <a:bodyPr/>
                    <a:lstStyle/>
                    <a:p>
                      <a:pPr marL="342900" marR="0" lvl="0" indent="-342900" algn="l" rtl="0">
                        <a:lnSpc>
                          <a:spcPct val="100000"/>
                        </a:lnSpc>
                        <a:spcBef>
                          <a:spcPts val="0"/>
                        </a:spcBef>
                        <a:spcAft>
                          <a:spcPts val="0"/>
                        </a:spcAft>
                        <a:buClr>
                          <a:schemeClr val="accent1"/>
                        </a:buClr>
                        <a:buSzPts val="2200"/>
                        <a:buFont typeface="Noto Sans Symbols"/>
                        <a:buChar char="▪"/>
                      </a:pPr>
                      <a:r>
                        <a:rPr lang="en-US" sz="2200" u="none" strike="noStrike" cap="none">
                          <a:solidFill>
                            <a:schemeClr val="dk1"/>
                          </a:solidFill>
                          <a:latin typeface="Arial"/>
                          <a:ea typeface="Arial"/>
                          <a:cs typeface="Arial"/>
                          <a:sym typeface="Arial"/>
                        </a:rPr>
                        <a:t> </a:t>
                      </a:r>
                      <a:endParaRPr/>
                    </a:p>
                  </a:txBody>
                  <a:tcPr marL="137150" marR="137150" marT="137150" marB="137150">
                    <a:lnL w="38100" cap="flat" cmpd="sng">
                      <a:solidFill>
                        <a:schemeClr val="accent2"/>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Arial"/>
                        <a:ea typeface="Arial"/>
                        <a:cs typeface="Arial"/>
                        <a:sym typeface="Arial"/>
                      </a:endParaRPr>
                    </a:p>
                  </a:txBody>
                  <a:tcPr marL="137150" marR="137150" marT="137150" marB="137150">
                    <a:lnL w="9525" cap="flat" cmpd="sng">
                      <a:solidFill>
                        <a:srgbClr val="000000">
                          <a:alpha val="0"/>
                        </a:srgbClr>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844900">
                <a:tc>
                  <a:txBody>
                    <a:bodyPr/>
                    <a:lstStyle/>
                    <a:p>
                      <a:pPr marL="342900" marR="0" lvl="0" indent="-342900" algn="l" rtl="0">
                        <a:lnSpc>
                          <a:spcPct val="100000"/>
                        </a:lnSpc>
                        <a:spcBef>
                          <a:spcPts val="0"/>
                        </a:spcBef>
                        <a:spcAft>
                          <a:spcPts val="0"/>
                        </a:spcAft>
                        <a:buClr>
                          <a:schemeClr val="accent1"/>
                        </a:buClr>
                        <a:buSzPts val="2200"/>
                        <a:buFont typeface="Noto Sans Symbols"/>
                        <a:buChar char="▪"/>
                      </a:pPr>
                      <a:r>
                        <a:rPr lang="en-US" sz="2200" u="none" strike="noStrike" cap="none">
                          <a:solidFill>
                            <a:schemeClr val="dk1"/>
                          </a:solidFill>
                          <a:latin typeface="Arial"/>
                          <a:ea typeface="Arial"/>
                          <a:cs typeface="Arial"/>
                          <a:sym typeface="Arial"/>
                        </a:rPr>
                        <a:t> </a:t>
                      </a:r>
                      <a:endParaRPr/>
                    </a:p>
                  </a:txBody>
                  <a:tcPr marL="137150" marR="137150" marT="137150" marB="137150">
                    <a:lnL w="38100" cap="flat" cmpd="sng">
                      <a:solidFill>
                        <a:schemeClr val="accent2"/>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Arial"/>
                        <a:ea typeface="Arial"/>
                        <a:cs typeface="Arial"/>
                        <a:sym typeface="Arial"/>
                      </a:endParaRPr>
                    </a:p>
                  </a:txBody>
                  <a:tcPr marL="137150" marR="137150" marT="137150" marB="137150">
                    <a:lnL w="9525" cap="flat" cmpd="sng">
                      <a:solidFill>
                        <a:srgbClr val="000000">
                          <a:alpha val="0"/>
                        </a:srgbClr>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1105400">
                <a:tc>
                  <a:txBody>
                    <a:bodyPr/>
                    <a:lstStyle/>
                    <a:p>
                      <a:pPr marL="342900" marR="0" lvl="0" indent="-342900" algn="l" rtl="0">
                        <a:lnSpc>
                          <a:spcPct val="100000"/>
                        </a:lnSpc>
                        <a:spcBef>
                          <a:spcPts val="0"/>
                        </a:spcBef>
                        <a:spcAft>
                          <a:spcPts val="0"/>
                        </a:spcAft>
                        <a:buClr>
                          <a:schemeClr val="accent1"/>
                        </a:buClr>
                        <a:buSzPts val="2200"/>
                        <a:buFont typeface="Noto Sans Symbols"/>
                        <a:buChar char="▪"/>
                      </a:pPr>
                      <a:r>
                        <a:rPr lang="en-US" sz="2200" u="none" strike="noStrike" cap="none">
                          <a:solidFill>
                            <a:schemeClr val="dk1"/>
                          </a:solidFill>
                          <a:latin typeface="Arial"/>
                          <a:ea typeface="Arial"/>
                          <a:cs typeface="Arial"/>
                          <a:sym typeface="Arial"/>
                        </a:rPr>
                        <a:t> </a:t>
                      </a:r>
                      <a:endParaRPr/>
                    </a:p>
                  </a:txBody>
                  <a:tcPr marL="137150" marR="137150" marT="137150" marB="137150">
                    <a:lnL w="38100" cap="flat" cmpd="sng">
                      <a:solidFill>
                        <a:schemeClr val="accent2"/>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38100" cap="flat" cmpd="sng">
                      <a:solidFill>
                        <a:schemeClr val="accen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Arial"/>
                        <a:ea typeface="Arial"/>
                        <a:cs typeface="Arial"/>
                        <a:sym typeface="Arial"/>
                      </a:endParaRPr>
                    </a:p>
                  </a:txBody>
                  <a:tcPr marL="137150" marR="137150" marT="137150" marB="137150">
                    <a:lnL w="9525" cap="flat" cmpd="sng">
                      <a:solidFill>
                        <a:srgbClr val="000000">
                          <a:alpha val="0"/>
                        </a:srgbClr>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38100" cap="flat" cmpd="sng">
                      <a:solidFill>
                        <a:schemeClr val="accent2"/>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pic>
        <p:nvPicPr>
          <p:cNvPr id="84" name="Google Shape;84;p14" descr="A close up of a logo&#10;&#10;Description automatically generated"/>
          <p:cNvPicPr preferRelativeResize="0"/>
          <p:nvPr/>
        </p:nvPicPr>
        <p:blipFill rotWithShape="1">
          <a:blip r:embed="rId3">
            <a:alphaModFix/>
          </a:blip>
          <a:srcRect/>
          <a:stretch/>
        </p:blipFill>
        <p:spPr>
          <a:xfrm>
            <a:off x="6547393" y="891991"/>
            <a:ext cx="2359046" cy="2407023"/>
          </a:xfrm>
          <a:prstGeom prst="rect">
            <a:avLst/>
          </a:prstGeom>
          <a:noFill/>
          <a:ln>
            <a:noFill/>
          </a:ln>
        </p:spPr>
      </p:pic>
      <p:sp>
        <p:nvSpPr>
          <p:cNvPr id="85" name="Google Shape;85;p14"/>
          <p:cNvSpPr txBox="1">
            <a:spLocks noGrp="1"/>
          </p:cNvSpPr>
          <p:nvPr>
            <p:ph type="body" idx="1"/>
          </p:nvPr>
        </p:nvSpPr>
        <p:spPr>
          <a:xfrm>
            <a:off x="247650" y="133350"/>
            <a:ext cx="7429500" cy="495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l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6" name="Google Shape;86;p14"/>
          <p:cNvSpPr txBox="1">
            <a:spLocks noGrp="1"/>
          </p:cNvSpPr>
          <p:nvPr>
            <p:ph type="sldNum" idx="12"/>
          </p:nvPr>
        </p:nvSpPr>
        <p:spPr>
          <a:xfrm>
            <a:off x="7086600" y="6492875"/>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1pPr>
            <a:lvl2pPr marL="0" lvl="1"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2pPr>
            <a:lvl3pPr marL="0" lvl="2"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3pPr>
            <a:lvl4pPr marL="0" lvl="3"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4pPr>
            <a:lvl5pPr marL="0" lvl="4"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5pPr>
            <a:lvl6pPr marL="0" lvl="5"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6pPr>
            <a:lvl7pPr marL="0" lvl="6"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7pPr>
            <a:lvl8pPr marL="0" lvl="7"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8pPr>
            <a:lvl9pPr marL="0" lvl="8"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Only">
  <p:cSld name="1_Title Only 13">
    <p:bg>
      <p:bgPr>
        <a:blipFill>
          <a:blip r:embed="rId2">
            <a:alphaModFix/>
          </a:blip>
          <a:stretch>
            <a:fillRect/>
          </a:stretch>
        </a:blipFill>
        <a:effectLst/>
      </p:bgPr>
    </p:bg>
    <p:spTree>
      <p:nvGrpSpPr>
        <p:cNvPr id="1" name="Shape 87"/>
        <p:cNvGrpSpPr/>
        <p:nvPr/>
      </p:nvGrpSpPr>
      <p:grpSpPr>
        <a:xfrm>
          <a:off x="0" y="0"/>
          <a:ext cx="0" cy="0"/>
          <a:chOff x="0" y="0"/>
          <a:chExt cx="0" cy="0"/>
        </a:xfrm>
      </p:grpSpPr>
      <p:sp>
        <p:nvSpPr>
          <p:cNvPr id="88" name="Google Shape;88;p15"/>
          <p:cNvSpPr/>
          <p:nvPr/>
        </p:nvSpPr>
        <p:spPr>
          <a:xfrm>
            <a:off x="4846322" y="1673352"/>
            <a:ext cx="3511296" cy="351129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9" name="Google Shape;89;p15"/>
          <p:cNvSpPr/>
          <p:nvPr/>
        </p:nvSpPr>
        <p:spPr>
          <a:xfrm>
            <a:off x="786384" y="1673352"/>
            <a:ext cx="3511296" cy="351129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0" name="Google Shape;90;p15"/>
          <p:cNvSpPr>
            <a:spLocks noGrp="1"/>
          </p:cNvSpPr>
          <p:nvPr>
            <p:ph type="pic" idx="2"/>
          </p:nvPr>
        </p:nvSpPr>
        <p:spPr>
          <a:xfrm>
            <a:off x="1157732" y="2019300"/>
            <a:ext cx="2768600" cy="2819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Narrow"/>
                <a:ea typeface="Arial Narrow"/>
                <a:cs typeface="Arial Narrow"/>
                <a:sym typeface="Arial Narrow"/>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91" name="Google Shape;91;p15"/>
          <p:cNvSpPr>
            <a:spLocks noGrp="1"/>
          </p:cNvSpPr>
          <p:nvPr>
            <p:ph type="pic" idx="3"/>
          </p:nvPr>
        </p:nvSpPr>
        <p:spPr>
          <a:xfrm>
            <a:off x="5217670" y="2019300"/>
            <a:ext cx="2768600" cy="2819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Narrow"/>
                <a:ea typeface="Arial Narrow"/>
                <a:cs typeface="Arial Narrow"/>
                <a:sym typeface="Arial Narrow"/>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92" name="Google Shape;92;p15"/>
          <p:cNvSpPr txBox="1">
            <a:spLocks noGrp="1"/>
          </p:cNvSpPr>
          <p:nvPr>
            <p:ph type="body" idx="1"/>
          </p:nvPr>
        </p:nvSpPr>
        <p:spPr>
          <a:xfrm>
            <a:off x="1018032" y="5308600"/>
            <a:ext cx="304800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3600" b="1" i="0" u="none" strike="noStrike" cap="none">
                <a:solidFill>
                  <a:schemeClr val="accent2"/>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36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36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36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36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93" name="Google Shape;93;p15"/>
          <p:cNvSpPr txBox="1">
            <a:spLocks noGrp="1"/>
          </p:cNvSpPr>
          <p:nvPr>
            <p:ph type="body" idx="4"/>
          </p:nvPr>
        </p:nvSpPr>
        <p:spPr>
          <a:xfrm>
            <a:off x="5077970" y="5283200"/>
            <a:ext cx="304800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3600" b="1" i="0" u="none" strike="noStrike" cap="none">
                <a:solidFill>
                  <a:schemeClr val="accen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36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36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36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36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94" name="Google Shape;94;p15"/>
          <p:cNvSpPr txBox="1">
            <a:spLocks noGrp="1"/>
          </p:cNvSpPr>
          <p:nvPr>
            <p:ph type="body" idx="5"/>
          </p:nvPr>
        </p:nvSpPr>
        <p:spPr>
          <a:xfrm>
            <a:off x="247650" y="133350"/>
            <a:ext cx="7429500" cy="495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l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95" name="Google Shape;95;p15"/>
          <p:cNvSpPr txBox="1">
            <a:spLocks noGrp="1"/>
          </p:cNvSpPr>
          <p:nvPr>
            <p:ph type="sldNum" idx="12"/>
          </p:nvPr>
        </p:nvSpPr>
        <p:spPr>
          <a:xfrm>
            <a:off x="7086600" y="6492875"/>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1pPr>
            <a:lvl2pPr marL="0" lvl="1"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2pPr>
            <a:lvl3pPr marL="0" lvl="2"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3pPr>
            <a:lvl4pPr marL="0" lvl="3"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4pPr>
            <a:lvl5pPr marL="0" lvl="4"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5pPr>
            <a:lvl6pPr marL="0" lvl="5"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6pPr>
            <a:lvl7pPr marL="0" lvl="6"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7pPr>
            <a:lvl8pPr marL="0" lvl="7"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8pPr>
            <a:lvl9pPr marL="0" lvl="8"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itle Only">
  <p:cSld name="1_Title Only 14">
    <p:bg>
      <p:bgPr>
        <a:blipFill>
          <a:blip r:embed="rId2">
            <a:alphaModFix/>
          </a:blip>
          <a:stretch>
            <a:fillRect/>
          </a:stretch>
        </a:blipFill>
        <a:effectLst/>
      </p:bgPr>
    </p:bg>
    <p:spTree>
      <p:nvGrpSpPr>
        <p:cNvPr id="1" name="Shape 96"/>
        <p:cNvGrpSpPr/>
        <p:nvPr/>
      </p:nvGrpSpPr>
      <p:grpSpPr>
        <a:xfrm>
          <a:off x="0" y="0"/>
          <a:ext cx="0" cy="0"/>
          <a:chOff x="0" y="0"/>
          <a:chExt cx="0" cy="0"/>
        </a:xfrm>
      </p:grpSpPr>
      <p:sp>
        <p:nvSpPr>
          <p:cNvPr id="97" name="Google Shape;97;p16"/>
          <p:cNvSpPr/>
          <p:nvPr/>
        </p:nvSpPr>
        <p:spPr>
          <a:xfrm>
            <a:off x="4846322" y="1673352"/>
            <a:ext cx="3511296" cy="351129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8" name="Google Shape;98;p16"/>
          <p:cNvSpPr/>
          <p:nvPr/>
        </p:nvSpPr>
        <p:spPr>
          <a:xfrm>
            <a:off x="786384" y="1673352"/>
            <a:ext cx="3511296" cy="351129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9" name="Google Shape;99;p16"/>
          <p:cNvSpPr txBox="1">
            <a:spLocks noGrp="1"/>
          </p:cNvSpPr>
          <p:nvPr>
            <p:ph type="body" idx="1"/>
          </p:nvPr>
        </p:nvSpPr>
        <p:spPr>
          <a:xfrm>
            <a:off x="1018032" y="5308600"/>
            <a:ext cx="304800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3600" b="1" i="0" u="none" strike="noStrike" cap="none">
                <a:solidFill>
                  <a:schemeClr val="accent2"/>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36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36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36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36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0" name="Google Shape;100;p16"/>
          <p:cNvSpPr txBox="1">
            <a:spLocks noGrp="1"/>
          </p:cNvSpPr>
          <p:nvPr>
            <p:ph type="body" idx="2"/>
          </p:nvPr>
        </p:nvSpPr>
        <p:spPr>
          <a:xfrm>
            <a:off x="5077970" y="5283200"/>
            <a:ext cx="304800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3600" b="1" i="0" u="none" strike="noStrike" cap="none">
                <a:solidFill>
                  <a:schemeClr val="accen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36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36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36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36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1" name="Google Shape;101;p16"/>
          <p:cNvSpPr txBox="1">
            <a:spLocks noGrp="1"/>
          </p:cNvSpPr>
          <p:nvPr>
            <p:ph type="body" idx="3"/>
          </p:nvPr>
        </p:nvSpPr>
        <p:spPr>
          <a:xfrm>
            <a:off x="247650" y="133350"/>
            <a:ext cx="7429500" cy="495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l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2" name="Google Shape;102;p16"/>
          <p:cNvSpPr txBox="1">
            <a:spLocks noGrp="1"/>
          </p:cNvSpPr>
          <p:nvPr>
            <p:ph type="sldNum" idx="12"/>
          </p:nvPr>
        </p:nvSpPr>
        <p:spPr>
          <a:xfrm>
            <a:off x="7086600" y="6492875"/>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1pPr>
            <a:lvl2pPr marL="0" lvl="1"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2pPr>
            <a:lvl3pPr marL="0" lvl="2"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3pPr>
            <a:lvl4pPr marL="0" lvl="3"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4pPr>
            <a:lvl5pPr marL="0" lvl="4"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5pPr>
            <a:lvl6pPr marL="0" lvl="5"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6pPr>
            <a:lvl7pPr marL="0" lvl="6"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7pPr>
            <a:lvl8pPr marL="0" lvl="7"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8pPr>
            <a:lvl9pPr marL="0" lvl="8"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03" name="Google Shape;103;p16" descr="A close up of a logo&#10;&#10;Description automatically generated"/>
          <p:cNvPicPr preferRelativeResize="0"/>
          <p:nvPr/>
        </p:nvPicPr>
        <p:blipFill rotWithShape="1">
          <a:blip r:embed="rId3">
            <a:alphaModFix/>
          </a:blip>
          <a:srcRect/>
          <a:stretch/>
        </p:blipFill>
        <p:spPr>
          <a:xfrm>
            <a:off x="1099312" y="1986280"/>
            <a:ext cx="2885440" cy="2885440"/>
          </a:xfrm>
          <a:prstGeom prst="rect">
            <a:avLst/>
          </a:prstGeom>
          <a:noFill/>
          <a:ln>
            <a:noFill/>
          </a:ln>
        </p:spPr>
      </p:pic>
      <p:pic>
        <p:nvPicPr>
          <p:cNvPr id="104" name="Google Shape;104;p16" descr="A close up of a logo&#10;&#10;Description automatically generated"/>
          <p:cNvPicPr preferRelativeResize="0"/>
          <p:nvPr/>
        </p:nvPicPr>
        <p:blipFill rotWithShape="1">
          <a:blip r:embed="rId4">
            <a:alphaModFix/>
          </a:blip>
          <a:srcRect/>
          <a:stretch/>
        </p:blipFill>
        <p:spPr>
          <a:xfrm>
            <a:off x="5159250" y="1986280"/>
            <a:ext cx="2885440" cy="288544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Title Only">
  <p:cSld name="1_Title Only 15">
    <p:bg>
      <p:bgPr>
        <a:blipFill>
          <a:blip r:embed="rId2">
            <a:alphaModFix/>
          </a:blip>
          <a:stretch>
            <a:fillRect/>
          </a:stretch>
        </a:blipFill>
        <a:effectLst/>
      </p:bgPr>
    </p:bg>
    <p:spTree>
      <p:nvGrpSpPr>
        <p:cNvPr id="1" name="Shape 105"/>
        <p:cNvGrpSpPr/>
        <p:nvPr/>
      </p:nvGrpSpPr>
      <p:grpSpPr>
        <a:xfrm>
          <a:off x="0" y="0"/>
          <a:ext cx="0" cy="0"/>
          <a:chOff x="0" y="0"/>
          <a:chExt cx="0" cy="0"/>
        </a:xfrm>
      </p:grpSpPr>
      <p:sp>
        <p:nvSpPr>
          <p:cNvPr id="106" name="Google Shape;106;p17"/>
          <p:cNvSpPr>
            <a:spLocks noGrp="1"/>
          </p:cNvSpPr>
          <p:nvPr>
            <p:ph type="pic" idx="2"/>
          </p:nvPr>
        </p:nvSpPr>
        <p:spPr>
          <a:xfrm>
            <a:off x="659492" y="1215572"/>
            <a:ext cx="7874000" cy="4902200"/>
          </a:xfrm>
          <a:prstGeom prst="rect">
            <a:avLst/>
          </a:prstGeom>
          <a:noFill/>
          <a:ln w="120650" cap="rnd" cmpd="sng">
            <a:solidFill>
              <a:schemeClr val="accent1"/>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Narrow"/>
                <a:ea typeface="Arial Narrow"/>
                <a:cs typeface="Arial Narrow"/>
                <a:sym typeface="Arial Narrow"/>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pic>
        <p:nvPicPr>
          <p:cNvPr id="107" name="Google Shape;107;p17" descr="A close up of a logo&#10;&#10;Description automatically generated"/>
          <p:cNvPicPr preferRelativeResize="0"/>
          <p:nvPr/>
        </p:nvPicPr>
        <p:blipFill rotWithShape="1">
          <a:blip r:embed="rId3">
            <a:alphaModFix/>
          </a:blip>
          <a:srcRect/>
          <a:stretch/>
        </p:blipFill>
        <p:spPr>
          <a:xfrm>
            <a:off x="6875922" y="730624"/>
            <a:ext cx="1622612" cy="1622612"/>
          </a:xfrm>
          <a:prstGeom prst="rect">
            <a:avLst/>
          </a:prstGeom>
          <a:noFill/>
          <a:ln>
            <a:noFill/>
          </a:ln>
        </p:spPr>
      </p:pic>
      <p:sp>
        <p:nvSpPr>
          <p:cNvPr id="108" name="Google Shape;108;p17"/>
          <p:cNvSpPr txBox="1">
            <a:spLocks noGrp="1"/>
          </p:cNvSpPr>
          <p:nvPr>
            <p:ph type="body" idx="1"/>
          </p:nvPr>
        </p:nvSpPr>
        <p:spPr>
          <a:xfrm>
            <a:off x="247650" y="133350"/>
            <a:ext cx="7429500" cy="495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l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9" name="Google Shape;109;p17"/>
          <p:cNvSpPr txBox="1">
            <a:spLocks noGrp="1"/>
          </p:cNvSpPr>
          <p:nvPr>
            <p:ph type="sldNum" idx="12"/>
          </p:nvPr>
        </p:nvSpPr>
        <p:spPr>
          <a:xfrm>
            <a:off x="7086600" y="6492875"/>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1pPr>
            <a:lvl2pPr marL="0" lvl="1"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2pPr>
            <a:lvl3pPr marL="0" lvl="2"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3pPr>
            <a:lvl4pPr marL="0" lvl="3"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4pPr>
            <a:lvl5pPr marL="0" lvl="4"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5pPr>
            <a:lvl6pPr marL="0" lvl="5"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6pPr>
            <a:lvl7pPr marL="0" lvl="6"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7pPr>
            <a:lvl8pPr marL="0" lvl="7"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8pPr>
            <a:lvl9pPr marL="0" lvl="8"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itle Only">
  <p:cSld name="1_Title Only 16">
    <p:bg>
      <p:bgPr>
        <a:blipFill>
          <a:blip r:embed="rId2">
            <a:alphaModFix/>
          </a:blip>
          <a:stretch>
            <a:fillRect/>
          </a:stretch>
        </a:blipFill>
        <a:effectLst/>
      </p:bgPr>
    </p:bg>
    <p:spTree>
      <p:nvGrpSpPr>
        <p:cNvPr id="1" name="Shape 110"/>
        <p:cNvGrpSpPr/>
        <p:nvPr/>
      </p:nvGrpSpPr>
      <p:grpSpPr>
        <a:xfrm>
          <a:off x="0" y="0"/>
          <a:ext cx="0" cy="0"/>
          <a:chOff x="0" y="0"/>
          <a:chExt cx="0" cy="0"/>
        </a:xfrm>
      </p:grpSpPr>
      <p:sp>
        <p:nvSpPr>
          <p:cNvPr id="111" name="Google Shape;111;p18"/>
          <p:cNvSpPr/>
          <p:nvPr/>
        </p:nvSpPr>
        <p:spPr>
          <a:xfrm rot="-5400000">
            <a:off x="-1293620" y="2064211"/>
            <a:ext cx="5718093" cy="31158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8000" b="1" i="0" u="none" strike="noStrike" cap="none">
              <a:solidFill>
                <a:schemeClr val="lt1"/>
              </a:solidFill>
              <a:latin typeface="Arial"/>
              <a:ea typeface="Arial"/>
              <a:cs typeface="Arial"/>
              <a:sym typeface="Arial"/>
            </a:endParaRPr>
          </a:p>
        </p:txBody>
      </p:sp>
      <p:pic>
        <p:nvPicPr>
          <p:cNvPr id="112" name="Google Shape;112;p18" descr="A close up of a logo&#10;&#10;Description automatically generated"/>
          <p:cNvPicPr preferRelativeResize="0"/>
          <p:nvPr/>
        </p:nvPicPr>
        <p:blipFill rotWithShape="1">
          <a:blip r:embed="rId3">
            <a:alphaModFix/>
          </a:blip>
          <a:srcRect/>
          <a:stretch/>
        </p:blipFill>
        <p:spPr>
          <a:xfrm>
            <a:off x="6457406" y="1666124"/>
            <a:ext cx="2286000" cy="2344651"/>
          </a:xfrm>
          <a:prstGeom prst="rect">
            <a:avLst/>
          </a:prstGeom>
          <a:noFill/>
          <a:ln>
            <a:noFill/>
          </a:ln>
        </p:spPr>
      </p:pic>
      <p:sp>
        <p:nvSpPr>
          <p:cNvPr id="113" name="Google Shape;113;p18"/>
          <p:cNvSpPr txBox="1">
            <a:spLocks noGrp="1"/>
          </p:cNvSpPr>
          <p:nvPr>
            <p:ph type="body" idx="1"/>
          </p:nvPr>
        </p:nvSpPr>
        <p:spPr>
          <a:xfrm>
            <a:off x="3543300" y="3562350"/>
            <a:ext cx="400050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accent4"/>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14" name="Google Shape;114;p18"/>
          <p:cNvSpPr txBox="1">
            <a:spLocks noGrp="1"/>
          </p:cNvSpPr>
          <p:nvPr>
            <p:ph type="body" idx="2"/>
          </p:nvPr>
        </p:nvSpPr>
        <p:spPr>
          <a:xfrm rot="-5400000">
            <a:off x="-742950" y="2476500"/>
            <a:ext cx="4476750" cy="17335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6000" b="1" i="0" u="none" strike="noStrike" cap="none">
                <a:solidFill>
                  <a:schemeClr val="l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6000" b="1" i="0" u="none" strike="noStrike" cap="none">
                <a:solidFill>
                  <a:schemeClr val="lt1"/>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6000" b="1" i="0" u="none" strike="noStrike" cap="none">
                <a:solidFill>
                  <a:schemeClr val="lt1"/>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6000" b="1" i="0" u="none" strike="noStrike" cap="none">
                <a:solidFill>
                  <a:schemeClr val="lt1"/>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6000" b="1"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15" name="Google Shape;115;p18"/>
          <p:cNvSpPr txBox="1">
            <a:spLocks noGrp="1"/>
          </p:cNvSpPr>
          <p:nvPr>
            <p:ph type="body" idx="3"/>
          </p:nvPr>
        </p:nvSpPr>
        <p:spPr>
          <a:xfrm>
            <a:off x="247650" y="133350"/>
            <a:ext cx="7429500" cy="495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l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16" name="Google Shape;116;p18"/>
          <p:cNvSpPr txBox="1">
            <a:spLocks noGrp="1"/>
          </p:cNvSpPr>
          <p:nvPr>
            <p:ph type="sldNum" idx="12"/>
          </p:nvPr>
        </p:nvSpPr>
        <p:spPr>
          <a:xfrm>
            <a:off x="7086600" y="6492875"/>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1pPr>
            <a:lvl2pPr marL="0" lvl="1"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2pPr>
            <a:lvl3pPr marL="0" lvl="2"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3pPr>
            <a:lvl4pPr marL="0" lvl="3"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4pPr>
            <a:lvl5pPr marL="0" lvl="4"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5pPr>
            <a:lvl6pPr marL="0" lvl="5"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6pPr>
            <a:lvl7pPr marL="0" lvl="6"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7pPr>
            <a:lvl8pPr marL="0" lvl="7"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8pPr>
            <a:lvl9pPr marL="0" lvl="8"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Title Only 1">
  <p:cSld name="1_Title Only_1">
    <p:bg>
      <p:bgPr>
        <a:blipFill>
          <a:blip r:embed="rId2">
            <a:alphaModFix/>
          </a:blip>
          <a:stretch>
            <a:fillRect/>
          </a:stretch>
        </a:blipFill>
        <a:effectLst/>
      </p:bgPr>
    </p:bg>
    <p:spTree>
      <p:nvGrpSpPr>
        <p:cNvPr id="1" name="Shape 117"/>
        <p:cNvGrpSpPr/>
        <p:nvPr/>
      </p:nvGrpSpPr>
      <p:grpSpPr>
        <a:xfrm>
          <a:off x="0" y="0"/>
          <a:ext cx="0" cy="0"/>
          <a:chOff x="0" y="0"/>
          <a:chExt cx="0" cy="0"/>
        </a:xfrm>
      </p:grpSpPr>
      <p:sp>
        <p:nvSpPr>
          <p:cNvPr id="118" name="Google Shape;118;p19"/>
          <p:cNvSpPr txBox="1">
            <a:spLocks noGrp="1"/>
          </p:cNvSpPr>
          <p:nvPr>
            <p:ph type="body" idx="1"/>
          </p:nvPr>
        </p:nvSpPr>
        <p:spPr>
          <a:xfrm>
            <a:off x="755650" y="1308100"/>
            <a:ext cx="7761300" cy="47847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600"/>
              </a:spcBef>
              <a:spcAft>
                <a:spcPts val="0"/>
              </a:spcAft>
              <a:buSzPts val="1600"/>
              <a:buFont typeface="Arial"/>
              <a:buNone/>
              <a:defRPr sz="2200" b="0" i="0">
                <a:solidFill>
                  <a:srgbClr val="333333"/>
                </a:solidFill>
                <a:latin typeface="Arial Narrow"/>
                <a:ea typeface="Arial Narrow"/>
                <a:cs typeface="Arial Narrow"/>
                <a:sym typeface="Arial Narrow"/>
              </a:defRPr>
            </a:lvl1pPr>
            <a:lvl2pPr marL="914400" lvl="1" indent="-228600" algn="l" rtl="0">
              <a:lnSpc>
                <a:spcPct val="100000"/>
              </a:lnSpc>
              <a:spcBef>
                <a:spcPts val="0"/>
              </a:spcBef>
              <a:spcAft>
                <a:spcPts val="0"/>
              </a:spcAft>
              <a:buSzPts val="2000"/>
              <a:buNone/>
              <a:defRPr sz="1800" b="1" i="0">
                <a:latin typeface="Arial"/>
                <a:ea typeface="Arial"/>
                <a:cs typeface="Arial"/>
                <a:sym typeface="Arial"/>
              </a:defRPr>
            </a:lvl2pPr>
            <a:lvl3pPr marL="1371600" lvl="2" indent="-325119" algn="l" rtl="0">
              <a:lnSpc>
                <a:spcPct val="100000"/>
              </a:lnSpc>
              <a:spcBef>
                <a:spcPts val="0"/>
              </a:spcBef>
              <a:spcAft>
                <a:spcPts val="0"/>
              </a:spcAft>
              <a:buSzPts val="1520"/>
              <a:buFont typeface="Noto Sans Symbols"/>
              <a:buChar char="▪"/>
              <a:defRPr sz="1600" b="0" i="0">
                <a:latin typeface="Arial"/>
                <a:ea typeface="Arial"/>
                <a:cs typeface="Arial"/>
                <a:sym typeface="Arial"/>
              </a:defRPr>
            </a:lvl3pPr>
            <a:lvl4pPr marL="1828800" lvl="3" indent="-320039" algn="l" rtl="0">
              <a:lnSpc>
                <a:spcPct val="100000"/>
              </a:lnSpc>
              <a:spcBef>
                <a:spcPts val="0"/>
              </a:spcBef>
              <a:spcAft>
                <a:spcPts val="0"/>
              </a:spcAft>
              <a:buSzPts val="1440"/>
              <a:buFont typeface="Noto Sans Symbols"/>
              <a:buChar char="▪"/>
              <a:defRPr sz="1600"/>
            </a:lvl4pPr>
            <a:lvl5pPr marL="2286000" lvl="4" indent="-314960" algn="l" rtl="0">
              <a:lnSpc>
                <a:spcPct val="100000"/>
              </a:lnSpc>
              <a:spcBef>
                <a:spcPts val="0"/>
              </a:spcBef>
              <a:spcAft>
                <a:spcPts val="0"/>
              </a:spcAft>
              <a:buSzPts val="1360"/>
              <a:buFont typeface="Noto Sans Symbols"/>
              <a:buChar char="▪"/>
              <a:defRPr sz="1600"/>
            </a:lvl5pPr>
            <a:lvl6pPr marL="2743200" lvl="5" indent="-342900" algn="l" rtl="0">
              <a:lnSpc>
                <a:spcPct val="90000"/>
              </a:lnSpc>
              <a:spcBef>
                <a:spcPts val="500"/>
              </a:spcBef>
              <a:spcAft>
                <a:spcPts val="0"/>
              </a:spcAft>
              <a:buSzPts val="1800"/>
              <a:buChar char="■"/>
              <a:defRPr/>
            </a:lvl6pPr>
            <a:lvl7pPr marL="3200400" lvl="6" indent="-342900" algn="l" rtl="0">
              <a:lnSpc>
                <a:spcPct val="90000"/>
              </a:lnSpc>
              <a:spcBef>
                <a:spcPts val="500"/>
              </a:spcBef>
              <a:spcAft>
                <a:spcPts val="0"/>
              </a:spcAft>
              <a:buSzPts val="1800"/>
              <a:buChar char="●"/>
              <a:defRPr/>
            </a:lvl7pPr>
            <a:lvl8pPr marL="3657600" lvl="7" indent="-342900" algn="l" rtl="0">
              <a:lnSpc>
                <a:spcPct val="90000"/>
              </a:lnSpc>
              <a:spcBef>
                <a:spcPts val="500"/>
              </a:spcBef>
              <a:spcAft>
                <a:spcPts val="0"/>
              </a:spcAft>
              <a:buSzPts val="1800"/>
              <a:buChar char="○"/>
              <a:defRPr/>
            </a:lvl8pPr>
            <a:lvl9pPr marL="4114800" lvl="8" indent="-342900" algn="l" rtl="0">
              <a:lnSpc>
                <a:spcPct val="90000"/>
              </a:lnSpc>
              <a:spcBef>
                <a:spcPts val="500"/>
              </a:spcBef>
              <a:spcAft>
                <a:spcPts val="0"/>
              </a:spcAft>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Title Only 2">
  <p:cSld name="1_Title Only_2">
    <p:bg>
      <p:bgPr>
        <a:blipFill>
          <a:blip r:embed="rId2">
            <a:alphaModFix/>
          </a:blip>
          <a:stretch>
            <a:fillRect/>
          </a:stretch>
        </a:blipFill>
        <a:effectLst/>
      </p:bgPr>
    </p:bg>
    <p:spTree>
      <p:nvGrpSpPr>
        <p:cNvPr id="1" name="Shape 119"/>
        <p:cNvGrpSpPr/>
        <p:nvPr/>
      </p:nvGrpSpPr>
      <p:grpSpPr>
        <a:xfrm>
          <a:off x="0" y="0"/>
          <a:ext cx="0" cy="0"/>
          <a:chOff x="0" y="0"/>
          <a:chExt cx="0" cy="0"/>
        </a:xfrm>
      </p:grpSpPr>
      <p:sp>
        <p:nvSpPr>
          <p:cNvPr id="120" name="Google Shape;120;p20"/>
          <p:cNvSpPr txBox="1">
            <a:spLocks noGrp="1"/>
          </p:cNvSpPr>
          <p:nvPr>
            <p:ph type="body" idx="1"/>
          </p:nvPr>
        </p:nvSpPr>
        <p:spPr>
          <a:xfrm>
            <a:off x="755650" y="1308100"/>
            <a:ext cx="7761300" cy="47847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600"/>
              </a:spcBef>
              <a:spcAft>
                <a:spcPts val="0"/>
              </a:spcAft>
              <a:buSzPts val="1600"/>
              <a:buFont typeface="Arial"/>
              <a:buNone/>
              <a:defRPr sz="2200" b="0" i="0">
                <a:solidFill>
                  <a:srgbClr val="333333"/>
                </a:solidFill>
                <a:latin typeface="Arial Narrow"/>
                <a:ea typeface="Arial Narrow"/>
                <a:cs typeface="Arial Narrow"/>
                <a:sym typeface="Arial Narrow"/>
              </a:defRPr>
            </a:lvl1pPr>
            <a:lvl2pPr marL="914400" lvl="1" indent="-228600" algn="l" rtl="0">
              <a:lnSpc>
                <a:spcPct val="100000"/>
              </a:lnSpc>
              <a:spcBef>
                <a:spcPts val="0"/>
              </a:spcBef>
              <a:spcAft>
                <a:spcPts val="0"/>
              </a:spcAft>
              <a:buSzPts val="2000"/>
              <a:buNone/>
              <a:defRPr sz="1800" b="1" i="0">
                <a:latin typeface="Arial"/>
                <a:ea typeface="Arial"/>
                <a:cs typeface="Arial"/>
                <a:sym typeface="Arial"/>
              </a:defRPr>
            </a:lvl2pPr>
            <a:lvl3pPr marL="1371600" lvl="2" indent="-325119" algn="l" rtl="0">
              <a:lnSpc>
                <a:spcPct val="100000"/>
              </a:lnSpc>
              <a:spcBef>
                <a:spcPts val="0"/>
              </a:spcBef>
              <a:spcAft>
                <a:spcPts val="0"/>
              </a:spcAft>
              <a:buSzPts val="1520"/>
              <a:buFont typeface="Noto Sans Symbols"/>
              <a:buChar char="▪"/>
              <a:defRPr sz="1600" b="0" i="0">
                <a:latin typeface="Arial"/>
                <a:ea typeface="Arial"/>
                <a:cs typeface="Arial"/>
                <a:sym typeface="Arial"/>
              </a:defRPr>
            </a:lvl3pPr>
            <a:lvl4pPr marL="1828800" lvl="3" indent="-320039" algn="l" rtl="0">
              <a:lnSpc>
                <a:spcPct val="100000"/>
              </a:lnSpc>
              <a:spcBef>
                <a:spcPts val="0"/>
              </a:spcBef>
              <a:spcAft>
                <a:spcPts val="0"/>
              </a:spcAft>
              <a:buSzPts val="1440"/>
              <a:buFont typeface="Noto Sans Symbols"/>
              <a:buChar char="▪"/>
              <a:defRPr sz="1600"/>
            </a:lvl4pPr>
            <a:lvl5pPr marL="2286000" lvl="4" indent="-314960" algn="l" rtl="0">
              <a:lnSpc>
                <a:spcPct val="100000"/>
              </a:lnSpc>
              <a:spcBef>
                <a:spcPts val="0"/>
              </a:spcBef>
              <a:spcAft>
                <a:spcPts val="0"/>
              </a:spcAft>
              <a:buSzPts val="1360"/>
              <a:buFont typeface="Noto Sans Symbols"/>
              <a:buChar char="▪"/>
              <a:defRPr sz="1600"/>
            </a:lvl5pPr>
            <a:lvl6pPr marL="2743200" lvl="5" indent="-342900" algn="l" rtl="0">
              <a:lnSpc>
                <a:spcPct val="90000"/>
              </a:lnSpc>
              <a:spcBef>
                <a:spcPts val="500"/>
              </a:spcBef>
              <a:spcAft>
                <a:spcPts val="0"/>
              </a:spcAft>
              <a:buSzPts val="1800"/>
              <a:buChar char="■"/>
              <a:defRPr/>
            </a:lvl6pPr>
            <a:lvl7pPr marL="3200400" lvl="6" indent="-342900" algn="l" rtl="0">
              <a:lnSpc>
                <a:spcPct val="90000"/>
              </a:lnSpc>
              <a:spcBef>
                <a:spcPts val="500"/>
              </a:spcBef>
              <a:spcAft>
                <a:spcPts val="0"/>
              </a:spcAft>
              <a:buSzPts val="1800"/>
              <a:buChar char="●"/>
              <a:defRPr/>
            </a:lvl7pPr>
            <a:lvl8pPr marL="3657600" lvl="7" indent="-342900" algn="l" rtl="0">
              <a:lnSpc>
                <a:spcPct val="90000"/>
              </a:lnSpc>
              <a:spcBef>
                <a:spcPts val="500"/>
              </a:spcBef>
              <a:spcAft>
                <a:spcPts val="0"/>
              </a:spcAft>
              <a:buSzPts val="1800"/>
              <a:buChar char="○"/>
              <a:defRPr/>
            </a:lvl8pPr>
            <a:lvl9pPr marL="4114800" lvl="8" indent="-342900" algn="l" rtl="0">
              <a:lnSpc>
                <a:spcPct val="90000"/>
              </a:lnSpc>
              <a:spcBef>
                <a:spcPts val="500"/>
              </a:spcBef>
              <a:spcAft>
                <a:spcPts val="0"/>
              </a:spcAft>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Only">
  <p:cSld name="1_Title Only">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body" idx="1"/>
          </p:nvPr>
        </p:nvSpPr>
        <p:spPr>
          <a:xfrm>
            <a:off x="3263900" y="1130300"/>
            <a:ext cx="5588000" cy="50800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0"/>
              </a:spcBef>
              <a:spcAft>
                <a:spcPts val="0"/>
              </a:spcAft>
              <a:buClr>
                <a:schemeClr val="accent1"/>
              </a:buClr>
              <a:buSzPts val="2400"/>
              <a:buFont typeface="Noto Sans Symbols"/>
              <a:buChar char="▪"/>
              <a:defRPr sz="2400" b="0" i="0" u="none" strike="noStrike" cap="none">
                <a:solidFill>
                  <a:srgbClr val="000000"/>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8" name="Google Shape;18;p3"/>
          <p:cNvSpPr txBox="1">
            <a:spLocks noGrp="1"/>
          </p:cNvSpPr>
          <p:nvPr>
            <p:ph type="body" idx="2"/>
          </p:nvPr>
        </p:nvSpPr>
        <p:spPr>
          <a:xfrm>
            <a:off x="247650" y="133350"/>
            <a:ext cx="7429500" cy="495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l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9" name="Google Shape;19;p3"/>
          <p:cNvSpPr txBox="1">
            <a:spLocks noGrp="1"/>
          </p:cNvSpPr>
          <p:nvPr>
            <p:ph type="sldNum" idx="12"/>
          </p:nvPr>
        </p:nvSpPr>
        <p:spPr>
          <a:xfrm>
            <a:off x="7086600" y="6492875"/>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1pPr>
            <a:lvl2pPr marL="0" lvl="1"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2pPr>
            <a:lvl3pPr marL="0" lvl="2"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3pPr>
            <a:lvl4pPr marL="0" lvl="3"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4pPr>
            <a:lvl5pPr marL="0" lvl="4"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5pPr>
            <a:lvl6pPr marL="0" lvl="5"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6pPr>
            <a:lvl7pPr marL="0" lvl="6"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7pPr>
            <a:lvl8pPr marL="0" lvl="7"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8pPr>
            <a:lvl9pPr marL="0" lvl="8"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0" name="Google Shape;20;p3"/>
          <p:cNvSpPr/>
          <p:nvPr/>
        </p:nvSpPr>
        <p:spPr>
          <a:xfrm rot="-5400000">
            <a:off x="-1293620" y="2064211"/>
            <a:ext cx="5718093" cy="31158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0" b="1" i="0" u="none" strike="noStrike" cap="none">
                <a:solidFill>
                  <a:schemeClr val="lt1"/>
                </a:solidFill>
                <a:latin typeface="Arial"/>
                <a:ea typeface="Arial"/>
                <a:cs typeface="Arial"/>
                <a:sym typeface="Arial"/>
              </a:rPr>
              <a:t>Opening</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Only">
  <p:cSld name="1_Title Only 2">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4"/>
          <p:cNvSpPr/>
          <p:nvPr/>
        </p:nvSpPr>
        <p:spPr>
          <a:xfrm>
            <a:off x="219456" y="928587"/>
            <a:ext cx="6071616" cy="2169574"/>
          </a:xfrm>
          <a:prstGeom prst="wedgeRectCallout">
            <a:avLst>
              <a:gd name="adj1" fmla="val 21052"/>
              <a:gd name="adj2" fmla="val 60814"/>
            </a:avLst>
          </a:prstGeom>
          <a:solidFill>
            <a:srgbClr val="1BADEE">
              <a:alpha val="16470"/>
            </a:srgbClr>
          </a:solidFill>
          <a:ln>
            <a:noFill/>
          </a:ln>
        </p:spPr>
        <p:txBody>
          <a:bodyPr spcFirstLastPara="1" wrap="square" lIns="182875" tIns="0" rIns="182875" bIns="182875" anchor="ctr" anchorCtr="0">
            <a:noAutofit/>
          </a:bodyPr>
          <a:lstStyle/>
          <a:p>
            <a:pPr marL="0" marR="0" lvl="0" indent="0" algn="ctr" rtl="0">
              <a:lnSpc>
                <a:spcPct val="100000"/>
              </a:lnSpc>
              <a:spcBef>
                <a:spcPts val="0"/>
              </a:spcBef>
              <a:spcAft>
                <a:spcPts val="0"/>
              </a:spcAft>
              <a:buNone/>
            </a:pPr>
            <a:endParaRPr sz="2400" b="0" i="0" u="none" strike="noStrike" cap="none">
              <a:solidFill>
                <a:schemeClr val="lt1"/>
              </a:solidFill>
              <a:latin typeface="Arial"/>
              <a:ea typeface="Arial"/>
              <a:cs typeface="Arial"/>
              <a:sym typeface="Arial"/>
            </a:endParaRPr>
          </a:p>
        </p:txBody>
      </p:sp>
      <p:sp>
        <p:nvSpPr>
          <p:cNvPr id="23" name="Google Shape;23;p4"/>
          <p:cNvSpPr txBox="1">
            <a:spLocks noGrp="1"/>
          </p:cNvSpPr>
          <p:nvPr>
            <p:ph type="body" idx="1"/>
          </p:nvPr>
        </p:nvSpPr>
        <p:spPr>
          <a:xfrm>
            <a:off x="787400" y="1333500"/>
            <a:ext cx="4914900" cy="149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rgbClr val="000000"/>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4" name="Google Shape;24;p4"/>
          <p:cNvSpPr txBox="1">
            <a:spLocks noGrp="1"/>
          </p:cNvSpPr>
          <p:nvPr>
            <p:ph type="body" idx="2"/>
          </p:nvPr>
        </p:nvSpPr>
        <p:spPr>
          <a:xfrm>
            <a:off x="304800" y="3340100"/>
            <a:ext cx="8369300" cy="2921000"/>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0"/>
              </a:spcBef>
              <a:spcAft>
                <a:spcPts val="0"/>
              </a:spcAft>
              <a:buClr>
                <a:schemeClr val="accent1"/>
              </a:buClr>
              <a:buSzPts val="2200"/>
              <a:buFont typeface="Noto Sans Symbols"/>
              <a:buChar char="▪"/>
              <a:defRPr sz="2200" b="0" i="1" u="none" strike="noStrike" cap="none">
                <a:solidFill>
                  <a:srgbClr val="000000"/>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 name="Google Shape;25;p4"/>
          <p:cNvSpPr txBox="1">
            <a:spLocks noGrp="1"/>
          </p:cNvSpPr>
          <p:nvPr>
            <p:ph type="body" idx="3"/>
          </p:nvPr>
        </p:nvSpPr>
        <p:spPr>
          <a:xfrm>
            <a:off x="247650" y="133350"/>
            <a:ext cx="7429500" cy="495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l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 name="Google Shape;26;p4"/>
          <p:cNvSpPr txBox="1">
            <a:spLocks noGrp="1"/>
          </p:cNvSpPr>
          <p:nvPr>
            <p:ph type="sldNum" idx="12"/>
          </p:nvPr>
        </p:nvSpPr>
        <p:spPr>
          <a:xfrm>
            <a:off x="7086600" y="6492875"/>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1pPr>
            <a:lvl2pPr marL="0" lvl="1"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2pPr>
            <a:lvl3pPr marL="0" lvl="2"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3pPr>
            <a:lvl4pPr marL="0" lvl="3"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4pPr>
            <a:lvl5pPr marL="0" lvl="4"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5pPr>
            <a:lvl6pPr marL="0" lvl="5"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6pPr>
            <a:lvl7pPr marL="0" lvl="6"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7pPr>
            <a:lvl8pPr marL="0" lvl="7"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8pPr>
            <a:lvl9pPr marL="0" lvl="8"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Only">
  <p:cSld name="1_Title Only 3">
    <p:bg>
      <p:bgPr>
        <a:blipFill>
          <a:blip r:embed="rId2">
            <a:alphaModFix/>
          </a:blip>
          <a:stretch>
            <a:fillRect/>
          </a:stretch>
        </a:blipFill>
        <a:effectLst/>
      </p:bgPr>
    </p:bg>
    <p:spTree>
      <p:nvGrpSpPr>
        <p:cNvPr id="1" name="Shape 27"/>
        <p:cNvGrpSpPr/>
        <p:nvPr/>
      </p:nvGrpSpPr>
      <p:grpSpPr>
        <a:xfrm>
          <a:off x="0" y="0"/>
          <a:ext cx="0" cy="0"/>
          <a:chOff x="0" y="0"/>
          <a:chExt cx="0" cy="0"/>
        </a:xfrm>
      </p:grpSpPr>
      <p:sp>
        <p:nvSpPr>
          <p:cNvPr id="28" name="Google Shape;28;p5"/>
          <p:cNvSpPr txBox="1">
            <a:spLocks noGrp="1"/>
          </p:cNvSpPr>
          <p:nvPr>
            <p:ph type="body" idx="1"/>
          </p:nvPr>
        </p:nvSpPr>
        <p:spPr>
          <a:xfrm>
            <a:off x="3143250" y="1143000"/>
            <a:ext cx="6000750" cy="26098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accent4"/>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 name="Google Shape;29;p5"/>
          <p:cNvSpPr/>
          <p:nvPr/>
        </p:nvSpPr>
        <p:spPr>
          <a:xfrm rot="-5400000">
            <a:off x="-1301137" y="2074372"/>
            <a:ext cx="5718093" cy="31158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0" b="1" i="0" u="none" strike="noStrike" cap="none">
                <a:solidFill>
                  <a:schemeClr val="lt1"/>
                </a:solidFill>
                <a:latin typeface="Arial"/>
                <a:ea typeface="Arial"/>
                <a:cs typeface="Arial"/>
                <a:sym typeface="Arial"/>
              </a:rPr>
              <a:t>Closing</a:t>
            </a:r>
            <a:endParaRPr/>
          </a:p>
        </p:txBody>
      </p:sp>
      <p:pic>
        <p:nvPicPr>
          <p:cNvPr id="30" name="Google Shape;30;p5" descr="A close up of a sign&#10;&#10;Description automatically generated"/>
          <p:cNvPicPr preferRelativeResize="0"/>
          <p:nvPr/>
        </p:nvPicPr>
        <p:blipFill rotWithShape="1">
          <a:blip r:embed="rId3">
            <a:alphaModFix amt="35000"/>
          </a:blip>
          <a:srcRect/>
          <a:stretch/>
        </p:blipFill>
        <p:spPr>
          <a:xfrm>
            <a:off x="3338485" y="4879641"/>
            <a:ext cx="1349888" cy="1349888"/>
          </a:xfrm>
          <a:prstGeom prst="rect">
            <a:avLst/>
          </a:prstGeom>
          <a:noFill/>
          <a:ln>
            <a:noFill/>
          </a:ln>
        </p:spPr>
      </p:pic>
      <p:sp>
        <p:nvSpPr>
          <p:cNvPr id="31" name="Google Shape;31;p5"/>
          <p:cNvSpPr txBox="1"/>
          <p:nvPr/>
        </p:nvSpPr>
        <p:spPr>
          <a:xfrm>
            <a:off x="4688373" y="5015976"/>
            <a:ext cx="4360489" cy="430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200" b="1" i="0" u="none" strike="noStrike" cap="none">
                <a:solidFill>
                  <a:schemeClr val="accent2"/>
                </a:solidFill>
                <a:latin typeface="Arial"/>
                <a:ea typeface="Arial"/>
                <a:cs typeface="Arial"/>
                <a:sym typeface="Arial"/>
              </a:rPr>
              <a:t>Watch Next: </a:t>
            </a:r>
            <a:endParaRPr/>
          </a:p>
        </p:txBody>
      </p:sp>
      <p:sp>
        <p:nvSpPr>
          <p:cNvPr id="32" name="Google Shape;32;p5"/>
          <p:cNvSpPr txBox="1">
            <a:spLocks noGrp="1"/>
          </p:cNvSpPr>
          <p:nvPr>
            <p:ph type="body" idx="2"/>
          </p:nvPr>
        </p:nvSpPr>
        <p:spPr>
          <a:xfrm>
            <a:off x="4686300" y="5410200"/>
            <a:ext cx="441960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000" b="0" i="0" u="none" strike="noStrike" cap="none">
                <a:solidFill>
                  <a:schemeClr val="accent2"/>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2000" b="0" i="0" u="none" strike="noStrike" cap="none">
                <a:solidFill>
                  <a:schemeClr val="accent2"/>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2000" b="0" i="0" u="none" strike="noStrike" cap="none">
                <a:solidFill>
                  <a:schemeClr val="accent2"/>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2000" b="0" i="0" u="none" strike="noStrike" cap="none">
                <a:solidFill>
                  <a:schemeClr val="accent2"/>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2000" b="0" i="0" u="none" strike="noStrike" cap="none">
                <a:solidFill>
                  <a:schemeClr val="accent2"/>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3" name="Google Shape;33;p5"/>
          <p:cNvSpPr txBox="1">
            <a:spLocks noGrp="1"/>
          </p:cNvSpPr>
          <p:nvPr>
            <p:ph type="body" idx="3"/>
          </p:nvPr>
        </p:nvSpPr>
        <p:spPr>
          <a:xfrm>
            <a:off x="247650" y="133350"/>
            <a:ext cx="7429500" cy="495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l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 name="Google Shape;34;p5"/>
          <p:cNvSpPr txBox="1">
            <a:spLocks noGrp="1"/>
          </p:cNvSpPr>
          <p:nvPr>
            <p:ph type="sldNum" idx="12"/>
          </p:nvPr>
        </p:nvSpPr>
        <p:spPr>
          <a:xfrm>
            <a:off x="7086600" y="6492875"/>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1pPr>
            <a:lvl2pPr marL="0" lvl="1"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2pPr>
            <a:lvl3pPr marL="0" lvl="2"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3pPr>
            <a:lvl4pPr marL="0" lvl="3"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4pPr>
            <a:lvl5pPr marL="0" lvl="4"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5pPr>
            <a:lvl6pPr marL="0" lvl="5"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6pPr>
            <a:lvl7pPr marL="0" lvl="6"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7pPr>
            <a:lvl8pPr marL="0" lvl="7"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8pPr>
            <a:lvl9pPr marL="0" lvl="8"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Only">
  <p:cSld name="1_Title Only 4">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6"/>
          <p:cNvSpPr>
            <a:spLocks noGrp="1"/>
          </p:cNvSpPr>
          <p:nvPr>
            <p:ph type="pic" idx="2"/>
          </p:nvPr>
        </p:nvSpPr>
        <p:spPr>
          <a:xfrm>
            <a:off x="736600" y="1409700"/>
            <a:ext cx="7810500" cy="4025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Narrow"/>
                <a:ea typeface="Arial Narrow"/>
                <a:cs typeface="Arial Narrow"/>
                <a:sym typeface="Arial Narrow"/>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7" name="Google Shape;37;p6"/>
          <p:cNvSpPr txBox="1">
            <a:spLocks noGrp="1"/>
          </p:cNvSpPr>
          <p:nvPr>
            <p:ph type="body" idx="1"/>
          </p:nvPr>
        </p:nvSpPr>
        <p:spPr>
          <a:xfrm>
            <a:off x="749300" y="5499100"/>
            <a:ext cx="7810500" cy="508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400" b="0" i="0" u="none" strike="noStrike" cap="none">
                <a:solidFill>
                  <a:srgbClr val="000000"/>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8" name="Google Shape;38;p6"/>
          <p:cNvSpPr txBox="1">
            <a:spLocks noGrp="1"/>
          </p:cNvSpPr>
          <p:nvPr>
            <p:ph type="body" idx="3"/>
          </p:nvPr>
        </p:nvSpPr>
        <p:spPr>
          <a:xfrm>
            <a:off x="247650" y="133350"/>
            <a:ext cx="7429500" cy="495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l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9" name="Google Shape;39;p6"/>
          <p:cNvSpPr txBox="1">
            <a:spLocks noGrp="1"/>
          </p:cNvSpPr>
          <p:nvPr>
            <p:ph type="sldNum" idx="12"/>
          </p:nvPr>
        </p:nvSpPr>
        <p:spPr>
          <a:xfrm>
            <a:off x="7086600" y="6492875"/>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1pPr>
            <a:lvl2pPr marL="0" lvl="1"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2pPr>
            <a:lvl3pPr marL="0" lvl="2"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3pPr>
            <a:lvl4pPr marL="0" lvl="3"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4pPr>
            <a:lvl5pPr marL="0" lvl="4"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5pPr>
            <a:lvl6pPr marL="0" lvl="5"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6pPr>
            <a:lvl7pPr marL="0" lvl="6"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7pPr>
            <a:lvl8pPr marL="0" lvl="7"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8pPr>
            <a:lvl9pPr marL="0" lvl="8"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p:cSld name="1_Title Only 5">
    <p:bg>
      <p:bgPr>
        <a:blipFill>
          <a:blip r:embed="rId2">
            <a:alphaModFix/>
          </a:blip>
          <a:stretch>
            <a:fillRect/>
          </a:stretch>
        </a:blipFill>
        <a:effectLst/>
      </p:bgPr>
    </p:bg>
    <p:spTree>
      <p:nvGrpSpPr>
        <p:cNvPr id="1" name="Shape 40"/>
        <p:cNvGrpSpPr/>
        <p:nvPr/>
      </p:nvGrpSpPr>
      <p:grpSpPr>
        <a:xfrm>
          <a:off x="0" y="0"/>
          <a:ext cx="0" cy="0"/>
          <a:chOff x="0" y="0"/>
          <a:chExt cx="0" cy="0"/>
        </a:xfrm>
      </p:grpSpPr>
      <p:sp>
        <p:nvSpPr>
          <p:cNvPr id="41" name="Google Shape;41;p7"/>
          <p:cNvSpPr/>
          <p:nvPr/>
        </p:nvSpPr>
        <p:spPr>
          <a:xfrm rot="-5400000">
            <a:off x="-1293620" y="2064211"/>
            <a:ext cx="5718093" cy="31158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8000" b="1" i="0" u="none" strike="noStrike" cap="none">
              <a:solidFill>
                <a:schemeClr val="lt1"/>
              </a:solidFill>
              <a:latin typeface="Arial"/>
              <a:ea typeface="Arial"/>
              <a:cs typeface="Arial"/>
              <a:sym typeface="Arial"/>
            </a:endParaRPr>
          </a:p>
        </p:txBody>
      </p:sp>
      <p:sp>
        <p:nvSpPr>
          <p:cNvPr id="42" name="Google Shape;42;p7"/>
          <p:cNvSpPr txBox="1">
            <a:spLocks noGrp="1"/>
          </p:cNvSpPr>
          <p:nvPr>
            <p:ph type="body" idx="1"/>
          </p:nvPr>
        </p:nvSpPr>
        <p:spPr>
          <a:xfrm rot="-5400000">
            <a:off x="-825500" y="2540000"/>
            <a:ext cx="4610100" cy="19431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8000" b="1"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43" name="Google Shape;43;p7"/>
          <p:cNvSpPr txBox="1">
            <a:spLocks noGrp="1"/>
          </p:cNvSpPr>
          <p:nvPr>
            <p:ph type="body" idx="2"/>
          </p:nvPr>
        </p:nvSpPr>
        <p:spPr>
          <a:xfrm>
            <a:off x="3263900" y="1130300"/>
            <a:ext cx="5588000" cy="50800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0"/>
              </a:spcBef>
              <a:spcAft>
                <a:spcPts val="0"/>
              </a:spcAft>
              <a:buClr>
                <a:schemeClr val="accent1"/>
              </a:buClr>
              <a:buSzPts val="2400"/>
              <a:buFont typeface="Noto Sans Symbols"/>
              <a:buChar char="▪"/>
              <a:defRPr sz="2400" b="0" i="0" u="none" strike="noStrike" cap="none">
                <a:solidFill>
                  <a:srgbClr val="000000"/>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44" name="Google Shape;44;p7"/>
          <p:cNvSpPr txBox="1">
            <a:spLocks noGrp="1"/>
          </p:cNvSpPr>
          <p:nvPr>
            <p:ph type="body" idx="3"/>
          </p:nvPr>
        </p:nvSpPr>
        <p:spPr>
          <a:xfrm>
            <a:off x="247650" y="133350"/>
            <a:ext cx="7429500" cy="495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l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45" name="Google Shape;45;p7"/>
          <p:cNvSpPr txBox="1">
            <a:spLocks noGrp="1"/>
          </p:cNvSpPr>
          <p:nvPr>
            <p:ph type="sldNum" idx="12"/>
          </p:nvPr>
        </p:nvSpPr>
        <p:spPr>
          <a:xfrm>
            <a:off x="7086600" y="6492875"/>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1pPr>
            <a:lvl2pPr marL="0" lvl="1"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2pPr>
            <a:lvl3pPr marL="0" lvl="2"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3pPr>
            <a:lvl4pPr marL="0" lvl="3"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4pPr>
            <a:lvl5pPr marL="0" lvl="4"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5pPr>
            <a:lvl6pPr marL="0" lvl="5"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6pPr>
            <a:lvl7pPr marL="0" lvl="6"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7pPr>
            <a:lvl8pPr marL="0" lvl="7"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8pPr>
            <a:lvl9pPr marL="0" lvl="8"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p:cSld name="1_Title Only 6">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p8"/>
          <p:cNvSpPr/>
          <p:nvPr/>
        </p:nvSpPr>
        <p:spPr>
          <a:xfrm>
            <a:off x="0" y="786384"/>
            <a:ext cx="4572000" cy="568756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8" name="Google Shape;48;p8"/>
          <p:cNvSpPr>
            <a:spLocks noGrp="1"/>
          </p:cNvSpPr>
          <p:nvPr>
            <p:ph type="pic" idx="2"/>
          </p:nvPr>
        </p:nvSpPr>
        <p:spPr>
          <a:xfrm>
            <a:off x="533400" y="1778000"/>
            <a:ext cx="3340100" cy="3619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Narrow"/>
                <a:ea typeface="Arial Narrow"/>
                <a:cs typeface="Arial Narrow"/>
                <a:sym typeface="Arial Narrow"/>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49" name="Google Shape;49;p8"/>
          <p:cNvSpPr txBox="1">
            <a:spLocks noGrp="1"/>
          </p:cNvSpPr>
          <p:nvPr>
            <p:ph type="body" idx="1"/>
          </p:nvPr>
        </p:nvSpPr>
        <p:spPr>
          <a:xfrm>
            <a:off x="4927600" y="1993900"/>
            <a:ext cx="3721100" cy="3505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6000" b="0" i="0" u="none" strike="noStrike" cap="none">
                <a:solidFill>
                  <a:srgbClr val="000000"/>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0" name="Google Shape;50;p8"/>
          <p:cNvSpPr txBox="1">
            <a:spLocks noGrp="1"/>
          </p:cNvSpPr>
          <p:nvPr>
            <p:ph type="body" idx="3"/>
          </p:nvPr>
        </p:nvSpPr>
        <p:spPr>
          <a:xfrm>
            <a:off x="247650" y="133350"/>
            <a:ext cx="7429500" cy="495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l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1" name="Google Shape;51;p8"/>
          <p:cNvSpPr txBox="1">
            <a:spLocks noGrp="1"/>
          </p:cNvSpPr>
          <p:nvPr>
            <p:ph type="sldNum" idx="12"/>
          </p:nvPr>
        </p:nvSpPr>
        <p:spPr>
          <a:xfrm>
            <a:off x="7086600" y="6492875"/>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1pPr>
            <a:lvl2pPr marL="0" lvl="1"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2pPr>
            <a:lvl3pPr marL="0" lvl="2"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3pPr>
            <a:lvl4pPr marL="0" lvl="3"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4pPr>
            <a:lvl5pPr marL="0" lvl="4"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5pPr>
            <a:lvl6pPr marL="0" lvl="5"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6pPr>
            <a:lvl7pPr marL="0" lvl="6"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7pPr>
            <a:lvl8pPr marL="0" lvl="7"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8pPr>
            <a:lvl9pPr marL="0" lvl="8"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Only">
  <p:cSld name="1_Title Only 7">
    <p:bg>
      <p:bgPr>
        <a:blipFill>
          <a:blip r:embed="rId2">
            <a:alphaModFix/>
          </a:blip>
          <a:stretch>
            <a:fillRect/>
          </a:stretch>
        </a:blipFill>
        <a:effectLst/>
      </p:bgPr>
    </p:bg>
    <p:spTree>
      <p:nvGrpSpPr>
        <p:cNvPr id="1" name="Shape 52"/>
        <p:cNvGrpSpPr/>
        <p:nvPr/>
      </p:nvGrpSpPr>
      <p:grpSpPr>
        <a:xfrm>
          <a:off x="0" y="0"/>
          <a:ext cx="0" cy="0"/>
          <a:chOff x="0" y="0"/>
          <a:chExt cx="0" cy="0"/>
        </a:xfrm>
      </p:grpSpPr>
      <p:sp>
        <p:nvSpPr>
          <p:cNvPr id="53" name="Google Shape;53;p9"/>
          <p:cNvSpPr/>
          <p:nvPr/>
        </p:nvSpPr>
        <p:spPr>
          <a:xfrm>
            <a:off x="0" y="786384"/>
            <a:ext cx="4572000" cy="568756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4" name="Google Shape;54;p9"/>
          <p:cNvSpPr txBox="1">
            <a:spLocks noGrp="1"/>
          </p:cNvSpPr>
          <p:nvPr>
            <p:ph type="body" idx="1"/>
          </p:nvPr>
        </p:nvSpPr>
        <p:spPr>
          <a:xfrm>
            <a:off x="4927600" y="1993900"/>
            <a:ext cx="3721100" cy="3505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6000" b="0" i="0" u="none" strike="noStrike" cap="none">
                <a:solidFill>
                  <a:srgbClr val="000000"/>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5" name="Google Shape;55;p9"/>
          <p:cNvSpPr txBox="1">
            <a:spLocks noGrp="1"/>
          </p:cNvSpPr>
          <p:nvPr>
            <p:ph type="body" idx="2"/>
          </p:nvPr>
        </p:nvSpPr>
        <p:spPr>
          <a:xfrm>
            <a:off x="247650" y="133350"/>
            <a:ext cx="7429500" cy="495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l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6" name="Google Shape;56;p9"/>
          <p:cNvSpPr txBox="1">
            <a:spLocks noGrp="1"/>
          </p:cNvSpPr>
          <p:nvPr>
            <p:ph type="sldNum" idx="12"/>
          </p:nvPr>
        </p:nvSpPr>
        <p:spPr>
          <a:xfrm>
            <a:off x="7086600" y="6492875"/>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1pPr>
            <a:lvl2pPr marL="0" lvl="1"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2pPr>
            <a:lvl3pPr marL="0" lvl="2"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3pPr>
            <a:lvl4pPr marL="0" lvl="3"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4pPr>
            <a:lvl5pPr marL="0" lvl="4"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5pPr>
            <a:lvl6pPr marL="0" lvl="5"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6pPr>
            <a:lvl7pPr marL="0" lvl="6"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7pPr>
            <a:lvl8pPr marL="0" lvl="7"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8pPr>
            <a:lvl9pPr marL="0" lvl="8"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57" name="Google Shape;57;p9" descr="A close up of a logo&#10;&#10;Description automatically generated"/>
          <p:cNvPicPr preferRelativeResize="0"/>
          <p:nvPr/>
        </p:nvPicPr>
        <p:blipFill rotWithShape="1">
          <a:blip r:embed="rId3">
            <a:alphaModFix/>
          </a:blip>
          <a:srcRect/>
          <a:stretch/>
        </p:blipFill>
        <p:spPr>
          <a:xfrm>
            <a:off x="96520" y="1440688"/>
            <a:ext cx="4378960" cy="437896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itle Only">
  <p:cSld name="1_Title Only 8">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10"/>
          <p:cNvSpPr txBox="1">
            <a:spLocks noGrp="1"/>
          </p:cNvSpPr>
          <p:nvPr>
            <p:ph type="body" idx="1"/>
          </p:nvPr>
        </p:nvSpPr>
        <p:spPr>
          <a:xfrm>
            <a:off x="3276600" y="1206500"/>
            <a:ext cx="4902200" cy="47117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0"/>
              </a:spcBef>
              <a:spcAft>
                <a:spcPts val="0"/>
              </a:spcAft>
              <a:buClr>
                <a:schemeClr val="accent1"/>
              </a:buClr>
              <a:buSzPts val="2400"/>
              <a:buFont typeface="Noto Sans Symbols"/>
              <a:buChar char="▪"/>
              <a:defRPr sz="2400" b="0" i="0" u="none" strike="noStrike" cap="none">
                <a:solidFill>
                  <a:srgbClr val="000000"/>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60" name="Google Shape;60;p10"/>
          <p:cNvSpPr/>
          <p:nvPr/>
        </p:nvSpPr>
        <p:spPr>
          <a:xfrm>
            <a:off x="818350" y="1201706"/>
            <a:ext cx="2450592" cy="471867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1" name="Google Shape;61;p10"/>
          <p:cNvSpPr>
            <a:spLocks noGrp="1"/>
          </p:cNvSpPr>
          <p:nvPr>
            <p:ph type="pic" idx="2"/>
          </p:nvPr>
        </p:nvSpPr>
        <p:spPr>
          <a:xfrm>
            <a:off x="838200" y="2374900"/>
            <a:ext cx="2425700" cy="1816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Narrow"/>
                <a:ea typeface="Arial Narrow"/>
                <a:cs typeface="Arial Narrow"/>
                <a:sym typeface="Arial Narrow"/>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62" name="Google Shape;62;p10"/>
          <p:cNvSpPr txBox="1">
            <a:spLocks noGrp="1"/>
          </p:cNvSpPr>
          <p:nvPr>
            <p:ph type="body" idx="3"/>
          </p:nvPr>
        </p:nvSpPr>
        <p:spPr>
          <a:xfrm>
            <a:off x="247650" y="133350"/>
            <a:ext cx="7429500" cy="495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l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63" name="Google Shape;63;p10"/>
          <p:cNvSpPr txBox="1">
            <a:spLocks noGrp="1"/>
          </p:cNvSpPr>
          <p:nvPr>
            <p:ph type="sldNum" idx="12"/>
          </p:nvPr>
        </p:nvSpPr>
        <p:spPr>
          <a:xfrm>
            <a:off x="7086600" y="6492875"/>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1pPr>
            <a:lvl2pPr marL="0" lvl="1"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2pPr>
            <a:lvl3pPr marL="0" lvl="2"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3pPr>
            <a:lvl4pPr marL="0" lvl="3"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4pPr>
            <a:lvl5pPr marL="0" lvl="4"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5pPr>
            <a:lvl6pPr marL="0" lvl="5"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6pPr>
            <a:lvl7pPr marL="0" lvl="6"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7pPr>
            <a:lvl8pPr marL="0" lvl="7"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8pPr>
            <a:lvl9pPr marL="0" lvl="8"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21">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sldNum" idx="12"/>
          </p:nvPr>
        </p:nvSpPr>
        <p:spPr>
          <a:xfrm>
            <a:off x="7086600" y="6492875"/>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None/>
              <a:defRPr sz="1200" b="0" i="0" u="none" strike="noStrike" cap="none">
                <a:solidFill>
                  <a:srgbClr val="8D8D8D"/>
                </a:solidFill>
                <a:latin typeface="Arial"/>
                <a:ea typeface="Arial"/>
                <a:cs typeface="Arial"/>
                <a:sym typeface="Arial"/>
              </a:defRPr>
            </a:lvl1pPr>
            <a:lvl2pPr marL="0" marR="0" lvl="1" indent="0" algn="r" rtl="0">
              <a:lnSpc>
                <a:spcPct val="100000"/>
              </a:lnSpc>
              <a:spcBef>
                <a:spcPts val="0"/>
              </a:spcBef>
              <a:spcAft>
                <a:spcPts val="0"/>
              </a:spcAft>
              <a:buNone/>
              <a:defRPr sz="1200" b="0" i="0" u="none" strike="noStrike" cap="none">
                <a:solidFill>
                  <a:srgbClr val="8D8D8D"/>
                </a:solidFill>
                <a:latin typeface="Arial"/>
                <a:ea typeface="Arial"/>
                <a:cs typeface="Arial"/>
                <a:sym typeface="Arial"/>
              </a:defRPr>
            </a:lvl2pPr>
            <a:lvl3pPr marL="0" marR="0" lvl="2" indent="0" algn="r" rtl="0">
              <a:lnSpc>
                <a:spcPct val="100000"/>
              </a:lnSpc>
              <a:spcBef>
                <a:spcPts val="0"/>
              </a:spcBef>
              <a:spcAft>
                <a:spcPts val="0"/>
              </a:spcAft>
              <a:buNone/>
              <a:defRPr sz="1200" b="0" i="0" u="none" strike="noStrike" cap="none">
                <a:solidFill>
                  <a:srgbClr val="8D8D8D"/>
                </a:solidFill>
                <a:latin typeface="Arial"/>
                <a:ea typeface="Arial"/>
                <a:cs typeface="Arial"/>
                <a:sym typeface="Arial"/>
              </a:defRPr>
            </a:lvl3pPr>
            <a:lvl4pPr marL="0" marR="0" lvl="3" indent="0" algn="r" rtl="0">
              <a:lnSpc>
                <a:spcPct val="100000"/>
              </a:lnSpc>
              <a:spcBef>
                <a:spcPts val="0"/>
              </a:spcBef>
              <a:spcAft>
                <a:spcPts val="0"/>
              </a:spcAft>
              <a:buNone/>
              <a:defRPr sz="1200" b="0" i="0" u="none" strike="noStrike" cap="none">
                <a:solidFill>
                  <a:srgbClr val="8D8D8D"/>
                </a:solidFill>
                <a:latin typeface="Arial"/>
                <a:ea typeface="Arial"/>
                <a:cs typeface="Arial"/>
                <a:sym typeface="Arial"/>
              </a:defRPr>
            </a:lvl4pPr>
            <a:lvl5pPr marL="0" marR="0" lvl="4" indent="0" algn="r" rtl="0">
              <a:lnSpc>
                <a:spcPct val="100000"/>
              </a:lnSpc>
              <a:spcBef>
                <a:spcPts val="0"/>
              </a:spcBef>
              <a:spcAft>
                <a:spcPts val="0"/>
              </a:spcAft>
              <a:buNone/>
              <a:defRPr sz="1200" b="0" i="0" u="none" strike="noStrike" cap="none">
                <a:solidFill>
                  <a:srgbClr val="8D8D8D"/>
                </a:solidFill>
                <a:latin typeface="Arial"/>
                <a:ea typeface="Arial"/>
                <a:cs typeface="Arial"/>
                <a:sym typeface="Arial"/>
              </a:defRPr>
            </a:lvl5pPr>
            <a:lvl6pPr marL="0" marR="0" lvl="5" indent="0" algn="r" rtl="0">
              <a:lnSpc>
                <a:spcPct val="100000"/>
              </a:lnSpc>
              <a:spcBef>
                <a:spcPts val="0"/>
              </a:spcBef>
              <a:spcAft>
                <a:spcPts val="0"/>
              </a:spcAft>
              <a:buNone/>
              <a:defRPr sz="1200" b="0" i="0" u="none" strike="noStrike" cap="none">
                <a:solidFill>
                  <a:srgbClr val="8D8D8D"/>
                </a:solidFill>
                <a:latin typeface="Arial"/>
                <a:ea typeface="Arial"/>
                <a:cs typeface="Arial"/>
                <a:sym typeface="Arial"/>
              </a:defRPr>
            </a:lvl6pPr>
            <a:lvl7pPr marL="0" marR="0" lvl="6" indent="0" algn="r" rtl="0">
              <a:lnSpc>
                <a:spcPct val="100000"/>
              </a:lnSpc>
              <a:spcBef>
                <a:spcPts val="0"/>
              </a:spcBef>
              <a:spcAft>
                <a:spcPts val="0"/>
              </a:spcAft>
              <a:buNone/>
              <a:defRPr sz="1200" b="0" i="0" u="none" strike="noStrike" cap="none">
                <a:solidFill>
                  <a:srgbClr val="8D8D8D"/>
                </a:solidFill>
                <a:latin typeface="Arial"/>
                <a:ea typeface="Arial"/>
                <a:cs typeface="Arial"/>
                <a:sym typeface="Arial"/>
              </a:defRPr>
            </a:lvl7pPr>
            <a:lvl8pPr marL="0" marR="0" lvl="7" indent="0" algn="r" rtl="0">
              <a:lnSpc>
                <a:spcPct val="100000"/>
              </a:lnSpc>
              <a:spcBef>
                <a:spcPts val="0"/>
              </a:spcBef>
              <a:spcAft>
                <a:spcPts val="0"/>
              </a:spcAft>
              <a:buNone/>
              <a:defRPr sz="1200" b="0" i="0" u="none" strike="noStrike" cap="none">
                <a:solidFill>
                  <a:srgbClr val="8D8D8D"/>
                </a:solidFill>
                <a:latin typeface="Arial"/>
                <a:ea typeface="Arial"/>
                <a:cs typeface="Arial"/>
                <a:sym typeface="Arial"/>
              </a:defRPr>
            </a:lvl8pPr>
            <a:lvl9pPr marL="0" marR="0" lvl="8" indent="0" algn="r" rtl="0">
              <a:lnSpc>
                <a:spcPct val="100000"/>
              </a:lnSpc>
              <a:spcBef>
                <a:spcPts val="0"/>
              </a:spcBef>
              <a:spcAft>
                <a:spcPts val="0"/>
              </a:spcAft>
              <a:buNone/>
              <a:defRPr sz="1200" b="0" i="0" u="none" strike="noStrike" cap="none">
                <a:solidFill>
                  <a:srgbClr val="8D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1"/>
          <p:cNvSpPr txBox="1">
            <a:spLocks noGrp="1"/>
          </p:cNvSpPr>
          <p:nvPr>
            <p:ph type="title"/>
          </p:nvPr>
        </p:nvSpPr>
        <p:spPr>
          <a:xfrm>
            <a:off x="0" y="0"/>
            <a:ext cx="7886700" cy="78105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2400" b="1" i="0" u="none" strike="noStrike" cap="none">
                <a:solidFill>
                  <a:schemeClr val="lt1"/>
                </a:solidFill>
                <a:latin typeface="Arial Narrow"/>
                <a:ea typeface="Arial Narrow"/>
                <a:cs typeface="Arial Narrow"/>
                <a:sym typeface="Arial Narrow"/>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a:spLocks noGrp="1"/>
          </p:cNvSpPr>
          <p:nvPr>
            <p:ph type="body" idx="1"/>
          </p:nvPr>
        </p:nvSpPr>
        <p:spPr>
          <a:xfrm>
            <a:off x="1035000" y="3829050"/>
            <a:ext cx="73623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None/>
            </a:pPr>
            <a:r>
              <a:rPr lang="en-US"/>
              <a:t>How to build websites on your own computer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0"/>
          <p:cNvSpPr txBox="1">
            <a:spLocks noGrp="1"/>
          </p:cNvSpPr>
          <p:nvPr>
            <p:ph type="title" idx="4294967295"/>
          </p:nvPr>
        </p:nvSpPr>
        <p:spPr>
          <a:xfrm>
            <a:off x="0" y="206375"/>
            <a:ext cx="7443900" cy="339600"/>
          </a:xfrm>
          <a:prstGeom prst="rect">
            <a:avLst/>
          </a:prstGeom>
          <a:noFill/>
          <a:ln>
            <a:noFill/>
          </a:ln>
        </p:spPr>
        <p:txBody>
          <a:bodyPr spcFirstLastPara="1" wrap="square" lIns="91425" tIns="0" rIns="0" bIns="0" anchor="ctr" anchorCtr="0">
            <a:noAutofit/>
          </a:bodyPr>
          <a:lstStyle/>
          <a:p>
            <a:pPr marL="0" lvl="0" indent="0" algn="l" rtl="0">
              <a:lnSpc>
                <a:spcPct val="100000"/>
              </a:lnSpc>
              <a:spcBef>
                <a:spcPts val="600"/>
              </a:spcBef>
              <a:spcAft>
                <a:spcPts val="0"/>
              </a:spcAft>
              <a:buSzPts val="2200"/>
              <a:buNone/>
            </a:pPr>
            <a:endParaRPr b="0"/>
          </a:p>
        </p:txBody>
      </p:sp>
      <p:sp>
        <p:nvSpPr>
          <p:cNvPr id="202" name="Google Shape;202;p30"/>
          <p:cNvSpPr/>
          <p:nvPr/>
        </p:nvSpPr>
        <p:spPr>
          <a:xfrm rot="-5400000">
            <a:off x="-1293583" y="2064268"/>
            <a:ext cx="5718000" cy="311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0" b="1" i="0" u="none" strike="noStrike" cap="none">
                <a:solidFill>
                  <a:schemeClr val="lt1"/>
                </a:solidFill>
                <a:latin typeface="Arial"/>
                <a:ea typeface="Arial"/>
                <a:cs typeface="Arial"/>
                <a:sym typeface="Arial"/>
              </a:rPr>
              <a:t>Closing</a:t>
            </a:r>
            <a:endParaRPr/>
          </a:p>
        </p:txBody>
      </p:sp>
      <p:grpSp>
        <p:nvGrpSpPr>
          <p:cNvPr id="203" name="Google Shape;203;p30"/>
          <p:cNvGrpSpPr/>
          <p:nvPr/>
        </p:nvGrpSpPr>
        <p:grpSpPr>
          <a:xfrm>
            <a:off x="3602724" y="1900576"/>
            <a:ext cx="4835882" cy="2344750"/>
            <a:chOff x="3470783" y="1404008"/>
            <a:chExt cx="4835882" cy="2286000"/>
          </a:xfrm>
        </p:grpSpPr>
        <p:sp>
          <p:nvSpPr>
            <p:cNvPr id="204" name="Google Shape;204;p30"/>
            <p:cNvSpPr/>
            <p:nvPr/>
          </p:nvSpPr>
          <p:spPr>
            <a:xfrm>
              <a:off x="3470783" y="3103109"/>
              <a:ext cx="45720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chemeClr val="dk1"/>
                  </a:solidFill>
                  <a:latin typeface="Arial"/>
                  <a:ea typeface="Arial"/>
                  <a:cs typeface="Arial"/>
                  <a:sym typeface="Arial"/>
                </a:rPr>
                <a:t>What did we learn today?</a:t>
              </a:r>
              <a:endParaRPr sz="2400" b="0" i="0" u="none" strike="noStrike" cap="none">
                <a:solidFill>
                  <a:schemeClr val="dk2"/>
                </a:solidFill>
                <a:latin typeface="Arial"/>
                <a:ea typeface="Arial"/>
                <a:cs typeface="Arial"/>
                <a:sym typeface="Arial"/>
              </a:endParaRPr>
            </a:p>
          </p:txBody>
        </p:sp>
        <p:pic>
          <p:nvPicPr>
            <p:cNvPr id="205" name="Google Shape;205;p30" descr="A close up of a logo&#10;&#10;Description automatically generated"/>
            <p:cNvPicPr preferRelativeResize="0"/>
            <p:nvPr/>
          </p:nvPicPr>
          <p:blipFill rotWithShape="1">
            <a:blip r:embed="rId3">
              <a:alphaModFix/>
            </a:blip>
            <a:srcRect/>
            <a:stretch/>
          </p:blipFill>
          <p:spPr>
            <a:xfrm>
              <a:off x="6020665" y="1404008"/>
              <a:ext cx="2286000" cy="228600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sldNum" idx="12"/>
          </p:nvPr>
        </p:nvSpPr>
        <p:spPr>
          <a:xfrm>
            <a:off x="7086600" y="6492875"/>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
        <p:nvSpPr>
          <p:cNvPr id="132" name="Google Shape;132;p22"/>
          <p:cNvSpPr txBox="1">
            <a:spLocks noGrp="1"/>
          </p:cNvSpPr>
          <p:nvPr>
            <p:ph type="body" idx="1"/>
          </p:nvPr>
        </p:nvSpPr>
        <p:spPr>
          <a:xfrm>
            <a:off x="2755900" y="2247900"/>
            <a:ext cx="5778600" cy="2362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5000" b="1"/>
              <a:t>SPRINT 1</a:t>
            </a:r>
            <a:endParaRPr sz="5000" b="1"/>
          </a:p>
        </p:txBody>
      </p:sp>
      <p:sp>
        <p:nvSpPr>
          <p:cNvPr id="133" name="Google Shape;133;p22"/>
          <p:cNvSpPr txBox="1">
            <a:spLocks noGrp="1"/>
          </p:cNvSpPr>
          <p:nvPr>
            <p:ph type="body" idx="2"/>
          </p:nvPr>
        </p:nvSpPr>
        <p:spPr>
          <a:xfrm>
            <a:off x="247650" y="133350"/>
            <a:ext cx="7429500" cy="49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a:spLocks noGrp="1"/>
          </p:cNvSpPr>
          <p:nvPr>
            <p:ph type="body" idx="3"/>
          </p:nvPr>
        </p:nvSpPr>
        <p:spPr>
          <a:xfrm>
            <a:off x="247650" y="133350"/>
            <a:ext cx="7429500" cy="49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40" name="Google Shape;140;p23"/>
          <p:cNvSpPr txBox="1">
            <a:spLocks noGrp="1"/>
          </p:cNvSpPr>
          <p:nvPr>
            <p:ph type="body" idx="1"/>
          </p:nvPr>
        </p:nvSpPr>
        <p:spPr>
          <a:xfrm rot="-5400000">
            <a:off x="-1227500" y="2631700"/>
            <a:ext cx="5414100" cy="1943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TASK 1:</a:t>
            </a:r>
            <a:r>
              <a:rPr lang="en-US" sz="4000"/>
              <a:t> </a:t>
            </a:r>
            <a:endParaRPr sz="4000"/>
          </a:p>
          <a:p>
            <a:pPr marL="0" lvl="0" indent="0" algn="l" rtl="0">
              <a:spcBef>
                <a:spcPts val="0"/>
              </a:spcBef>
              <a:spcAft>
                <a:spcPts val="0"/>
              </a:spcAft>
              <a:buNone/>
            </a:pPr>
            <a:r>
              <a:rPr lang="en-US" sz="5300"/>
              <a:t>App Wireframes</a:t>
            </a:r>
            <a:endParaRPr sz="5300"/>
          </a:p>
        </p:txBody>
      </p:sp>
      <p:sp>
        <p:nvSpPr>
          <p:cNvPr id="141" name="Google Shape;141;p23"/>
          <p:cNvSpPr txBox="1">
            <a:spLocks noGrp="1"/>
          </p:cNvSpPr>
          <p:nvPr>
            <p:ph type="body" idx="2"/>
          </p:nvPr>
        </p:nvSpPr>
        <p:spPr>
          <a:xfrm>
            <a:off x="3263900" y="1130300"/>
            <a:ext cx="5588100" cy="5079900"/>
          </a:xfrm>
          <a:prstGeom prst="rect">
            <a:avLst/>
          </a:prstGeom>
        </p:spPr>
        <p:txBody>
          <a:bodyPr spcFirstLastPara="1" wrap="square" lIns="91425" tIns="45700" rIns="91425" bIns="45700" anchor="t" anchorCtr="0">
            <a:noAutofit/>
          </a:bodyPr>
          <a:lstStyle/>
          <a:p>
            <a:pPr marL="457200" lvl="0" indent="-355600" algn="l" rtl="0">
              <a:lnSpc>
                <a:spcPct val="115000"/>
              </a:lnSpc>
              <a:spcBef>
                <a:spcPts val="0"/>
              </a:spcBef>
              <a:spcAft>
                <a:spcPts val="0"/>
              </a:spcAft>
              <a:buClr>
                <a:srgbClr val="000000"/>
              </a:buClr>
              <a:buSzPts val="2000"/>
              <a:buFont typeface="Arial"/>
              <a:buAutoNum type="arabicPeriod"/>
            </a:pPr>
            <a:r>
              <a:rPr lang="en-US" sz="2000" dirty="0">
                <a:latin typeface="Arial"/>
                <a:ea typeface="Arial"/>
                <a:cs typeface="Arial"/>
                <a:sym typeface="Arial"/>
              </a:rPr>
              <a:t>Signing up for </a:t>
            </a:r>
            <a:r>
              <a:rPr lang="en-US" sz="2000" dirty="0" err="1">
                <a:latin typeface="Arial"/>
                <a:ea typeface="Arial"/>
                <a:cs typeface="Arial"/>
                <a:sym typeface="Arial"/>
              </a:rPr>
              <a:t>NinjaMock</a:t>
            </a:r>
            <a:r>
              <a:rPr lang="en-US" sz="2000" dirty="0">
                <a:latin typeface="Arial"/>
                <a:ea typeface="Arial"/>
                <a:cs typeface="Arial"/>
                <a:sym typeface="Arial"/>
              </a:rPr>
              <a:t>, Balsamiq or Figma</a:t>
            </a:r>
            <a:br>
              <a:rPr lang="en-US" sz="2000" dirty="0">
                <a:latin typeface="Arial"/>
                <a:ea typeface="Arial"/>
                <a:cs typeface="Arial"/>
                <a:sym typeface="Arial"/>
              </a:rPr>
            </a:br>
            <a:endParaRPr sz="2000" dirty="0">
              <a:latin typeface="Arial"/>
              <a:ea typeface="Arial"/>
              <a:cs typeface="Arial"/>
              <a:sym typeface="Arial"/>
            </a:endParaRPr>
          </a:p>
          <a:p>
            <a:pPr marL="457200" lvl="0" indent="-355600" algn="l" rtl="0">
              <a:lnSpc>
                <a:spcPct val="115000"/>
              </a:lnSpc>
              <a:spcBef>
                <a:spcPts val="0"/>
              </a:spcBef>
              <a:spcAft>
                <a:spcPts val="0"/>
              </a:spcAft>
              <a:buClr>
                <a:srgbClr val="000000"/>
              </a:buClr>
              <a:buSzPts val="2000"/>
              <a:buFont typeface="Arial"/>
              <a:buAutoNum type="arabicPeriod"/>
            </a:pPr>
            <a:r>
              <a:rPr lang="en-US" sz="2000" dirty="0">
                <a:latin typeface="Arial"/>
                <a:ea typeface="Arial"/>
                <a:cs typeface="Arial"/>
                <a:sym typeface="Arial"/>
              </a:rPr>
              <a:t>Create the UI Mock design</a:t>
            </a:r>
            <a:br>
              <a:rPr lang="en-US" sz="2000" dirty="0">
                <a:latin typeface="Arial"/>
                <a:ea typeface="Arial"/>
                <a:cs typeface="Arial"/>
                <a:sym typeface="Arial"/>
              </a:rPr>
            </a:br>
            <a:endParaRPr sz="2000" dirty="0">
              <a:latin typeface="Arial"/>
              <a:ea typeface="Arial"/>
              <a:cs typeface="Arial"/>
              <a:sym typeface="Arial"/>
            </a:endParaRPr>
          </a:p>
          <a:p>
            <a:pPr marL="914400" lvl="1" indent="-355600" algn="l" rtl="0">
              <a:lnSpc>
                <a:spcPct val="115000"/>
              </a:lnSpc>
              <a:spcBef>
                <a:spcPts val="0"/>
              </a:spcBef>
              <a:spcAft>
                <a:spcPts val="0"/>
              </a:spcAft>
              <a:buClr>
                <a:srgbClr val="000000"/>
              </a:buClr>
              <a:buSzPts val="2000"/>
              <a:buFont typeface="Arial"/>
              <a:buAutoNum type="alphaLcPeriod"/>
            </a:pPr>
            <a:r>
              <a:rPr lang="en-US" sz="2000" dirty="0">
                <a:highlight>
                  <a:srgbClr val="FFFF00"/>
                </a:highlight>
              </a:rPr>
              <a:t>Task list display or task card display page consisting of</a:t>
            </a:r>
            <a:endParaRPr sz="2000" dirty="0">
              <a:highlight>
                <a:srgbClr val="FFFF00"/>
              </a:highlight>
            </a:endParaRPr>
          </a:p>
          <a:p>
            <a:pPr marL="914400" lvl="1" indent="-355600" algn="l" rtl="0">
              <a:lnSpc>
                <a:spcPct val="115000"/>
              </a:lnSpc>
              <a:spcBef>
                <a:spcPts val="0"/>
              </a:spcBef>
              <a:spcAft>
                <a:spcPts val="0"/>
              </a:spcAft>
              <a:buSzPts val="2000"/>
              <a:buAutoNum type="alphaLcPeriod"/>
            </a:pPr>
            <a:r>
              <a:rPr lang="en-US" sz="2000" dirty="0">
                <a:highlight>
                  <a:srgbClr val="FFFF00"/>
                </a:highlight>
              </a:rPr>
              <a:t>Creating a new task form consisting of</a:t>
            </a:r>
            <a:endParaRPr sz="2000" dirty="0">
              <a:highlight>
                <a:srgbClr val="FFFF00"/>
              </a:highlight>
            </a:endParaRPr>
          </a:p>
          <a:p>
            <a:pPr marL="914400" lvl="1" indent="-355600" algn="l" rtl="0">
              <a:lnSpc>
                <a:spcPct val="115000"/>
              </a:lnSpc>
              <a:spcBef>
                <a:spcPts val="0"/>
              </a:spcBef>
              <a:spcAft>
                <a:spcPts val="0"/>
              </a:spcAft>
              <a:buSzPts val="2000"/>
              <a:buAutoNum type="alphaLcPeriod"/>
            </a:pPr>
            <a:r>
              <a:rPr lang="en-US" sz="2000" dirty="0">
                <a:highlight>
                  <a:srgbClr val="FFFF00"/>
                </a:highlight>
              </a:rPr>
              <a:t>Editing a task form consisting of</a:t>
            </a:r>
            <a:endParaRPr sz="2000" dirty="0">
              <a:highlight>
                <a:srgbClr val="FFFF00"/>
              </a:highlight>
            </a:endParaRPr>
          </a:p>
        </p:txBody>
      </p:sp>
      <p:sp>
        <p:nvSpPr>
          <p:cNvPr id="142" name="Google Shape;142;p23"/>
          <p:cNvSpPr txBox="1">
            <a:spLocks noGrp="1"/>
          </p:cNvSpPr>
          <p:nvPr>
            <p:ph type="sldNum" idx="12"/>
          </p:nvPr>
        </p:nvSpPr>
        <p:spPr>
          <a:xfrm>
            <a:off x="7086600" y="6492875"/>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sldNum" idx="12"/>
          </p:nvPr>
        </p:nvSpPr>
        <p:spPr>
          <a:xfrm>
            <a:off x="7086600" y="6492875"/>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
        <p:nvSpPr>
          <p:cNvPr id="149" name="Google Shape;149;p24"/>
          <p:cNvSpPr txBox="1">
            <a:spLocks noGrp="1"/>
          </p:cNvSpPr>
          <p:nvPr>
            <p:ph type="body" idx="2"/>
          </p:nvPr>
        </p:nvSpPr>
        <p:spPr>
          <a:xfrm>
            <a:off x="247650" y="133350"/>
            <a:ext cx="7429500" cy="49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pic>
        <p:nvPicPr>
          <p:cNvPr id="150" name="Google Shape;150;p24"/>
          <p:cNvPicPr preferRelativeResize="0"/>
          <p:nvPr/>
        </p:nvPicPr>
        <p:blipFill>
          <a:blip r:embed="rId3">
            <a:alphaModFix/>
          </a:blip>
          <a:stretch>
            <a:fillRect/>
          </a:stretch>
        </p:blipFill>
        <p:spPr>
          <a:xfrm>
            <a:off x="156150" y="936950"/>
            <a:ext cx="8814350" cy="5304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a:spLocks noGrp="1"/>
          </p:cNvSpPr>
          <p:nvPr>
            <p:ph type="body" idx="3"/>
          </p:nvPr>
        </p:nvSpPr>
        <p:spPr>
          <a:xfrm>
            <a:off x="247650" y="133350"/>
            <a:ext cx="7429500" cy="49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57" name="Google Shape;157;p25"/>
          <p:cNvSpPr txBox="1">
            <a:spLocks noGrp="1"/>
          </p:cNvSpPr>
          <p:nvPr>
            <p:ph type="body" idx="1"/>
          </p:nvPr>
        </p:nvSpPr>
        <p:spPr>
          <a:xfrm rot="-5400000">
            <a:off x="-1227500" y="2631700"/>
            <a:ext cx="5414100" cy="1943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TASK 2:</a:t>
            </a:r>
            <a:r>
              <a:rPr lang="en-US" sz="4000"/>
              <a:t> </a:t>
            </a:r>
            <a:endParaRPr sz="4000"/>
          </a:p>
          <a:p>
            <a:pPr marL="0" lvl="0" indent="0" algn="l" rtl="0">
              <a:spcBef>
                <a:spcPts val="0"/>
              </a:spcBef>
              <a:spcAft>
                <a:spcPts val="0"/>
              </a:spcAft>
              <a:buNone/>
            </a:pPr>
            <a:r>
              <a:rPr lang="en-US" sz="3100"/>
              <a:t>Implement your Wireframes using Bootstrap</a:t>
            </a:r>
            <a:endParaRPr sz="3100"/>
          </a:p>
        </p:txBody>
      </p:sp>
      <p:sp>
        <p:nvSpPr>
          <p:cNvPr id="158" name="Google Shape;158;p25"/>
          <p:cNvSpPr txBox="1">
            <a:spLocks noGrp="1"/>
          </p:cNvSpPr>
          <p:nvPr>
            <p:ph type="body" idx="2"/>
          </p:nvPr>
        </p:nvSpPr>
        <p:spPr>
          <a:xfrm>
            <a:off x="3263900" y="1130300"/>
            <a:ext cx="5588100" cy="5079900"/>
          </a:xfrm>
          <a:prstGeom prst="rect">
            <a:avLst/>
          </a:prstGeom>
        </p:spPr>
        <p:txBody>
          <a:bodyPr spcFirstLastPara="1" wrap="square" lIns="91425" tIns="45700" rIns="91425" bIns="45700" anchor="t" anchorCtr="0">
            <a:noAutofit/>
          </a:bodyPr>
          <a:lstStyle/>
          <a:p>
            <a:pPr marL="457200" lvl="0" indent="-355600" algn="l" rtl="0">
              <a:lnSpc>
                <a:spcPct val="115000"/>
              </a:lnSpc>
              <a:spcBef>
                <a:spcPts val="0"/>
              </a:spcBef>
              <a:spcAft>
                <a:spcPts val="0"/>
              </a:spcAft>
              <a:buClr>
                <a:srgbClr val="000000"/>
              </a:buClr>
              <a:buSzPts val="2000"/>
              <a:buFont typeface="Arial"/>
              <a:buAutoNum type="arabicPeriod"/>
            </a:pPr>
            <a:r>
              <a:rPr lang="en-US" sz="2000" dirty="0">
                <a:highlight>
                  <a:srgbClr val="FFFF00"/>
                </a:highlight>
                <a:latin typeface="Arial"/>
                <a:ea typeface="Arial"/>
                <a:cs typeface="Arial"/>
                <a:sym typeface="Arial"/>
              </a:rPr>
              <a:t>Get familiar with Bootstrap</a:t>
            </a:r>
            <a:br>
              <a:rPr lang="en-US" sz="2000" dirty="0">
                <a:latin typeface="Arial"/>
                <a:ea typeface="Arial"/>
                <a:cs typeface="Arial"/>
                <a:sym typeface="Arial"/>
              </a:rPr>
            </a:br>
            <a:endParaRPr sz="2000" dirty="0">
              <a:latin typeface="Arial"/>
              <a:ea typeface="Arial"/>
              <a:cs typeface="Arial"/>
              <a:sym typeface="Arial"/>
            </a:endParaRPr>
          </a:p>
          <a:p>
            <a:pPr marL="457200" lvl="0" indent="-355600" algn="l" rtl="0">
              <a:lnSpc>
                <a:spcPct val="115000"/>
              </a:lnSpc>
              <a:spcBef>
                <a:spcPts val="0"/>
              </a:spcBef>
              <a:spcAft>
                <a:spcPts val="0"/>
              </a:spcAft>
              <a:buClr>
                <a:srgbClr val="000000"/>
              </a:buClr>
              <a:buSzPts val="2000"/>
              <a:buFont typeface="Arial"/>
              <a:buAutoNum type="arabicPeriod"/>
            </a:pPr>
            <a:r>
              <a:rPr lang="en-US" sz="2000" dirty="0">
                <a:highlight>
                  <a:srgbClr val="FFFF00"/>
                </a:highlight>
                <a:latin typeface="Arial"/>
                <a:ea typeface="Arial"/>
                <a:cs typeface="Arial"/>
                <a:sym typeface="Arial"/>
              </a:rPr>
              <a:t>Create a basic template using the Bootstrap starter template.</a:t>
            </a:r>
            <a:endParaRPr sz="2000" dirty="0">
              <a:highlight>
                <a:srgbClr val="FFFF00"/>
              </a:highlight>
              <a:latin typeface="Arial"/>
              <a:ea typeface="Arial"/>
              <a:cs typeface="Arial"/>
              <a:sym typeface="Arial"/>
            </a:endParaRPr>
          </a:p>
          <a:p>
            <a:pPr marL="457200" lvl="0" indent="-355600" algn="l" rtl="0">
              <a:lnSpc>
                <a:spcPct val="115000"/>
              </a:lnSpc>
              <a:spcBef>
                <a:spcPts val="0"/>
              </a:spcBef>
              <a:spcAft>
                <a:spcPts val="0"/>
              </a:spcAft>
              <a:buClr>
                <a:srgbClr val="000000"/>
              </a:buClr>
              <a:buSzPts val="2000"/>
              <a:buFont typeface="Arial"/>
              <a:buAutoNum type="arabicPeriod"/>
            </a:pPr>
            <a:r>
              <a:rPr lang="en-US" sz="2000" dirty="0">
                <a:highlight>
                  <a:srgbClr val="FFFF00"/>
                </a:highlight>
                <a:latin typeface="Arial"/>
                <a:ea typeface="Arial"/>
                <a:cs typeface="Arial"/>
                <a:sym typeface="Arial"/>
              </a:rPr>
              <a:t>Create a form for Adding a new task.</a:t>
            </a:r>
            <a:br>
              <a:rPr lang="en-US" sz="2000" dirty="0">
                <a:latin typeface="Arial"/>
                <a:ea typeface="Arial"/>
                <a:cs typeface="Arial"/>
                <a:sym typeface="Arial"/>
              </a:rPr>
            </a:br>
            <a:endParaRPr sz="2000" dirty="0"/>
          </a:p>
        </p:txBody>
      </p:sp>
      <p:sp>
        <p:nvSpPr>
          <p:cNvPr id="159" name="Google Shape;159;p25"/>
          <p:cNvSpPr txBox="1">
            <a:spLocks noGrp="1"/>
          </p:cNvSpPr>
          <p:nvPr>
            <p:ph type="sldNum" idx="12"/>
          </p:nvPr>
        </p:nvSpPr>
        <p:spPr>
          <a:xfrm>
            <a:off x="7086600" y="6492875"/>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body" idx="3"/>
          </p:nvPr>
        </p:nvSpPr>
        <p:spPr>
          <a:xfrm>
            <a:off x="247650" y="133350"/>
            <a:ext cx="7429500" cy="49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66" name="Google Shape;166;p26"/>
          <p:cNvSpPr txBox="1">
            <a:spLocks noGrp="1"/>
          </p:cNvSpPr>
          <p:nvPr>
            <p:ph type="body" idx="1"/>
          </p:nvPr>
        </p:nvSpPr>
        <p:spPr>
          <a:xfrm rot="-5400000">
            <a:off x="-1227500" y="2631700"/>
            <a:ext cx="5414100" cy="1943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TASK 2:</a:t>
            </a:r>
            <a:r>
              <a:rPr lang="en-US" sz="4000"/>
              <a:t> </a:t>
            </a:r>
            <a:endParaRPr sz="4000"/>
          </a:p>
          <a:p>
            <a:pPr marL="0" lvl="0" indent="0" algn="l" rtl="0">
              <a:spcBef>
                <a:spcPts val="0"/>
              </a:spcBef>
              <a:spcAft>
                <a:spcPts val="0"/>
              </a:spcAft>
              <a:buNone/>
            </a:pPr>
            <a:r>
              <a:rPr lang="en-US" sz="3100"/>
              <a:t>Implement your Wireframes using Bootstrap</a:t>
            </a:r>
            <a:endParaRPr sz="5300"/>
          </a:p>
        </p:txBody>
      </p:sp>
      <p:sp>
        <p:nvSpPr>
          <p:cNvPr id="167" name="Google Shape;167;p26"/>
          <p:cNvSpPr txBox="1">
            <a:spLocks noGrp="1"/>
          </p:cNvSpPr>
          <p:nvPr>
            <p:ph type="body" idx="2"/>
          </p:nvPr>
        </p:nvSpPr>
        <p:spPr>
          <a:xfrm>
            <a:off x="3263900" y="896200"/>
            <a:ext cx="5588100" cy="53139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sz="2000" dirty="0">
              <a:latin typeface="Arial"/>
              <a:ea typeface="Arial"/>
              <a:cs typeface="Arial"/>
              <a:sym typeface="Arial"/>
            </a:endParaRPr>
          </a:p>
          <a:p>
            <a:pPr marL="457200" lvl="0" indent="-387350" algn="l" rtl="0">
              <a:lnSpc>
                <a:spcPct val="115000"/>
              </a:lnSpc>
              <a:spcBef>
                <a:spcPts val="0"/>
              </a:spcBef>
              <a:spcAft>
                <a:spcPts val="0"/>
              </a:spcAft>
              <a:buSzPts val="2500"/>
              <a:buChar char="▪"/>
            </a:pPr>
            <a:r>
              <a:rPr lang="en-US" sz="2500" dirty="0">
                <a:highlight>
                  <a:srgbClr val="FFFF00"/>
                </a:highlight>
              </a:rPr>
              <a:t>In your index.html, create an "Add Task" button using Bootstrap buttons</a:t>
            </a:r>
            <a:endParaRPr sz="2500" dirty="0">
              <a:highlight>
                <a:srgbClr val="FFFF00"/>
              </a:highlight>
            </a:endParaRPr>
          </a:p>
          <a:p>
            <a:pPr marL="457200" lvl="0" indent="-387350" algn="l" rtl="0">
              <a:lnSpc>
                <a:spcPct val="115000"/>
              </a:lnSpc>
              <a:spcBef>
                <a:spcPts val="0"/>
              </a:spcBef>
              <a:spcAft>
                <a:spcPts val="0"/>
              </a:spcAft>
              <a:buSzPts val="2500"/>
              <a:buChar char="▪"/>
            </a:pPr>
            <a:r>
              <a:rPr lang="en-US" sz="2500" dirty="0">
                <a:highlight>
                  <a:srgbClr val="FFFF00"/>
                </a:highlight>
              </a:rPr>
              <a:t>The "Add Task" button should link to open up an "Add Task form." </a:t>
            </a:r>
            <a:r>
              <a:rPr lang="en-US" sz="2500" dirty="0">
                <a:highlight>
                  <a:srgbClr val="FF0000"/>
                </a:highlight>
              </a:rPr>
              <a:t>Use Bootstrap Modals </a:t>
            </a:r>
            <a:r>
              <a:rPr lang="en-US" sz="2500" dirty="0">
                <a:highlight>
                  <a:srgbClr val="FFFF00"/>
                </a:highlight>
              </a:rPr>
              <a:t>and Bootstrap Forms to achieve this.</a:t>
            </a:r>
            <a:endParaRPr sz="2500" dirty="0">
              <a:highlight>
                <a:srgbClr val="FFFF00"/>
              </a:highlight>
            </a:endParaRPr>
          </a:p>
          <a:p>
            <a:pPr marL="457200" lvl="0" indent="-387350" algn="l" rtl="0">
              <a:lnSpc>
                <a:spcPct val="115000"/>
              </a:lnSpc>
              <a:spcBef>
                <a:spcPts val="0"/>
              </a:spcBef>
              <a:spcAft>
                <a:spcPts val="0"/>
              </a:spcAft>
              <a:buSzPts val="2500"/>
              <a:buChar char="▪"/>
            </a:pPr>
            <a:r>
              <a:rPr lang="en-US" sz="2500" dirty="0">
                <a:highlight>
                  <a:srgbClr val="FFFF00"/>
                </a:highlight>
              </a:rPr>
              <a:t>Create a layout similar to your mock designs using HTML and Bootstrap components</a:t>
            </a:r>
            <a:endParaRPr sz="2500" dirty="0">
              <a:highlight>
                <a:srgbClr val="FFFF00"/>
              </a:highlight>
            </a:endParaRPr>
          </a:p>
        </p:txBody>
      </p:sp>
      <p:sp>
        <p:nvSpPr>
          <p:cNvPr id="168" name="Google Shape;168;p26"/>
          <p:cNvSpPr txBox="1">
            <a:spLocks noGrp="1"/>
          </p:cNvSpPr>
          <p:nvPr>
            <p:ph type="sldNum" idx="12"/>
          </p:nvPr>
        </p:nvSpPr>
        <p:spPr>
          <a:xfrm>
            <a:off x="7086600" y="6492875"/>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body" idx="3"/>
          </p:nvPr>
        </p:nvSpPr>
        <p:spPr>
          <a:xfrm>
            <a:off x="247650" y="133350"/>
            <a:ext cx="7429500" cy="49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75" name="Google Shape;175;p27"/>
          <p:cNvSpPr txBox="1">
            <a:spLocks noGrp="1"/>
          </p:cNvSpPr>
          <p:nvPr>
            <p:ph type="body" idx="1"/>
          </p:nvPr>
        </p:nvSpPr>
        <p:spPr>
          <a:xfrm rot="-5400000">
            <a:off x="-1227500" y="2631700"/>
            <a:ext cx="5414100" cy="1943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TASK 2:</a:t>
            </a:r>
            <a:r>
              <a:rPr lang="en-US" sz="4000"/>
              <a:t> </a:t>
            </a:r>
            <a:endParaRPr sz="4000"/>
          </a:p>
          <a:p>
            <a:pPr marL="0" lvl="0" indent="0" algn="l" rtl="0">
              <a:spcBef>
                <a:spcPts val="0"/>
              </a:spcBef>
              <a:spcAft>
                <a:spcPts val="0"/>
              </a:spcAft>
              <a:buNone/>
            </a:pPr>
            <a:r>
              <a:rPr lang="en-US" sz="3100"/>
              <a:t>Implement your Wireframes using Bootstrap</a:t>
            </a:r>
            <a:endParaRPr sz="5300"/>
          </a:p>
        </p:txBody>
      </p:sp>
      <p:sp>
        <p:nvSpPr>
          <p:cNvPr id="176" name="Google Shape;176;p27"/>
          <p:cNvSpPr txBox="1">
            <a:spLocks noGrp="1"/>
          </p:cNvSpPr>
          <p:nvPr>
            <p:ph type="body" idx="2"/>
          </p:nvPr>
        </p:nvSpPr>
        <p:spPr>
          <a:xfrm>
            <a:off x="3263900" y="896200"/>
            <a:ext cx="5588100" cy="5596800"/>
          </a:xfrm>
          <a:prstGeom prst="rect">
            <a:avLst/>
          </a:prstGeom>
        </p:spPr>
        <p:txBody>
          <a:bodyPr spcFirstLastPara="1" wrap="square" lIns="91425" tIns="45700" rIns="91425" bIns="45700" anchor="t" anchorCtr="0">
            <a:noAutofit/>
          </a:bodyPr>
          <a:lstStyle/>
          <a:p>
            <a:pPr marL="457200" lvl="0" indent="-387350" algn="l" rtl="0">
              <a:lnSpc>
                <a:spcPct val="115000"/>
              </a:lnSpc>
              <a:spcBef>
                <a:spcPts val="0"/>
              </a:spcBef>
              <a:spcAft>
                <a:spcPts val="0"/>
              </a:spcAft>
              <a:buSzPts val="2500"/>
              <a:buChar char="▪"/>
            </a:pPr>
            <a:r>
              <a:rPr lang="en-US" sz="2500" dirty="0">
                <a:highlight>
                  <a:srgbClr val="FFFF00"/>
                </a:highlight>
              </a:rPr>
              <a:t>Verify that your "Add form" has the following elements</a:t>
            </a:r>
            <a:endParaRPr sz="2500" dirty="0">
              <a:highlight>
                <a:srgbClr val="FFFF00"/>
              </a:highlight>
            </a:endParaRPr>
          </a:p>
          <a:p>
            <a:pPr marL="1371600" lvl="2" indent="-355600" algn="l" rtl="0">
              <a:lnSpc>
                <a:spcPct val="100000"/>
              </a:lnSpc>
              <a:spcBef>
                <a:spcPts val="0"/>
              </a:spcBef>
              <a:spcAft>
                <a:spcPts val="0"/>
              </a:spcAft>
              <a:buSzPts val="2000"/>
              <a:buAutoNum type="romanLcPeriod"/>
            </a:pPr>
            <a:r>
              <a:rPr lang="en-US" sz="2000" dirty="0">
                <a:highlight>
                  <a:srgbClr val="FFFF00"/>
                </a:highlight>
              </a:rPr>
              <a:t>'Add Task' heading</a:t>
            </a:r>
            <a:endParaRPr sz="2000" dirty="0">
              <a:highlight>
                <a:srgbClr val="FFFF00"/>
              </a:highlight>
            </a:endParaRPr>
          </a:p>
          <a:p>
            <a:pPr marL="1371600" lvl="2" indent="-355600" algn="l" rtl="0">
              <a:lnSpc>
                <a:spcPct val="100000"/>
              </a:lnSpc>
              <a:spcBef>
                <a:spcPts val="0"/>
              </a:spcBef>
              <a:spcAft>
                <a:spcPts val="0"/>
              </a:spcAft>
              <a:buSzPts val="2000"/>
              <a:buAutoNum type="romanLcPeriod"/>
            </a:pPr>
            <a:r>
              <a:rPr lang="en-US" sz="2000" dirty="0">
                <a:highlight>
                  <a:srgbClr val="FFFF00"/>
                </a:highlight>
              </a:rPr>
              <a:t>Name -&gt; textbox</a:t>
            </a:r>
            <a:endParaRPr sz="2000" dirty="0">
              <a:highlight>
                <a:srgbClr val="FFFF00"/>
              </a:highlight>
            </a:endParaRPr>
          </a:p>
          <a:p>
            <a:pPr marL="1371600" lvl="2" indent="-355600" algn="l" rtl="0">
              <a:lnSpc>
                <a:spcPct val="100000"/>
              </a:lnSpc>
              <a:spcBef>
                <a:spcPts val="0"/>
              </a:spcBef>
              <a:spcAft>
                <a:spcPts val="0"/>
              </a:spcAft>
              <a:buSzPts val="2000"/>
              <a:buAutoNum type="romanLcPeriod"/>
            </a:pPr>
            <a:r>
              <a:rPr lang="en-US" sz="2000" dirty="0">
                <a:highlight>
                  <a:srgbClr val="FFFF00"/>
                </a:highlight>
              </a:rPr>
              <a:t>Description -&gt; </a:t>
            </a:r>
            <a:r>
              <a:rPr lang="en-US" sz="2000" dirty="0" err="1">
                <a:highlight>
                  <a:srgbClr val="FFFF00"/>
                </a:highlight>
              </a:rPr>
              <a:t>textarea</a:t>
            </a:r>
            <a:endParaRPr sz="2000" dirty="0">
              <a:highlight>
                <a:srgbClr val="FFFF00"/>
              </a:highlight>
            </a:endParaRPr>
          </a:p>
          <a:p>
            <a:pPr marL="1371600" lvl="2" indent="-355600" algn="l" rtl="0">
              <a:lnSpc>
                <a:spcPct val="100000"/>
              </a:lnSpc>
              <a:spcBef>
                <a:spcPts val="0"/>
              </a:spcBef>
              <a:spcAft>
                <a:spcPts val="0"/>
              </a:spcAft>
              <a:buSzPts val="2000"/>
              <a:buAutoNum type="romanLcPeriod"/>
            </a:pPr>
            <a:r>
              <a:rPr lang="en-US" sz="2000" dirty="0" err="1">
                <a:highlight>
                  <a:srgbClr val="FFFF00"/>
                </a:highlight>
              </a:rPr>
              <a:t>AssignedTo</a:t>
            </a:r>
            <a:r>
              <a:rPr lang="en-US" sz="2000" dirty="0">
                <a:highlight>
                  <a:srgbClr val="FFFF00"/>
                </a:highlight>
              </a:rPr>
              <a:t> -&gt; textbox</a:t>
            </a:r>
            <a:endParaRPr sz="2000" dirty="0">
              <a:highlight>
                <a:srgbClr val="FFFF00"/>
              </a:highlight>
            </a:endParaRPr>
          </a:p>
          <a:p>
            <a:pPr marL="1371600" lvl="2" indent="-355600" algn="l" rtl="0">
              <a:lnSpc>
                <a:spcPct val="100000"/>
              </a:lnSpc>
              <a:spcBef>
                <a:spcPts val="0"/>
              </a:spcBef>
              <a:spcAft>
                <a:spcPts val="0"/>
              </a:spcAft>
              <a:buSzPts val="2000"/>
              <a:buAutoNum type="romanLcPeriod"/>
            </a:pPr>
            <a:r>
              <a:rPr lang="en-US" sz="2000" dirty="0" err="1">
                <a:highlight>
                  <a:srgbClr val="FFFF00"/>
                </a:highlight>
              </a:rPr>
              <a:t>DueDate</a:t>
            </a:r>
            <a:r>
              <a:rPr lang="en-US" sz="2000" dirty="0">
                <a:highlight>
                  <a:srgbClr val="FFFF00"/>
                </a:highlight>
              </a:rPr>
              <a:t> -&gt; textbox or </a:t>
            </a:r>
            <a:r>
              <a:rPr lang="en-US" sz="2000" dirty="0" err="1">
                <a:highlight>
                  <a:srgbClr val="FFFF00"/>
                </a:highlight>
              </a:rPr>
              <a:t>datepicker</a:t>
            </a:r>
            <a:r>
              <a:rPr lang="en-US" sz="2000" dirty="0">
                <a:highlight>
                  <a:srgbClr val="FFFF00"/>
                </a:highlight>
              </a:rPr>
              <a:t> [dd/mm/</a:t>
            </a:r>
            <a:r>
              <a:rPr lang="en-US" sz="2000" dirty="0" err="1">
                <a:highlight>
                  <a:srgbClr val="FFFF00"/>
                </a:highlight>
              </a:rPr>
              <a:t>yyyy</a:t>
            </a:r>
            <a:r>
              <a:rPr lang="en-US" sz="2000" dirty="0">
                <a:highlight>
                  <a:srgbClr val="FFFF00"/>
                </a:highlight>
              </a:rPr>
              <a:t>]</a:t>
            </a:r>
            <a:endParaRPr sz="2000" dirty="0">
              <a:highlight>
                <a:srgbClr val="FFFF00"/>
              </a:highlight>
            </a:endParaRPr>
          </a:p>
          <a:p>
            <a:pPr marL="1371600" lvl="2" indent="-355600" algn="l" rtl="0">
              <a:lnSpc>
                <a:spcPct val="100000"/>
              </a:lnSpc>
              <a:spcBef>
                <a:spcPts val="0"/>
              </a:spcBef>
              <a:spcAft>
                <a:spcPts val="0"/>
              </a:spcAft>
              <a:buSzPts val="2000"/>
              <a:buAutoNum type="romanLcPeriod"/>
            </a:pPr>
            <a:r>
              <a:rPr lang="en-US" sz="2000" dirty="0">
                <a:highlight>
                  <a:srgbClr val="FFFF00"/>
                </a:highlight>
              </a:rPr>
              <a:t>Status -&gt; Dropdown select box [TODO, IN PROGRESS, REVIEW, DONE]</a:t>
            </a:r>
            <a:endParaRPr sz="2000" dirty="0">
              <a:highlight>
                <a:srgbClr val="FFFF00"/>
              </a:highlight>
            </a:endParaRPr>
          </a:p>
          <a:p>
            <a:pPr marL="1371600" lvl="2" indent="-355600" algn="l" rtl="0">
              <a:lnSpc>
                <a:spcPct val="100000"/>
              </a:lnSpc>
              <a:spcBef>
                <a:spcPts val="0"/>
              </a:spcBef>
              <a:spcAft>
                <a:spcPts val="0"/>
              </a:spcAft>
              <a:buSzPts val="2000"/>
              <a:buAutoNum type="romanLcPeriod"/>
            </a:pPr>
            <a:r>
              <a:rPr lang="en-US" sz="2000" dirty="0">
                <a:highlight>
                  <a:srgbClr val="FFFF00"/>
                </a:highlight>
              </a:rPr>
              <a:t>Submit button</a:t>
            </a:r>
            <a:endParaRPr sz="2000" dirty="0">
              <a:highlight>
                <a:srgbClr val="FFFF00"/>
              </a:highlight>
            </a:endParaRPr>
          </a:p>
          <a:p>
            <a:pPr marL="1371600" lvl="2" indent="-355600" algn="l" rtl="0">
              <a:lnSpc>
                <a:spcPct val="100000"/>
              </a:lnSpc>
              <a:spcBef>
                <a:spcPts val="0"/>
              </a:spcBef>
              <a:spcAft>
                <a:spcPts val="0"/>
              </a:spcAft>
              <a:buSzPts val="2000"/>
              <a:buAutoNum type="romanLcPeriod"/>
            </a:pPr>
            <a:r>
              <a:rPr lang="en-US" sz="2000" dirty="0">
                <a:highlight>
                  <a:srgbClr val="FFFF00"/>
                </a:highlight>
              </a:rPr>
              <a:t>Reset button</a:t>
            </a:r>
            <a:endParaRPr sz="2000" dirty="0">
              <a:highlight>
                <a:srgbClr val="FFFF00"/>
              </a:highlight>
            </a:endParaRPr>
          </a:p>
          <a:p>
            <a:pPr marL="457200" lvl="0" indent="-387350" algn="l" rtl="0">
              <a:lnSpc>
                <a:spcPct val="115000"/>
              </a:lnSpc>
              <a:spcBef>
                <a:spcPts val="0"/>
              </a:spcBef>
              <a:spcAft>
                <a:spcPts val="0"/>
              </a:spcAft>
              <a:buSzPts val="2500"/>
              <a:buChar char="▪"/>
            </a:pPr>
            <a:r>
              <a:rPr lang="en-US" sz="2500" dirty="0">
                <a:highlight>
                  <a:srgbClr val="FFFF00"/>
                </a:highlight>
              </a:rPr>
              <a:t>Use appropriate names/ids for labels and input boxes</a:t>
            </a:r>
            <a:endParaRPr sz="2500" dirty="0">
              <a:highlight>
                <a:srgbClr val="FFFF00"/>
              </a:highlight>
            </a:endParaRPr>
          </a:p>
        </p:txBody>
      </p:sp>
      <p:sp>
        <p:nvSpPr>
          <p:cNvPr id="177" name="Google Shape;177;p27"/>
          <p:cNvSpPr txBox="1">
            <a:spLocks noGrp="1"/>
          </p:cNvSpPr>
          <p:nvPr>
            <p:ph type="sldNum" idx="12"/>
          </p:nvPr>
        </p:nvSpPr>
        <p:spPr>
          <a:xfrm>
            <a:off x="7086600" y="6492875"/>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8"/>
          <p:cNvSpPr txBox="1">
            <a:spLocks noGrp="1"/>
          </p:cNvSpPr>
          <p:nvPr>
            <p:ph type="body" idx="3"/>
          </p:nvPr>
        </p:nvSpPr>
        <p:spPr>
          <a:xfrm>
            <a:off x="247650" y="133350"/>
            <a:ext cx="7429500" cy="49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84" name="Google Shape;184;p28"/>
          <p:cNvSpPr txBox="1">
            <a:spLocks noGrp="1"/>
          </p:cNvSpPr>
          <p:nvPr>
            <p:ph type="body" idx="1"/>
          </p:nvPr>
        </p:nvSpPr>
        <p:spPr>
          <a:xfrm rot="-5400000">
            <a:off x="-1227500" y="2631700"/>
            <a:ext cx="5414100" cy="1943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TASK 3:</a:t>
            </a:r>
            <a:r>
              <a:rPr lang="en-US" sz="4000"/>
              <a:t> </a:t>
            </a:r>
            <a:endParaRPr sz="4000"/>
          </a:p>
          <a:p>
            <a:pPr marL="0" lvl="0" indent="0" algn="l" rtl="0">
              <a:spcBef>
                <a:spcPts val="0"/>
              </a:spcBef>
              <a:spcAft>
                <a:spcPts val="0"/>
              </a:spcAft>
              <a:buNone/>
            </a:pPr>
            <a:r>
              <a:rPr lang="en-US" sz="3300"/>
              <a:t>Create a Task Card layout / Task List component</a:t>
            </a:r>
            <a:endParaRPr sz="3300"/>
          </a:p>
        </p:txBody>
      </p:sp>
      <p:sp>
        <p:nvSpPr>
          <p:cNvPr id="185" name="Google Shape;185;p28"/>
          <p:cNvSpPr txBox="1">
            <a:spLocks noGrp="1"/>
          </p:cNvSpPr>
          <p:nvPr>
            <p:ph type="body" idx="2"/>
          </p:nvPr>
        </p:nvSpPr>
        <p:spPr>
          <a:xfrm>
            <a:off x="3263900" y="1130300"/>
            <a:ext cx="5588100" cy="5079900"/>
          </a:xfrm>
          <a:prstGeom prst="rect">
            <a:avLst/>
          </a:prstGeom>
        </p:spPr>
        <p:txBody>
          <a:bodyPr spcFirstLastPara="1" wrap="square" lIns="91425" tIns="45700" rIns="91425" bIns="45700" anchor="t" anchorCtr="0">
            <a:noAutofit/>
          </a:bodyPr>
          <a:lstStyle/>
          <a:p>
            <a:pPr marL="457200" lvl="0" indent="-355600" algn="l" rtl="0">
              <a:lnSpc>
                <a:spcPct val="115000"/>
              </a:lnSpc>
              <a:spcBef>
                <a:spcPts val="0"/>
              </a:spcBef>
              <a:spcAft>
                <a:spcPts val="0"/>
              </a:spcAft>
              <a:buClr>
                <a:srgbClr val="000000"/>
              </a:buClr>
              <a:buSzPts val="2000"/>
              <a:buFont typeface="Arial"/>
              <a:buAutoNum type="arabicPeriod"/>
            </a:pPr>
            <a:r>
              <a:rPr lang="en-US" sz="2000" dirty="0">
                <a:highlight>
                  <a:srgbClr val="FFFF00"/>
                </a:highlight>
                <a:latin typeface="Arial"/>
                <a:ea typeface="Arial"/>
                <a:cs typeface="Arial"/>
                <a:sym typeface="Arial"/>
              </a:rPr>
              <a:t>Get familiar with Bootstrap Task card layout and List Groups</a:t>
            </a:r>
            <a:endParaRPr sz="2000" dirty="0">
              <a:highlight>
                <a:srgbClr val="FFFF00"/>
              </a:highlight>
              <a:latin typeface="Arial"/>
              <a:ea typeface="Arial"/>
              <a:cs typeface="Arial"/>
              <a:sym typeface="Arial"/>
            </a:endParaRPr>
          </a:p>
          <a:p>
            <a:pPr marL="457200" lvl="0" indent="-355600" algn="l" rtl="0">
              <a:lnSpc>
                <a:spcPct val="115000"/>
              </a:lnSpc>
              <a:spcBef>
                <a:spcPts val="0"/>
              </a:spcBef>
              <a:spcAft>
                <a:spcPts val="0"/>
              </a:spcAft>
              <a:buClr>
                <a:srgbClr val="000000"/>
              </a:buClr>
              <a:buSzPts val="2000"/>
              <a:buFont typeface="Arial"/>
              <a:buAutoNum type="arabicPeriod"/>
            </a:pPr>
            <a:r>
              <a:rPr lang="en-US" sz="2000" dirty="0">
                <a:highlight>
                  <a:srgbClr val="FFFF00"/>
                </a:highlight>
                <a:latin typeface="Arial"/>
                <a:ea typeface="Arial"/>
                <a:cs typeface="Arial"/>
                <a:sym typeface="Arial"/>
              </a:rPr>
              <a:t>Create a Task card layout</a:t>
            </a:r>
          </a:p>
          <a:p>
            <a:pPr marL="457200" lvl="0" indent="-387350" algn="l" rtl="0">
              <a:lnSpc>
                <a:spcPct val="115000"/>
              </a:lnSpc>
              <a:spcBef>
                <a:spcPts val="0"/>
              </a:spcBef>
              <a:spcAft>
                <a:spcPts val="0"/>
              </a:spcAft>
              <a:buSzPts val="2500"/>
              <a:buChar char="▪"/>
            </a:pPr>
            <a:r>
              <a:rPr lang="en-US" sz="2500" dirty="0">
                <a:highlight>
                  <a:srgbClr val="FFFF00"/>
                </a:highlight>
              </a:rPr>
              <a:t>In your index.html file, create a card layout in HTML and Bootstrap that represents a task card</a:t>
            </a:r>
            <a:r>
              <a:rPr lang="en-US" sz="2500" dirty="0"/>
              <a:t>. </a:t>
            </a:r>
            <a:r>
              <a:rPr lang="en-US" sz="2500" dirty="0">
                <a:highlight>
                  <a:srgbClr val="FF0000"/>
                </a:highlight>
              </a:rPr>
              <a:t>You can also use list groups to list the tasks with a div slide down element that displays the details of the task.</a:t>
            </a:r>
            <a:br>
              <a:rPr lang="en-US" sz="2500" dirty="0">
                <a:highlight>
                  <a:srgbClr val="FF0000"/>
                </a:highlight>
              </a:rPr>
            </a:br>
            <a:endParaRPr lang="en-US" sz="2500" dirty="0">
              <a:highlight>
                <a:srgbClr val="FF0000"/>
              </a:highlight>
            </a:endParaRPr>
          </a:p>
          <a:p>
            <a:pPr marL="457200" lvl="0" indent="-387350" algn="l" rtl="0">
              <a:lnSpc>
                <a:spcPct val="115000"/>
              </a:lnSpc>
              <a:spcBef>
                <a:spcPts val="0"/>
              </a:spcBef>
              <a:spcAft>
                <a:spcPts val="0"/>
              </a:spcAft>
              <a:buSzPts val="2500"/>
              <a:buChar char="▪"/>
            </a:pPr>
            <a:r>
              <a:rPr lang="en-US" sz="2500" dirty="0">
                <a:highlight>
                  <a:srgbClr val="FFFF00"/>
                </a:highlight>
              </a:rPr>
              <a:t>Each card should display all details of the task including, task name, description, assignee, date and status.</a:t>
            </a:r>
            <a:br>
              <a:rPr lang="en-US" sz="2500" dirty="0">
                <a:highlight>
                  <a:srgbClr val="FFFF00"/>
                </a:highlight>
                <a:latin typeface="Arial"/>
                <a:ea typeface="Arial"/>
                <a:cs typeface="Arial"/>
                <a:sym typeface="Arial"/>
              </a:rPr>
            </a:br>
            <a:endParaRPr sz="2500" dirty="0">
              <a:highlight>
                <a:srgbClr val="FFFF00"/>
              </a:highlight>
            </a:endParaRPr>
          </a:p>
        </p:txBody>
      </p:sp>
      <p:sp>
        <p:nvSpPr>
          <p:cNvPr id="186" name="Google Shape;186;p28"/>
          <p:cNvSpPr txBox="1">
            <a:spLocks noGrp="1"/>
          </p:cNvSpPr>
          <p:nvPr>
            <p:ph type="sldNum" idx="12"/>
          </p:nvPr>
        </p:nvSpPr>
        <p:spPr>
          <a:xfrm>
            <a:off x="7086600" y="6492875"/>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body" idx="3"/>
          </p:nvPr>
        </p:nvSpPr>
        <p:spPr>
          <a:xfrm>
            <a:off x="247650" y="133350"/>
            <a:ext cx="7429500" cy="49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93" name="Google Shape;193;p29"/>
          <p:cNvSpPr txBox="1">
            <a:spLocks noGrp="1"/>
          </p:cNvSpPr>
          <p:nvPr>
            <p:ph type="body" idx="1"/>
          </p:nvPr>
        </p:nvSpPr>
        <p:spPr>
          <a:xfrm rot="-5400000">
            <a:off x="-1227500" y="2631700"/>
            <a:ext cx="5414100" cy="1943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TASK 3:</a:t>
            </a:r>
            <a:r>
              <a:rPr lang="en-US" sz="4000"/>
              <a:t> </a:t>
            </a:r>
            <a:endParaRPr sz="4000"/>
          </a:p>
          <a:p>
            <a:pPr marL="0" lvl="0" indent="0" algn="l" rtl="0">
              <a:spcBef>
                <a:spcPts val="0"/>
              </a:spcBef>
              <a:spcAft>
                <a:spcPts val="0"/>
              </a:spcAft>
              <a:buNone/>
            </a:pPr>
            <a:r>
              <a:rPr lang="en-US" sz="3300"/>
              <a:t>Create a Task Card layout / Task List component</a:t>
            </a:r>
            <a:endParaRPr sz="3300"/>
          </a:p>
        </p:txBody>
      </p:sp>
      <p:sp>
        <p:nvSpPr>
          <p:cNvPr id="194" name="Google Shape;194;p29"/>
          <p:cNvSpPr txBox="1">
            <a:spLocks noGrp="1"/>
          </p:cNvSpPr>
          <p:nvPr>
            <p:ph type="body" idx="2"/>
          </p:nvPr>
        </p:nvSpPr>
        <p:spPr>
          <a:xfrm>
            <a:off x="3263900" y="889050"/>
            <a:ext cx="5588100" cy="55134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sz="2000" dirty="0"/>
          </a:p>
          <a:p>
            <a:pPr marL="457200" lvl="0" indent="-387350" algn="l" rtl="0">
              <a:lnSpc>
                <a:spcPct val="115000"/>
              </a:lnSpc>
              <a:spcBef>
                <a:spcPts val="0"/>
              </a:spcBef>
              <a:spcAft>
                <a:spcPts val="0"/>
              </a:spcAft>
              <a:buSzPts val="2500"/>
              <a:buChar char="▪"/>
            </a:pPr>
            <a:r>
              <a:rPr lang="en-US" sz="2500" dirty="0">
                <a:highlight>
                  <a:srgbClr val="FFFF00"/>
                </a:highlight>
              </a:rPr>
              <a:t>Each task should also have an Edit button and Delete button. The edit button should link to open up the "Edit form" modal (Similar to the Add modal created in Step 1). The delete button deletes the task (This will be coded later in the project)</a:t>
            </a:r>
            <a:br>
              <a:rPr lang="en-US" sz="2500" dirty="0">
                <a:highlight>
                  <a:srgbClr val="FFFF00"/>
                </a:highlight>
              </a:rPr>
            </a:br>
            <a:endParaRPr sz="2500" dirty="0">
              <a:highlight>
                <a:srgbClr val="FFFF00"/>
              </a:highlight>
            </a:endParaRPr>
          </a:p>
          <a:p>
            <a:pPr marL="457200" lvl="0" indent="-387350" algn="l" rtl="0">
              <a:lnSpc>
                <a:spcPct val="115000"/>
              </a:lnSpc>
              <a:spcBef>
                <a:spcPts val="0"/>
              </a:spcBef>
              <a:spcAft>
                <a:spcPts val="0"/>
              </a:spcAft>
              <a:buSzPts val="2500"/>
              <a:buChar char="▪"/>
            </a:pPr>
            <a:r>
              <a:rPr lang="en-US" sz="2500" dirty="0">
                <a:highlight>
                  <a:srgbClr val="FFFF00"/>
                </a:highlight>
              </a:rPr>
              <a:t>A button named "Add New Task" should open up the Task form</a:t>
            </a:r>
            <a:br>
              <a:rPr lang="en-US" sz="2500" dirty="0"/>
            </a:br>
            <a:endParaRPr sz="2500" dirty="0"/>
          </a:p>
        </p:txBody>
      </p:sp>
      <p:sp>
        <p:nvSpPr>
          <p:cNvPr id="195" name="Google Shape;195;p29"/>
          <p:cNvSpPr txBox="1">
            <a:spLocks noGrp="1"/>
          </p:cNvSpPr>
          <p:nvPr>
            <p:ph type="sldNum" idx="12"/>
          </p:nvPr>
        </p:nvSpPr>
        <p:spPr>
          <a:xfrm>
            <a:off x="7086600" y="6492875"/>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5_Generation Theme">
  <a:themeElements>
    <a:clrScheme name="Generation">
      <a:dk1>
        <a:srgbClr val="313231"/>
      </a:dk1>
      <a:lt1>
        <a:srgbClr val="FFFFFF"/>
      </a:lt1>
      <a:dk2>
        <a:srgbClr val="313231"/>
      </a:dk2>
      <a:lt2>
        <a:srgbClr val="FFFFFF"/>
      </a:lt2>
      <a:accent1>
        <a:srgbClr val="8FC63F"/>
      </a:accent1>
      <a:accent2>
        <a:srgbClr val="1BADEE"/>
      </a:accent2>
      <a:accent3>
        <a:srgbClr val="A5A5A5"/>
      </a:accent3>
      <a:accent4>
        <a:srgbClr val="333333"/>
      </a:accent4>
      <a:accent5>
        <a:srgbClr val="44546A"/>
      </a:accent5>
      <a:accent6>
        <a:srgbClr val="0E5C7F"/>
      </a:accent6>
      <a:hlink>
        <a:srgbClr val="00ADEF"/>
      </a:hlink>
      <a:folHlink>
        <a:srgbClr val="1BB6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424</Words>
  <Application>Microsoft Office PowerPoint</Application>
  <PresentationFormat>On-screen Show (4:3)</PresentationFormat>
  <Paragraphs>62</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 Narrow</vt:lpstr>
      <vt:lpstr>Arial</vt:lpstr>
      <vt:lpstr>Noto Sans Symbols</vt:lpstr>
      <vt:lpstr>Calibri</vt:lpstr>
      <vt:lpstr>5_Generation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Livia Resende</cp:lastModifiedBy>
  <cp:revision>3</cp:revision>
  <dcterms:modified xsi:type="dcterms:W3CDTF">2022-06-07T01:52:16Z</dcterms:modified>
</cp:coreProperties>
</file>