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57" r:id="rId5"/>
    <p:sldId id="260" r:id="rId6"/>
    <p:sldId id="263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2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2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0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31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70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67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2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F916-5F07-4816-9CEA-A4CEE0AA0532}" type="datetimeFigureOut">
              <a:rPr lang="pt-BR" smtClean="0"/>
              <a:t>08/06/2018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0656-60A7-403A-A088-8CD7B5D60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7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Vota Brasil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833256"/>
            <a:ext cx="9144000" cy="424543"/>
          </a:xfrm>
        </p:spPr>
        <p:txBody>
          <a:bodyPr/>
          <a:lstStyle/>
          <a:p>
            <a:r>
              <a:rPr lang="pt-BR" dirty="0" smtClean="0"/>
              <a:t>Lívia Ferreira, Júlia Perez e </a:t>
            </a:r>
            <a:r>
              <a:rPr lang="pt-BR" dirty="0" err="1" smtClean="0"/>
              <a:t>Rwan</a:t>
            </a:r>
            <a:r>
              <a:rPr lang="pt-BR" dirty="0" smtClean="0"/>
              <a:t> </a:t>
            </a:r>
            <a:r>
              <a:rPr lang="pt-BR" dirty="0" err="1" smtClean="0"/>
              <a:t>Daris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9" y="2142309"/>
            <a:ext cx="5099754" cy="2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94299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3319598" y="2184633"/>
            <a:ext cx="5535385" cy="26964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42544"/>
              </p:ext>
            </p:extLst>
          </p:nvPr>
        </p:nvGraphicFramePr>
        <p:xfrm>
          <a:off x="2497159" y="5105129"/>
          <a:ext cx="7245948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92042">
                  <a:extLst>
                    <a:ext uri="{9D8B030D-6E8A-4147-A177-3AD203B41FA5}">
                      <a16:colId xmlns:a16="http://schemas.microsoft.com/office/drawing/2014/main" val="3614347080"/>
                    </a:ext>
                  </a:extLst>
                </a:gridCol>
                <a:gridCol w="940758">
                  <a:extLst>
                    <a:ext uri="{9D8B030D-6E8A-4147-A177-3AD203B41FA5}">
                      <a16:colId xmlns:a16="http://schemas.microsoft.com/office/drawing/2014/main" val="1206724755"/>
                    </a:ext>
                  </a:extLst>
                </a:gridCol>
                <a:gridCol w="1710469">
                  <a:extLst>
                    <a:ext uri="{9D8B030D-6E8A-4147-A177-3AD203B41FA5}">
                      <a16:colId xmlns:a16="http://schemas.microsoft.com/office/drawing/2014/main" val="1537967125"/>
                    </a:ext>
                  </a:extLst>
                </a:gridCol>
                <a:gridCol w="997773">
                  <a:extLst>
                    <a:ext uri="{9D8B030D-6E8A-4147-A177-3AD203B41FA5}">
                      <a16:colId xmlns:a16="http://schemas.microsoft.com/office/drawing/2014/main" val="387608904"/>
                    </a:ext>
                  </a:extLst>
                </a:gridCol>
                <a:gridCol w="1489684">
                  <a:extLst>
                    <a:ext uri="{9D8B030D-6E8A-4147-A177-3AD203B41FA5}">
                      <a16:colId xmlns:a16="http://schemas.microsoft.com/office/drawing/2014/main" val="2981140267"/>
                    </a:ext>
                  </a:extLst>
                </a:gridCol>
                <a:gridCol w="1015222">
                  <a:extLst>
                    <a:ext uri="{9D8B030D-6E8A-4147-A177-3AD203B41FA5}">
                      <a16:colId xmlns:a16="http://schemas.microsoft.com/office/drawing/2014/main" val="149674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Número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D.Nascimento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Cargo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Partido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6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Ana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20-06-1988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Presidente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PCO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62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Heitor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03-04-1992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Governador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8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Helena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05-09-1990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Governador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0565"/>
                  </a:ext>
                </a:extLst>
              </a:tr>
            </a:tbl>
          </a:graphicData>
        </a:graphic>
      </p:graphicFrame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8787628" y="2648581"/>
            <a:ext cx="1632453" cy="14877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965616" y="2777210"/>
            <a:ext cx="10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Eleitores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65616" y="3185896"/>
            <a:ext cx="11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Partidos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55879" y="3624871"/>
            <a:ext cx="138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Candidatos</a:t>
            </a:r>
            <a:endParaRPr lang="pt-BR" u="sng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898571" y="287383"/>
            <a:ext cx="2377440" cy="84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415375" y="251182"/>
            <a:ext cx="414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  <a:endParaRPr lang="pt-BR" sz="36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596470" y="170411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71503" y="2857045"/>
            <a:ext cx="16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Candidato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5267333" y="3364619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4297404" y="3328299"/>
            <a:ext cx="120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97079" y="3814656"/>
            <a:ext cx="14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Ordenar por:</a:t>
            </a:r>
            <a:endParaRPr lang="pt-BR" dirty="0"/>
          </a:p>
        </p:txBody>
      </p:sp>
      <p:sp>
        <p:nvSpPr>
          <p:cNvPr id="25" name="Elipse 24"/>
          <p:cNvSpPr/>
          <p:nvPr/>
        </p:nvSpPr>
        <p:spPr>
          <a:xfrm>
            <a:off x="5148444" y="3972713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141713" y="3982667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202389" y="3972713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5283300" y="3914593"/>
            <a:ext cx="88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Nome A-Z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249140" y="3916871"/>
            <a:ext cx="87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Estado A-Z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328477" y="3903939"/>
            <a:ext cx="731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Cargo</a:t>
            </a:r>
            <a:endParaRPr lang="pt-BR" sz="1200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3922939" y="4323248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/>
          <p:cNvSpPr/>
          <p:nvPr/>
        </p:nvSpPr>
        <p:spPr>
          <a:xfrm>
            <a:off x="6441693" y="4330628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375991" y="4327097"/>
            <a:ext cx="84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883692" y="4329305"/>
            <a:ext cx="121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dirty="0" smtClean="0">
                <a:solidFill>
                  <a:srgbClr val="1383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Vota Brasil</a:t>
            </a:r>
            <a:endParaRPr lang="pt-BR" sz="6000" b="1" dirty="0">
              <a:solidFill>
                <a:srgbClr val="1383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</a:rPr>
              <a:t>Plataforma 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</a:rPr>
              <a:t>digital, destinada para as eleições de 2018.</a:t>
            </a:r>
            <a:endParaRPr lang="pt-BR" sz="3200" b="0" dirty="0" smtClean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chemeClr val="bg2">
                    <a:lumMod val="25000"/>
                  </a:schemeClr>
                </a:solidFill>
              </a:rPr>
              <a:t>Mostrando um Brasil mais tecnológico, votando sem sair de sua casa.</a:t>
            </a:r>
            <a:endParaRPr lang="pt-BR" sz="3200" b="0" dirty="0" smtClean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chemeClr val="bg2">
                    <a:lumMod val="25000"/>
                  </a:schemeClr>
                </a:solidFill>
              </a:rPr>
              <a:t>No presidente </a:t>
            </a: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</a:rPr>
              <a:t>e/ou 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</a:rPr>
              <a:t>governador de  seu estado. </a:t>
            </a:r>
            <a:endParaRPr lang="pt-BR" sz="3200" b="0" dirty="0" smtClean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178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321232" y="2220686"/>
            <a:ext cx="5535385" cy="551252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959924" y="3547142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5959925" y="4104588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959925" y="4680390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31473" y="2908596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Cadastro candidato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38851" y="3550350"/>
            <a:ext cx="9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752161" y="4083207"/>
            <a:ext cx="217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de Nascimento: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92595" y="4648712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6480261" y="6344882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4008121" y="6334893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859629" y="6358633"/>
            <a:ext cx="11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401083" y="6346864"/>
            <a:ext cx="10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7850777" y="4667009"/>
            <a:ext cx="434337" cy="339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8007524" y="4778471"/>
            <a:ext cx="133895" cy="1671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/>
          <p:cNvSpPr/>
          <p:nvPr/>
        </p:nvSpPr>
        <p:spPr>
          <a:xfrm>
            <a:off x="1876756" y="2590018"/>
            <a:ext cx="1632453" cy="14877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76994" y="2717074"/>
            <a:ext cx="12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Candidato</a:t>
            </a:r>
            <a:endParaRPr lang="pt-BR" u="sng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062197" y="3119797"/>
            <a:ext cx="110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Eleitor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069596" y="3514849"/>
            <a:ext cx="11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Partido</a:t>
            </a:r>
            <a:endParaRPr lang="pt-BR" dirty="0"/>
          </a:p>
        </p:txBody>
      </p:sp>
      <p:sp>
        <p:nvSpPr>
          <p:cNvPr id="30" name="Retângulo Arredondado 29"/>
          <p:cNvSpPr/>
          <p:nvPr/>
        </p:nvSpPr>
        <p:spPr>
          <a:xfrm>
            <a:off x="5959924" y="5803123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/>
          <p:cNvSpPr/>
          <p:nvPr/>
        </p:nvSpPr>
        <p:spPr>
          <a:xfrm>
            <a:off x="5959925" y="5248291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105795" y="5216220"/>
            <a:ext cx="92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Cargo: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60078" y="5770458"/>
            <a:ext cx="152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Partido: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7850776" y="5239109"/>
            <a:ext cx="434337" cy="339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Arredondado 37"/>
          <p:cNvSpPr/>
          <p:nvPr/>
        </p:nvSpPr>
        <p:spPr>
          <a:xfrm>
            <a:off x="7850775" y="5796432"/>
            <a:ext cx="434337" cy="339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Baixo 38"/>
          <p:cNvSpPr/>
          <p:nvPr/>
        </p:nvSpPr>
        <p:spPr>
          <a:xfrm>
            <a:off x="7995011" y="5337286"/>
            <a:ext cx="133895" cy="1671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Baixo 39"/>
          <p:cNvSpPr/>
          <p:nvPr/>
        </p:nvSpPr>
        <p:spPr>
          <a:xfrm>
            <a:off x="8007523" y="5905364"/>
            <a:ext cx="133895" cy="1671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Baixo 40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452185" y="228880"/>
            <a:ext cx="306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  <a:endParaRPr lang="pt-BR" sz="3600" dirty="0">
              <a:solidFill>
                <a:schemeClr val="bg1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633471" y="1780918"/>
            <a:ext cx="142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8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78617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321232" y="2220687"/>
            <a:ext cx="5535385" cy="403844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959925" y="3482966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5955144" y="4010686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955143" y="5071591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31473" y="2908596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Cadastro eleitor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276988" y="4509507"/>
            <a:ext cx="9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CPF: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801713" y="3961522"/>
            <a:ext cx="217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Data de Nascimento: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047709" y="5037227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Estado: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6441693" y="5662522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983625" y="5646475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913517" y="5646475"/>
            <a:ext cx="11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362445" y="5646475"/>
            <a:ext cx="10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978617" y="1802709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1" name="Retângulo Arredondado 20"/>
          <p:cNvSpPr/>
          <p:nvPr/>
        </p:nvSpPr>
        <p:spPr>
          <a:xfrm>
            <a:off x="7845995" y="5090654"/>
            <a:ext cx="434337" cy="33995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Baixo 24"/>
          <p:cNvSpPr/>
          <p:nvPr/>
        </p:nvSpPr>
        <p:spPr>
          <a:xfrm>
            <a:off x="7981950" y="5161419"/>
            <a:ext cx="133895" cy="16714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/>
          <p:cNvSpPr/>
          <p:nvPr/>
        </p:nvSpPr>
        <p:spPr>
          <a:xfrm>
            <a:off x="1876756" y="2590018"/>
            <a:ext cx="1632453" cy="14877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76994" y="2717074"/>
            <a:ext cx="12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Candidato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062197" y="3119797"/>
            <a:ext cx="110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Eleitor</a:t>
            </a:r>
            <a:endParaRPr lang="pt-BR" u="sng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069596" y="3514849"/>
            <a:ext cx="11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Partido</a:t>
            </a:r>
            <a:endParaRPr lang="pt-BR" dirty="0"/>
          </a:p>
        </p:txBody>
      </p:sp>
      <p:sp>
        <p:nvSpPr>
          <p:cNvPr id="36" name="Seta para Baixo 35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4482394" y="157875"/>
            <a:ext cx="323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596470" y="172618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  <p:sp>
        <p:nvSpPr>
          <p:cNvPr id="37" name="Retângulo Arredondado 36"/>
          <p:cNvSpPr/>
          <p:nvPr/>
        </p:nvSpPr>
        <p:spPr>
          <a:xfrm>
            <a:off x="5955143" y="4549442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097975" y="3445665"/>
            <a:ext cx="171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178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321232" y="2220687"/>
            <a:ext cx="5535385" cy="333010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5959925" y="3482966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5959926" y="4167259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31473" y="2908596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Cadastro partido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032462" y="3474720"/>
            <a:ext cx="976452" cy="37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Nome: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192612" y="4177849"/>
            <a:ext cx="73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Sigla: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6361129" y="4927663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865641" y="4928654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769822" y="4929645"/>
            <a:ext cx="11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72617" y="4934700"/>
            <a:ext cx="10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/>
          <p:cNvSpPr/>
          <p:nvPr/>
        </p:nvSpPr>
        <p:spPr>
          <a:xfrm>
            <a:off x="1876756" y="2590018"/>
            <a:ext cx="1632453" cy="14877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2076994" y="2717074"/>
            <a:ext cx="124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Candidato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2062197" y="3119797"/>
            <a:ext cx="110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Eleitor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069596" y="3514849"/>
            <a:ext cx="117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Partido</a:t>
            </a:r>
            <a:endParaRPr lang="pt-BR" u="sng" dirty="0"/>
          </a:p>
        </p:txBody>
      </p:sp>
      <p:sp>
        <p:nvSpPr>
          <p:cNvPr id="30" name="Seta para Baixo 29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430451" y="155126"/>
            <a:ext cx="3006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619456" y="1729129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2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58694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321232" y="2220686"/>
            <a:ext cx="5535385" cy="487726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6020409" y="3470014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6020409" y="3927157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31473" y="2908596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Eleições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172618" y="3482086"/>
            <a:ext cx="178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Título de eleitor: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95885" y="3919024"/>
            <a:ext cx="230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</a:t>
            </a:r>
            <a:r>
              <a:rPr lang="pt-BR" dirty="0" smtClean="0"/>
              <a:t> </a:t>
            </a:r>
            <a:r>
              <a:rPr lang="pt-BR" dirty="0" smtClean="0"/>
              <a:t>presidente:</a:t>
            </a:r>
            <a:endParaRPr lang="pt-BR" dirty="0"/>
          </a:p>
        </p:txBody>
      </p:sp>
      <p:sp>
        <p:nvSpPr>
          <p:cNvPr id="15" name="Retângulo Arredondado 14"/>
          <p:cNvSpPr/>
          <p:nvPr/>
        </p:nvSpPr>
        <p:spPr>
          <a:xfrm>
            <a:off x="6294218" y="6362354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3856911" y="6362354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769822" y="6362354"/>
            <a:ext cx="11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77492" y="6362354"/>
            <a:ext cx="101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bg1"/>
                </a:solidFill>
              </a:rPr>
              <a:t>Votação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379443" y="148512"/>
            <a:ext cx="363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596470" y="175375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  <p:sp>
        <p:nvSpPr>
          <p:cNvPr id="23" name="Retângulo Arredondado 22"/>
          <p:cNvSpPr/>
          <p:nvPr/>
        </p:nvSpPr>
        <p:spPr>
          <a:xfrm>
            <a:off x="6027247" y="4842231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48351" y="4373888"/>
            <a:ext cx="234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</a:t>
            </a:r>
            <a:r>
              <a:rPr lang="pt-BR" dirty="0" smtClean="0"/>
              <a:t> </a:t>
            </a:r>
            <a:r>
              <a:rPr lang="pt-BR" dirty="0" smtClean="0"/>
              <a:t>governador: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6020408" y="4360533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/>
          <p:cNvSpPr/>
          <p:nvPr/>
        </p:nvSpPr>
        <p:spPr>
          <a:xfrm>
            <a:off x="6027249" y="5771787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/>
          <p:cNvSpPr/>
          <p:nvPr/>
        </p:nvSpPr>
        <p:spPr>
          <a:xfrm>
            <a:off x="6027248" y="5317313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3601196" y="4835615"/>
            <a:ext cx="259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 Deputado Federal: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537115" y="5276740"/>
            <a:ext cx="250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 Deputado Estadual: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519745" y="5780190"/>
            <a:ext cx="25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Voto Senador: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0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178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/>
          <p:cNvSpPr/>
          <p:nvPr/>
        </p:nvSpPr>
        <p:spPr>
          <a:xfrm>
            <a:off x="3321232" y="2220687"/>
            <a:ext cx="5535385" cy="212308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631473" y="2908596"/>
            <a:ext cx="203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Eleitos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172617" y="3482086"/>
            <a:ext cx="31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Presidente da república:  Ana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379443" y="148512"/>
            <a:ext cx="363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596470" y="175375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47061"/>
              </p:ext>
            </p:extLst>
          </p:nvPr>
        </p:nvGraphicFramePr>
        <p:xfrm>
          <a:off x="2389131" y="4652029"/>
          <a:ext cx="7381780" cy="14782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690890">
                  <a:extLst>
                    <a:ext uri="{9D8B030D-6E8A-4147-A177-3AD203B41FA5}">
                      <a16:colId xmlns:a16="http://schemas.microsoft.com/office/drawing/2014/main" val="1510841816"/>
                    </a:ext>
                  </a:extLst>
                </a:gridCol>
                <a:gridCol w="3690890">
                  <a:extLst>
                    <a:ext uri="{9D8B030D-6E8A-4147-A177-3AD203B41FA5}">
                      <a16:colId xmlns:a16="http://schemas.microsoft.com/office/drawing/2014/main" val="3716706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Governador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do estado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Estado/Sigla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60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Heitor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São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Paulo/SP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Helena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Santa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Catarina/SC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61287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2389131" y="6439437"/>
            <a:ext cx="76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... Tabela (Senador, Deputado Federal e Deputado Estadual) 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178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3321232" y="2220687"/>
            <a:ext cx="5535385" cy="281099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10618"/>
              </p:ext>
            </p:extLst>
          </p:nvPr>
        </p:nvGraphicFramePr>
        <p:xfrm>
          <a:off x="2456078" y="5317862"/>
          <a:ext cx="7193972" cy="1463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98493">
                  <a:extLst>
                    <a:ext uri="{9D8B030D-6E8A-4147-A177-3AD203B41FA5}">
                      <a16:colId xmlns:a16="http://schemas.microsoft.com/office/drawing/2014/main" val="2126597766"/>
                    </a:ext>
                  </a:extLst>
                </a:gridCol>
                <a:gridCol w="1798493">
                  <a:extLst>
                    <a:ext uri="{9D8B030D-6E8A-4147-A177-3AD203B41FA5}">
                      <a16:colId xmlns:a16="http://schemas.microsoft.com/office/drawing/2014/main" val="447540032"/>
                    </a:ext>
                  </a:extLst>
                </a:gridCol>
                <a:gridCol w="1798493">
                  <a:extLst>
                    <a:ext uri="{9D8B030D-6E8A-4147-A177-3AD203B41FA5}">
                      <a16:colId xmlns:a16="http://schemas.microsoft.com/office/drawing/2014/main" val="475509770"/>
                    </a:ext>
                  </a:extLst>
                </a:gridCol>
                <a:gridCol w="1798493">
                  <a:extLst>
                    <a:ext uri="{9D8B030D-6E8A-4147-A177-3AD203B41FA5}">
                      <a16:colId xmlns:a16="http://schemas.microsoft.com/office/drawing/2014/main" val="4044817126"/>
                    </a:ext>
                  </a:extLst>
                </a:gridCol>
              </a:tblGrid>
              <a:tr h="33978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D.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nascimento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25175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Rwan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30-06-2001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Atualizar/Excluir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686191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Lívia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01-08-2001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Atualizar/Excluir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632"/>
                  </a:ext>
                </a:extLst>
              </a:tr>
              <a:tr h="33978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Júlia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24-11-2000</a:t>
                      </a:r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Atualizar/Excluir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457350"/>
                  </a:ext>
                </a:extLst>
              </a:tr>
            </a:tbl>
          </a:graphicData>
        </a:graphic>
      </p:graphicFrame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8787628" y="2648581"/>
            <a:ext cx="1632453" cy="14877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965616" y="2777210"/>
            <a:ext cx="10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Eleitores</a:t>
            </a:r>
            <a:endParaRPr lang="pt-BR" u="sng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65616" y="3185896"/>
            <a:ext cx="11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Partidos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55879" y="3624871"/>
            <a:ext cx="138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Candidatos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370170" y="166694"/>
            <a:ext cx="305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596470" y="1750423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91556" y="3310786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Digite seu CPF: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5267333" y="3364619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683358" y="3734300"/>
            <a:ext cx="156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Ordenar por:</a:t>
            </a:r>
            <a:endParaRPr lang="pt-BR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6473136" y="4395480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5267333" y="3848541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6671085" y="3880746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487115" y="3793440"/>
            <a:ext cx="960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 A-Z</a:t>
            </a:r>
            <a:endParaRPr lang="pt-BR" sz="1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835698" y="3789699"/>
            <a:ext cx="1421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Estado A-Z</a:t>
            </a:r>
            <a:endParaRPr lang="pt-BR" sz="1400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3983625" y="4387271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964124" y="4409700"/>
            <a:ext cx="111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4330947" y="4393483"/>
            <a:ext cx="11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335001" y="2855129"/>
            <a:ext cx="181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Eleitor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07178" y="0"/>
            <a:ext cx="8451668" cy="6949440"/>
          </a:xfrm>
          <a:prstGeom prst="rect">
            <a:avLst/>
          </a:prstGeom>
          <a:solidFill>
            <a:srgbClr val="1383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3321232" y="2220686"/>
            <a:ext cx="5535385" cy="263978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81345"/>
              </p:ext>
            </p:extLst>
          </p:nvPr>
        </p:nvGraphicFramePr>
        <p:xfrm>
          <a:off x="2442122" y="5165814"/>
          <a:ext cx="7381780" cy="14782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690890">
                  <a:extLst>
                    <a:ext uri="{9D8B030D-6E8A-4147-A177-3AD203B41FA5}">
                      <a16:colId xmlns:a16="http://schemas.microsoft.com/office/drawing/2014/main" val="1345107711"/>
                    </a:ext>
                  </a:extLst>
                </a:gridCol>
                <a:gridCol w="3690890">
                  <a:extLst>
                    <a:ext uri="{9D8B030D-6E8A-4147-A177-3AD203B41FA5}">
                      <a16:colId xmlns:a16="http://schemas.microsoft.com/office/drawing/2014/main" val="157399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Nome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Sigla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1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Partido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do Trabalhador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PT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2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Partido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da causa Trabalhadora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PCO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2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Partido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Social Democrata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PSD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9235"/>
                  </a:ext>
                </a:extLst>
              </a:tr>
            </a:tbl>
          </a:graphicData>
        </a:graphic>
      </p:graphicFrame>
      <p:sp>
        <p:nvSpPr>
          <p:cNvPr id="19" name="Retângulo 18"/>
          <p:cNvSpPr/>
          <p:nvPr/>
        </p:nvSpPr>
        <p:spPr>
          <a:xfrm>
            <a:off x="1907178" y="1750423"/>
            <a:ext cx="8451668" cy="1060576"/>
          </a:xfrm>
          <a:prstGeom prst="rect">
            <a:avLst/>
          </a:prstGeom>
          <a:solidFill>
            <a:srgbClr val="13831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560449" y="2220686"/>
            <a:ext cx="185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Cadastro </a:t>
            </a:r>
            <a:r>
              <a:rPr lang="pt-BR" u="sng" dirty="0" smtClean="0">
                <a:solidFill>
                  <a:schemeClr val="bg1"/>
                </a:solidFill>
              </a:rPr>
              <a:t>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519745" y="2224327"/>
            <a:ext cx="225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Votação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8787628" y="2220686"/>
            <a:ext cx="17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Dados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96470" y="2224327"/>
            <a:ext cx="21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Eleitos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1" name="Seta para Baixo 30"/>
          <p:cNvSpPr/>
          <p:nvPr/>
        </p:nvSpPr>
        <p:spPr>
          <a:xfrm>
            <a:off x="2389131" y="232178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para Baixo 29"/>
          <p:cNvSpPr/>
          <p:nvPr/>
        </p:nvSpPr>
        <p:spPr>
          <a:xfrm>
            <a:off x="9583101" y="2323472"/>
            <a:ext cx="133895" cy="16714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8787628" y="2648581"/>
            <a:ext cx="1632453" cy="14877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8965616" y="2777210"/>
            <a:ext cx="109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Eleitores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965616" y="3185896"/>
            <a:ext cx="116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Partidos</a:t>
            </a:r>
            <a:endParaRPr lang="pt-BR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55879" y="3624871"/>
            <a:ext cx="138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Candidatos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405" y="178135"/>
            <a:ext cx="3090549" cy="22532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415375" y="128476"/>
            <a:ext cx="452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Lucida Calligraphy" panose="03010101010101010101" pitchFamily="66" charset="0"/>
              </a:rPr>
              <a:t>Vota Brasil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596470" y="175566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ucida Calligraphy" panose="03010101010101010101" pitchFamily="66" charset="0"/>
              </a:rPr>
              <a:t>2018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21232" y="2802229"/>
            <a:ext cx="16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 partido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683358" y="3195465"/>
            <a:ext cx="176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 partido: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683358" y="3669986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Ordenar por:</a:t>
            </a:r>
            <a:endParaRPr lang="pt-BR" dirty="0"/>
          </a:p>
        </p:txBody>
      </p:sp>
      <p:sp>
        <p:nvSpPr>
          <p:cNvPr id="22" name="Retângulo Arredondado 21"/>
          <p:cNvSpPr/>
          <p:nvPr/>
        </p:nvSpPr>
        <p:spPr>
          <a:xfrm>
            <a:off x="5245345" y="3180331"/>
            <a:ext cx="2325189" cy="3265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5263690" y="3796956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6646857" y="3816519"/>
            <a:ext cx="154547" cy="1408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412725" y="3727284"/>
            <a:ext cx="10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Nome A-Z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787584" y="3738245"/>
            <a:ext cx="88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Sigla A-Z</a:t>
            </a:r>
            <a:endParaRPr lang="pt-BR" sz="1400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3980476" y="4280870"/>
            <a:ext cx="1661158" cy="3713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/>
          <p:cNvSpPr/>
          <p:nvPr/>
        </p:nvSpPr>
        <p:spPr>
          <a:xfrm>
            <a:off x="6441693" y="4330628"/>
            <a:ext cx="1661158" cy="371314"/>
          </a:xfrm>
          <a:prstGeom prst="roundRect">
            <a:avLst/>
          </a:prstGeom>
          <a:solidFill>
            <a:srgbClr val="13831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462899" y="4282852"/>
            <a:ext cx="83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Limpar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93360" y="4332610"/>
            <a:ext cx="130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Enviar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41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305</Words>
  <Application>Microsoft Office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Calligraphy</vt:lpstr>
      <vt:lpstr>Tema do Office</vt:lpstr>
      <vt:lpstr>Vota Brasil  </vt:lpstr>
      <vt:lpstr>Vota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Aluno</cp:lastModifiedBy>
  <cp:revision>20</cp:revision>
  <dcterms:created xsi:type="dcterms:W3CDTF">2018-06-08T01:53:09Z</dcterms:created>
  <dcterms:modified xsi:type="dcterms:W3CDTF">2018-06-08T20:31:52Z</dcterms:modified>
</cp:coreProperties>
</file>