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D7FB4-AD47-3C61-C92F-1E7CC950A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0FA881-D729-9D51-27C5-5FC8AEB40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B43F2-3FA7-3B54-D220-4F8C1808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DBD73-0FF0-FC54-67E2-F5E2E5BA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B57C3-7A66-0135-BFC6-5BBE4271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45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B3B07-18CB-993A-49D9-3BACAB18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466501-0FB9-EB02-9938-ABCFF746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BDDD47-51B8-89A2-4ADA-DB1757F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6196D-EAE2-CB8E-E8C7-D5CC2BA3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D1A5B-F8BE-D821-D760-0D63321A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63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40B630-3515-96B3-73A9-2882CA36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B65A89-6650-42E8-2148-C486D58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2D56E-5A82-98FB-46CA-315D7748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46E86-A921-2B9E-26BC-D89382FE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24725-54B4-91E1-4BEE-73AB70C5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1F900-94A0-E265-1E90-DF04357A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0EC8B-2BFC-31E5-D9B3-5FE7B5B7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CBDD2-171B-264C-09C9-9C26FF59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CFFFC5-5745-3C7A-6061-1D726889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8FACE-FBEF-E64E-CF89-7B1CEC74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4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405C7-CEE9-CA98-59CD-B90B0E15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00E283-6152-534E-1435-D4356CA81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FB6EC-7E1C-8055-2DEA-8A6C91AF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818CB-06D4-E9FB-F395-E311D480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9DCD0-9466-2AEC-FF18-83C5A4F3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7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7AA8F-D54E-F06F-9FBD-BEE8BE71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57B87-0300-4D15-EB6E-F5D35C7BC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052979-F84B-6B5D-7F14-55476754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065A4-0283-C561-0ED7-BF9C7561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5095CF-00BE-FE8B-2ACB-CA9D3D33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440D9-3386-5C11-FF1E-7868591B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2B2DF-E5EE-6C09-954F-7F096E83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0F789F-924E-0F87-61C2-1A7026A9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F4408-662F-1993-A7ED-889C8DCA1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38A719-462E-FD1E-6559-EC80479B7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1F051C-1BB4-9E4E-BCC5-5B021FAD9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2C2139-5E17-88A2-4E0D-3D4B24C8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6AE3B5-AD56-2122-BC43-5D2F4780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C5F748-853B-6480-3F5B-70E271FD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6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C95CA-953A-A6C0-0B67-0F6AC771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7E6215-6786-1137-AF46-623E4DA0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6CBFE0-B47F-4867-4538-719D8C52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7D0FC-296C-0977-4E32-E07BBDFC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7CC31D-0814-C9BC-3990-50F2A273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9EDB3B-2D33-F6A7-B4D5-57D6E0C3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F9C1D0-7B93-97FA-3DE9-47106532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2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A4BE3-5022-826C-135F-FB6BD4A9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3FDDD-09BD-CC41-BF44-C1B4DF1B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3A212A-B276-6FDF-7D57-4DCC7364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B956C7-A829-1607-7452-BA65D164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B2BD46-BEC9-3E59-D489-0DA16F6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5336D-7F54-7B9D-F82B-C236B4E4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4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BE8A-0FC1-25DC-30B0-7C6E5307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2962AA-FC77-8DF8-B8B9-F11C8A26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DA721-677C-A183-B505-4D4BEF54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D4ED4E-0D5D-347F-96F2-A304A1C2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221C03-F9CE-201C-30BC-65C061D1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3BCBBB-4DDA-74F3-C832-31AC3F5C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75EE3-87B4-CFD7-A2BE-D9C905E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532114-37BF-68BA-D8F1-F40EDD2A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FAA69-23A1-C583-0FAB-CF6DBA2C1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ED67B-D933-560F-713E-9C668BAD1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7E7AD-DE56-B741-1F67-03D3439F9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81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59488-EFA3-807B-AA35-75487190B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PTICH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7CD82-225C-14D0-C096-8904912F3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GIT-2SIPF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888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PTICH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PTICH</dc:title>
  <dc:creator>Livia Gallafrio</dc:creator>
  <cp:lastModifiedBy>Livia Gallafrio</cp:lastModifiedBy>
  <cp:revision>2</cp:revision>
  <dcterms:created xsi:type="dcterms:W3CDTF">2024-04-11T14:07:52Z</dcterms:created>
  <dcterms:modified xsi:type="dcterms:W3CDTF">2024-04-11T14:13:27Z</dcterms:modified>
</cp:coreProperties>
</file>