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3AF70-81A6-4E86-95E9-98D9D6ED2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5DFCC-7966-490D-B8AA-5B6C5E581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445FA-3970-485A-883E-94494307A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E89A-C585-4C21-B0D6-14A443BECF7F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9A2F5-2E1C-44F2-9546-CD41B4D9C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993B9-36D9-4E13-9A9B-CC3EFA96F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85B4-4453-4567-8313-BDF230B3B3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16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C923-FF0E-4AE9-9222-77706D73B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EB7ACA-AEC6-4D2A-8BA4-EE7508B07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61304-BAE7-4428-B566-CB418D8FE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E89A-C585-4C21-B0D6-14A443BECF7F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0A48F-BCB7-4E2C-85B2-B9206A95A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A90D6-BFE5-4B80-8A9F-C5E9A9C0A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85B4-4453-4567-8313-BDF230B3B3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725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A5A8D4-ECBD-4471-A380-35C65B0ED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347F3-7E87-4622-9F26-EF85524E0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0A95C-335E-45CC-9C43-A851CAE7E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E89A-C585-4C21-B0D6-14A443BECF7F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33485-5979-4DD9-BAEE-30383140B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1EE50-9D50-424E-9772-0F3F0E7F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85B4-4453-4567-8313-BDF230B3B3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55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7375B-290B-4DB5-8057-2C9438148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DB88F-1FBD-4105-B7DD-6A5F37E96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89205-BB89-4E03-849F-AE05C45C2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E89A-C585-4C21-B0D6-14A443BECF7F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31512-B627-4EA6-B769-534855F5F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AADAD-01D7-43EC-B517-B59BA7A90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85B4-4453-4567-8313-BDF230B3B3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799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3BA52-4BB5-4D66-8CFF-2EA0AD54A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D6E31-BA25-4E01-9A91-8AA263EE5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319E8-37F8-4162-A199-B0D94D8F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E89A-C585-4C21-B0D6-14A443BECF7F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D1075-DE1D-4B67-87EA-2A2FC94E8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2F1EE-60CD-4A1E-99D5-B441B4C0E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85B4-4453-4567-8313-BDF230B3B3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189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C4A1-5748-4BFD-B7F2-FC44B9F1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E9DD3-3885-40C7-8E18-49891B21C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3AD77-018C-44BB-8D02-572619866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601F5-1205-417A-924F-E7D55F86F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E89A-C585-4C21-B0D6-14A443BECF7F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1356A-8212-45EB-9891-0CF20D32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A0A00-2B36-4005-80FA-3BCDD1889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85B4-4453-4567-8313-BDF230B3B3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806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1D159-04BB-4F01-BD18-4424CC5B2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B708F-6FCF-4F70-83F4-DD40B2B42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1DCEF-11FE-4856-B9B5-43B87A43D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79AECF-E4A3-4F5A-94A5-E6A175DCDE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27CDD-2682-4DD6-8C24-F0643B5E8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9429A6-ACF9-47CB-8F06-9E10C2F7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E89A-C585-4C21-B0D6-14A443BECF7F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91ABB2-5BCB-41CC-8F66-75C809525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478661-61E7-43F8-995A-86C3628D4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85B4-4453-4567-8313-BDF230B3B3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647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13DFB-CEB8-4975-A20F-F925CED44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2D466-9570-4C0E-8FB2-2302BA3B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E89A-C585-4C21-B0D6-14A443BECF7F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5686D-CE7D-4171-B6C7-92FF8381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77577-79E4-40F7-891D-B3276997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85B4-4453-4567-8313-BDF230B3B3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778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E30FDA-2F19-4AD3-B7B1-B01B0E732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E89A-C585-4C21-B0D6-14A443BECF7F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4F8CE6-9D09-4778-B901-5B130B88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36A43-DC03-46AA-817D-B5A40A99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85B4-4453-4567-8313-BDF230B3B3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51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07B91-1D8A-4B67-99A1-EA49BE694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F8F54-7E81-4005-BA86-F1BC557E7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03064-72DF-4CE9-A6DF-32B797F0F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FE9AF-9751-442B-8E18-EBFDAC565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E89A-C585-4C21-B0D6-14A443BECF7F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8FDC7-F477-4CAC-9513-282D3A09A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29FAA-4503-4C9C-B2F0-AB539FBEF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85B4-4453-4567-8313-BDF230B3B3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102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C9789-9CC5-49D3-B148-A95D23D13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FA175-BCBB-4455-8F18-262131DDD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948E7-6384-4CF3-BB53-F50FE79AF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A03CB-3DC4-4D06-8C84-4C39A5009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E89A-C585-4C21-B0D6-14A443BECF7F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B2CEC-D409-4276-8E38-0AB57DF00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B32CB-A64B-4CC9-8BB6-A76DBA61B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285B4-4453-4567-8313-BDF230B3B3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44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52C409-5A09-49DC-BD21-7A1BDAE4F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99CEF-DD56-49D0-84BE-A9AD66EAB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66C48-6863-441C-8AE4-C2AFC7601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DE89A-C585-4C21-B0D6-14A443BECF7F}" type="datetimeFigureOut">
              <a:rPr lang="en-GB" smtClean="0"/>
              <a:t>18/06/2021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EDC34-764E-4555-9BC2-763E3B692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BEFD0-799F-4946-900A-9CAED4876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285B4-4453-4567-8313-BDF230B3B3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23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0B928-02EB-4760-BB2A-D47E04A41C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7200" dirty="0"/>
              <a:t>Are we all doomed?</a:t>
            </a:r>
            <a:br>
              <a:rPr lang="en-GB" sz="7200" dirty="0"/>
            </a:br>
            <a:r>
              <a:rPr lang="en-GB" sz="3600" dirty="0"/>
              <a:t>A model of global warming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D90D4-AF8D-4CD5-8951-491FAAEDE2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Louis </a:t>
            </a:r>
            <a:r>
              <a:rPr lang="en-GB" dirty="0" err="1"/>
              <a:t>Beucher</a:t>
            </a:r>
            <a:r>
              <a:rPr lang="en-GB" dirty="0"/>
              <a:t>, Livia </a:t>
            </a:r>
            <a:r>
              <a:rPr lang="en-GB" dirty="0" err="1"/>
              <a:t>Eichmeyer</a:t>
            </a:r>
            <a:r>
              <a:rPr lang="en-GB" dirty="0"/>
              <a:t>, Nyan </a:t>
            </a:r>
            <a:r>
              <a:rPr lang="en-GB" dirty="0" err="1"/>
              <a:t>Raess</a:t>
            </a:r>
            <a:r>
              <a:rPr lang="en-GB" dirty="0"/>
              <a:t>, Trystan Coveney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59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Are we all doomed? A model of global warming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we all doomed? A model of global warming</dc:title>
  <dc:creator>Livia Janke</dc:creator>
  <cp:lastModifiedBy>Livia Janke</cp:lastModifiedBy>
  <cp:revision>2</cp:revision>
  <dcterms:created xsi:type="dcterms:W3CDTF">2021-06-18T22:13:07Z</dcterms:created>
  <dcterms:modified xsi:type="dcterms:W3CDTF">2021-06-18T22:24:49Z</dcterms:modified>
</cp:coreProperties>
</file>