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0" r:id="rId5"/>
    <p:sldId id="256" r:id="rId6"/>
    <p:sldId id="264" r:id="rId7"/>
    <p:sldId id="258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0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4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2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0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93E8-F99D-42CE-9AA3-CB8D8B79CBEE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220D29-17CC-4D8C-9053-040751E0E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b="2569"/>
          <a:stretch/>
        </p:blipFill>
        <p:spPr>
          <a:xfrm>
            <a:off x="1460695" y="419822"/>
            <a:ext cx="9270610" cy="354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7882077" y="4558015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Eduardo </a:t>
            </a:r>
            <a:r>
              <a:rPr lang="pt-BR" dirty="0" err="1"/>
              <a:t>Kauan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Guilherme Pardo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Lívia Nakashima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Regino</a:t>
            </a:r>
            <a:r>
              <a:rPr lang="pt-BR" dirty="0"/>
              <a:t> Trindade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Saulo Fernando</a:t>
            </a:r>
          </a:p>
        </p:txBody>
      </p:sp>
    </p:spTree>
    <p:extLst>
      <p:ext uri="{BB962C8B-B14F-4D97-AF65-F5344CB8AC3E}">
        <p14:creationId xmlns:p14="http://schemas.microsoft.com/office/powerpoint/2010/main" val="37135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05920"/>
            <a:ext cx="185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82600" y="767585"/>
            <a:ext cx="108204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os dados de CPU, memória e disco do servidor que está alocando o streaming, gerando gráficos que informam quanto o servidor está consumindo, qual o horário de pico, a vida útil do servidor e tornar mais fácil a análise do motivo de possíveis quedas do servidor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acesso que ocorrem no banco de dados e assim gerar gráficos de quantos acessos foram feitos num determinado período, quais pessoas tinham permissão para acessar esse banco e quais pessoas tentaram acessar sem permissão, gerar dados estatísticos que mostrem o nível de segurança do banco de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61" t="27605" r="48632" b="52604"/>
          <a:stretch/>
        </p:blipFill>
        <p:spPr>
          <a:xfrm>
            <a:off x="1682235" y="4183905"/>
            <a:ext cx="9097861" cy="20366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278321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42040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7BEC46-BE4D-470F-A3E9-27F6730C9222}"/>
              </a:ext>
            </a:extLst>
          </p:cNvPr>
          <p:cNvSpPr txBox="1"/>
          <p:nvPr/>
        </p:nvSpPr>
        <p:spPr>
          <a:xfrm>
            <a:off x="320288" y="185531"/>
            <a:ext cx="138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CANVAS</a:t>
            </a:r>
            <a:endParaRPr lang="pt-BR" sz="28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D21EAD-76F4-4425-9D92-5E62F04E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553" t="10292" r="5001" b="13630"/>
          <a:stretch/>
        </p:blipFill>
        <p:spPr>
          <a:xfrm>
            <a:off x="320288" y="907534"/>
            <a:ext cx="11351642" cy="55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72525"/>
            <a:ext cx="30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FUNCIONAIS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976" t="27779" r="21596" b="25520"/>
          <a:stretch/>
        </p:blipFill>
        <p:spPr>
          <a:xfrm>
            <a:off x="1310889" y="441857"/>
            <a:ext cx="8861810" cy="29484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489" t="27084" r="30283" b="41666"/>
          <a:stretch/>
        </p:blipFill>
        <p:spPr>
          <a:xfrm>
            <a:off x="1310888" y="3759680"/>
            <a:ext cx="8861811" cy="29484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3390348"/>
            <a:ext cx="361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17286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99" y="646805"/>
            <a:ext cx="968507" cy="320177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389519" y="3732404"/>
            <a:ext cx="18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do NOC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27 e 50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procurando por soluções quando algum servidor fica fora do ar mesmo já tendo experiência;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avaliado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descobrir porque os servidores ficam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servidores com disponibilidade máxima;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as informações do banco de dados seguras;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39375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6173" y="3732404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Administrador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35 e 55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 e funcionários;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e dinheiro para disponibilizar o melhor serviço possível pros seus clientes;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 os funcionários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Quer saber quais servidores ficam mais tempo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lucros da empresa estáveis;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saber as informações dos funcionários e dos servidores e precisa que isso esteja seguro;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3D4113-8B6C-4773-A7ED-B12B5114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4" t="40335" r="45976" b="19292"/>
          <a:stretch/>
        </p:blipFill>
        <p:spPr>
          <a:xfrm>
            <a:off x="1781591" y="964943"/>
            <a:ext cx="948359" cy="2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185531"/>
            <a:ext cx="235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USER STORIES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366D3F-C36E-44C8-B700-BBA7FAADE833}"/>
              </a:ext>
            </a:extLst>
          </p:cNvPr>
          <p:cNvSpPr/>
          <p:nvPr/>
        </p:nvSpPr>
        <p:spPr>
          <a:xfrm>
            <a:off x="827185" y="1008821"/>
            <a:ext cx="4689034" cy="2040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heavy" dirty="0">
                <a:solidFill>
                  <a:schemeClr val="tx1"/>
                </a:solidFill>
              </a:rPr>
              <a:t>Administrador</a:t>
            </a:r>
            <a:r>
              <a:rPr lang="pt-BR" sz="1600" b="1" dirty="0">
                <a:solidFill>
                  <a:schemeClr val="tx1"/>
                </a:solidFill>
              </a:rPr>
              <a:t>, </a:t>
            </a:r>
            <a:r>
              <a:rPr lang="pt-BR" sz="1600" b="1" u="heavy" dirty="0">
                <a:solidFill>
                  <a:schemeClr val="tx1"/>
                </a:solidFill>
              </a:rPr>
              <a:t>quero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saber porque meus servidores estão caindo constantemente,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u="heavy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haja uma manutenção mais rápida pois quando os servidores caem nós demoramos muito tempo para descobrir o incidente e subi-lo novamente e por conta disso nós temos perdas tanto financeiras quanto em questão de público e “funcionários” (os </a:t>
            </a:r>
            <a:r>
              <a:rPr lang="pt-BR" sz="1600" dirty="0" err="1">
                <a:solidFill>
                  <a:schemeClr val="tx1"/>
                </a:solidFill>
              </a:rPr>
              <a:t>streamers</a:t>
            </a:r>
            <a:r>
              <a:rPr lang="pt-BR" sz="1600" dirty="0">
                <a:solidFill>
                  <a:schemeClr val="tx1"/>
                </a:solidFill>
              </a:rPr>
              <a:t>) .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6809317" y="890455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desejo</a:t>
            </a:r>
            <a:r>
              <a:rPr lang="pt-BR" sz="1600" dirty="0">
                <a:solidFill>
                  <a:schemeClr val="tx1"/>
                </a:solidFill>
              </a:rPr>
              <a:t> ter uma média da performance de memória, CPU e disco do servidor baseada no mês,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ter mais controle do quanto está sendo utilizado desses recursos.</a:t>
            </a:r>
          </a:p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5921B9-A6DA-496A-BC76-4CFC275706CB}"/>
              </a:ext>
            </a:extLst>
          </p:cNvPr>
          <p:cNvSpPr/>
          <p:nvPr/>
        </p:nvSpPr>
        <p:spPr>
          <a:xfrm>
            <a:off x="6526698" y="3889452"/>
            <a:ext cx="4689034" cy="20408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gostaria</a:t>
            </a:r>
            <a:r>
              <a:rPr lang="pt-BR" sz="1600" dirty="0">
                <a:solidFill>
                  <a:schemeClr val="tx1"/>
                </a:solidFill>
              </a:rPr>
              <a:t> de visualizar em uma página web gráficos baseados no mês para me informar quanto o servidor está consumindo, qual o horário de pico e vida útil do servidor,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ver de forma mais sistêmica e organizada os possíveis motivos para a queda do servidor.</a:t>
            </a:r>
          </a:p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B0A6A3-083F-4C66-9C3F-0DAA75722557}"/>
              </a:ext>
            </a:extLst>
          </p:cNvPr>
          <p:cNvSpPr/>
          <p:nvPr/>
        </p:nvSpPr>
        <p:spPr>
          <a:xfrm>
            <a:off x="1125359" y="4087421"/>
            <a:ext cx="4092686" cy="1731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preciso</a:t>
            </a:r>
            <a:r>
              <a:rPr lang="pt-BR" sz="1600" dirty="0">
                <a:solidFill>
                  <a:schemeClr val="tx1"/>
                </a:solidFill>
              </a:rPr>
              <a:t> cumprir as normas da Lei Geral de Proteção de Dados, e um log mostrando quais usuários entraram no banco de dados e o que fizeram, com data e hora, é crucial para a auditoria.</a:t>
            </a:r>
          </a:p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6D2613-4E40-4F61-B8C5-9F988D4833FF}"/>
              </a:ext>
            </a:extLst>
          </p:cNvPr>
          <p:cNvCxnSpPr/>
          <p:nvPr/>
        </p:nvCxnSpPr>
        <p:spPr>
          <a:xfrm>
            <a:off x="6070614" y="447141"/>
            <a:ext cx="0" cy="623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C9C634-0DBA-42D1-8E69-D665121735EA}"/>
              </a:ext>
            </a:extLst>
          </p:cNvPr>
          <p:cNvCxnSpPr>
            <a:cxnSpLocks/>
          </p:cNvCxnSpPr>
          <p:nvPr/>
        </p:nvCxnSpPr>
        <p:spPr>
          <a:xfrm flipH="1">
            <a:off x="320288" y="3336957"/>
            <a:ext cx="11500652" cy="9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8" y="244365"/>
            <a:ext cx="434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DIAGRAMA DE BANCO DE DADOS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18668" t="18056" r="16423" b="24653"/>
          <a:stretch/>
        </p:blipFill>
        <p:spPr>
          <a:xfrm>
            <a:off x="647698" y="876300"/>
            <a:ext cx="10774412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Livia Nakashima</dc:creator>
  <cp:lastModifiedBy>Livia Nakashima</cp:lastModifiedBy>
  <cp:revision>12</cp:revision>
  <dcterms:created xsi:type="dcterms:W3CDTF">2019-09-11T05:53:13Z</dcterms:created>
  <dcterms:modified xsi:type="dcterms:W3CDTF">2019-10-15T04:07:15Z</dcterms:modified>
</cp:coreProperties>
</file>