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E258F-A3C7-4818-9EAA-1B90A0E5B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642D7-2288-47BD-8200-BE5E8C928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31967-60CE-4675-AEA4-7344C0C8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791-4748-4DDC-A579-93E2E484DB40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998D94-1F3B-4B12-9054-8EE36410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B09B8-C176-452F-9DCF-10555C74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BE-74A1-4266-BBD6-90EEE749C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19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829CF-057C-4A74-A8B5-06982F6F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BAADE-5433-4B1B-8422-C65AC3D3E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289FC-399A-471A-B8FF-F5D65CDA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791-4748-4DDC-A579-93E2E484DB40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CEEA21-54E8-4FA0-B811-EC7E4AE1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BE6063-FB45-4213-A23F-EEC80F0E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BE-74A1-4266-BBD6-90EEE749C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25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08DDB0-36B6-4EC0-BD3D-19CA9E200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12DA0D-ED22-42D0-9F6C-71046245F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074F46-35BB-4CA3-9F64-8F345F6F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791-4748-4DDC-A579-93E2E484DB40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8A06F-8607-4654-80CB-A81B3C1C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0F7C65-3932-4E47-A484-F2D9995A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BE-74A1-4266-BBD6-90EEE749C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90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3958C-7D13-463A-A341-A211185C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A0C2C-2BD3-4B9A-9AC7-CD3DB65A8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7796FA-7E34-4301-AC5D-D19D6F98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791-4748-4DDC-A579-93E2E484DB40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89F68-B255-4C59-BAC5-CCB8CBA1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A7402A-7B46-4376-99B3-BEDC5072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BE-74A1-4266-BBD6-90EEE749C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2A822-4F80-4AB0-9075-38943F81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A0FF62-8E4C-4E73-BF59-1209862D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2CC371-52AC-4824-8BF0-6A533E70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791-4748-4DDC-A579-93E2E484DB40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ABAA96-8433-4F19-A1F6-BDB985FF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F5F408-DF40-4B04-8391-B71C80E5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BE-74A1-4266-BBD6-90EEE749C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0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3D35A-5C2F-4C0F-917F-AC6E2DA4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665C5-066A-4BBA-8635-860872546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04157E-1E15-49B7-AE57-60DB65F55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388D62-B417-441D-A2EB-B7B4B347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791-4748-4DDC-A579-93E2E484DB40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654C78-F796-4D4F-9A5D-30313D75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57B811-2CFA-4C40-BBFB-8242D45E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BE-74A1-4266-BBD6-90EEE749C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71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8A5EE-08F8-4284-9C06-4B383F94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90B00B-A8BE-4729-ABAC-8DF7F298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F68269-303F-4D4E-99FC-A9D0F3881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C44DB9-FBA3-40D7-9D01-5994FB2A2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86E3A9-3DBC-46B0-A9DB-C5337BE6C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A3AAC6-25D3-40F4-A63C-18B5F95A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791-4748-4DDC-A579-93E2E484DB40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7B7620-14F7-45A8-9D50-020FC14A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22A30D-F99D-481C-BED9-56F4A478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BE-74A1-4266-BBD6-90EEE749C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95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A60EA-B4EF-4F6A-A2B8-8CB4F4BA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E29B05-DD67-4AC1-87A8-918EFE13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791-4748-4DDC-A579-93E2E484DB40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F09A61-BF8C-49ED-A346-55D303B9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90CE99-9F87-4967-A4D4-50B25904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BE-74A1-4266-BBD6-90EEE749C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11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CBCC09-C6DB-4EC2-8D16-40E2407F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791-4748-4DDC-A579-93E2E484DB40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A408A8-D105-47D2-9C11-B41FAE2D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1FC640-CF38-4AE4-832C-F12B94FA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BE-74A1-4266-BBD6-90EEE749C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5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67D6F-8C10-4F6F-894F-3956D405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8A3C48-DFEB-4AAC-9632-62FBB08A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E2791C-A4CA-43CF-95D5-2D5036697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AA11F7-644E-4E31-88C9-57DDD6F6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791-4748-4DDC-A579-93E2E484DB40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DFFE93-60E6-4A83-BA43-64192182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C1A0C1-838F-4BA1-85C0-33A5DF52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BE-74A1-4266-BBD6-90EEE749C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4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C7CF5-4648-4467-856B-4374E3FF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45BAD0-AC95-445A-A031-00D37FB41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38C599-91FE-42BF-AC2A-0CA6C4B4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15CBF7-7E9A-4745-82C7-C275E24C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791-4748-4DDC-A579-93E2E484DB40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188208-572D-468D-BC99-CB3C59F2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64C23A-B0E7-4EC0-95F1-E589454F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BE-74A1-4266-BBD6-90EEE749C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2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016DFA-58B7-4821-B574-F439701B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637B2-79BC-430B-88C3-544F3532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E190BA-504D-4F63-B670-3EF27149E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1791-4748-4DDC-A579-93E2E484DB40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5AE204-0F7D-44AB-9B9D-625E65EB7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57E21E-A5BF-4FFD-9DE1-ED4AAA30A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10BE-74A1-4266-BBD6-90EEE749C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38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commons.wikimedia.org/wiki/file:merge-split-transwiki_default.svg" TargetMode="External"/><Relationship Id="rId18" Type="http://schemas.openxmlformats.org/officeDocument/2006/relationships/hyperlink" Target="http://liuyanghejerry.deviantart.com/art/icon-internet-257221841" TargetMode="External"/><Relationship Id="rId3" Type="http://schemas.openxmlformats.org/officeDocument/2006/relationships/hyperlink" Target="https://pixabay.com/pt/laptop-notebook-computador-158231/" TargetMode="External"/><Relationship Id="rId21" Type="http://schemas.openxmlformats.org/officeDocument/2006/relationships/image" Target="../media/image10.jpeg"/><Relationship Id="rId7" Type="http://schemas.openxmlformats.org/officeDocument/2006/relationships/hyperlink" Target="https://pixabay.com/ko/fi-wifi-%EA%B8%B0%ED%98%B8-%EB%AC%B4%EC%84%A0-%EC%9D%B8%ED%84%B0%EB%84%B7-%EB%A1%9C%EA%B7%B8%EC%9D%B8-%EC%8B%A0%ED%98%B8-%EC%98%81%EC%97%AD-%EC%97%B0%EA%B2%B0-2119225/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hyperlink" Target="https://pixabay.com/en/gear-gear-wheel-mechanism-system-1636119/" TargetMode="External"/><Relationship Id="rId20" Type="http://schemas.openxmlformats.org/officeDocument/2006/relationships/hyperlink" Target="https://commons.wikimedia.org/wiki/File:Responsive_Web_Design_Demo_Template.sv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pixabay.com/en/database-data-storage-cylinder-149760/" TargetMode="External"/><Relationship Id="rId5" Type="http://schemas.openxmlformats.org/officeDocument/2006/relationships/hyperlink" Target="https://en.wikipedia.org/wiki/Rudder_(software)" TargetMode="External"/><Relationship Id="rId15" Type="http://schemas.microsoft.com/office/2007/relationships/hdphoto" Target="../media/hdphoto1.wdp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hyperlink" Target="https://pixabay.com/pt/nuvem-branco-condi%C3%A7%C3%B5es-nublado-296722/" TargetMode="External"/><Relationship Id="rId14" Type="http://schemas.openxmlformats.org/officeDocument/2006/relationships/image" Target="../media/image7.png"/><Relationship Id="rId22" Type="http://schemas.openxmlformats.org/officeDocument/2006/relationships/hyperlink" Target="https://commons.wikimedia.org/wiki/File:Infruid%27s_Self-Service_BI_Tool_Dashboard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D264159-EC4E-4C6F-96F2-E7E53232E32A}"/>
              </a:ext>
            </a:extLst>
          </p:cNvPr>
          <p:cNvGrpSpPr/>
          <p:nvPr/>
        </p:nvGrpSpPr>
        <p:grpSpPr>
          <a:xfrm>
            <a:off x="0" y="5062941"/>
            <a:ext cx="2038177" cy="1651140"/>
            <a:chOff x="3354059" y="4845215"/>
            <a:chExt cx="2038177" cy="1651140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C8F1848-A5BD-44C1-B31D-F9757DDD87FE}"/>
                </a:ext>
              </a:extLst>
            </p:cNvPr>
            <p:cNvGrpSpPr/>
            <p:nvPr/>
          </p:nvGrpSpPr>
          <p:grpSpPr>
            <a:xfrm>
              <a:off x="3354059" y="4845215"/>
              <a:ext cx="2038177" cy="1651140"/>
              <a:chOff x="2467562" y="3694384"/>
              <a:chExt cx="2038177" cy="1651140"/>
            </a:xfrm>
          </p:grpSpPr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A46EC71-74FD-41B6-BBB7-76E83062F289}"/>
                  </a:ext>
                </a:extLst>
              </p:cNvPr>
              <p:cNvSpPr txBox="1"/>
              <p:nvPr/>
            </p:nvSpPr>
            <p:spPr>
              <a:xfrm>
                <a:off x="2467562" y="5073510"/>
                <a:ext cx="2038177" cy="27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Servidor Monitorado</a:t>
                </a:r>
              </a:p>
            </p:txBody>
          </p: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7B852F22-E73A-4DDD-B75B-73325EDAF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2515451" y="3694384"/>
                <a:ext cx="1913238" cy="1379126"/>
              </a:xfrm>
              <a:prstGeom prst="rect">
                <a:avLst/>
              </a:prstGeom>
            </p:spPr>
          </p:pic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212CBF99-FC6C-4F08-84A5-440722C0D73C}"/>
                  </a:ext>
                </a:extLst>
              </p:cNvPr>
              <p:cNvSpPr/>
              <p:nvPr/>
            </p:nvSpPr>
            <p:spPr>
              <a:xfrm>
                <a:off x="2856931" y="3730389"/>
                <a:ext cx="1276190" cy="84161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86D0A87-C1D8-4A4A-B94A-25511D27E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743429" y="4880037"/>
              <a:ext cx="1276190" cy="841612"/>
            </a:xfrm>
            <a:prstGeom prst="rect">
              <a:avLst/>
            </a:prstGeom>
          </p:spPr>
        </p:pic>
      </p:grpSp>
      <p:pic>
        <p:nvPicPr>
          <p:cNvPr id="50" name="Imagem 49">
            <a:extLst>
              <a:ext uri="{FF2B5EF4-FFF2-40B4-BE49-F238E27FC236}">
                <a16:creationId xmlns:a16="http://schemas.microsoft.com/office/drawing/2014/main" id="{CBA4DA8C-4DA4-42AE-A38F-B50F534379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862165" y="5254388"/>
            <a:ext cx="726548" cy="535072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0A4B5BF7-EDF6-43F0-A2F5-EBB44ECFEA02}"/>
              </a:ext>
            </a:extLst>
          </p:cNvPr>
          <p:cNvSpPr txBox="1"/>
          <p:nvPr/>
        </p:nvSpPr>
        <p:spPr>
          <a:xfrm>
            <a:off x="2344557" y="5789460"/>
            <a:ext cx="176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Rede de Internet</a:t>
            </a:r>
          </a:p>
        </p:txBody>
      </p:sp>
      <p:cxnSp>
        <p:nvCxnSpPr>
          <p:cNvPr id="53" name="Conector: Curvo 52">
            <a:extLst>
              <a:ext uri="{FF2B5EF4-FFF2-40B4-BE49-F238E27FC236}">
                <a16:creationId xmlns:a16="http://schemas.microsoft.com/office/drawing/2014/main" id="{51FBFBCA-0597-44C0-9495-91DDE7C5A78D}"/>
              </a:ext>
            </a:extLst>
          </p:cNvPr>
          <p:cNvCxnSpPr>
            <a:stCxn id="9" idx="3"/>
            <a:endCxn id="50" idx="1"/>
          </p:cNvCxnSpPr>
          <p:nvPr/>
        </p:nvCxnSpPr>
        <p:spPr>
          <a:xfrm flipV="1">
            <a:off x="1961127" y="5521924"/>
            <a:ext cx="901038" cy="23058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Imagem 54">
            <a:extLst>
              <a:ext uri="{FF2B5EF4-FFF2-40B4-BE49-F238E27FC236}">
                <a16:creationId xmlns:a16="http://schemas.microsoft.com/office/drawing/2014/main" id="{D0DEC629-CCB1-4E7A-9A9E-46B2D87FA1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156631" y="2674962"/>
            <a:ext cx="3521670" cy="1852546"/>
          </a:xfrm>
          <a:prstGeom prst="rect">
            <a:avLst/>
          </a:prstGeom>
        </p:spPr>
      </p:pic>
      <p:cxnSp>
        <p:nvCxnSpPr>
          <p:cNvPr id="57" name="Conector: Curvo 56">
            <a:extLst>
              <a:ext uri="{FF2B5EF4-FFF2-40B4-BE49-F238E27FC236}">
                <a16:creationId xmlns:a16="http://schemas.microsoft.com/office/drawing/2014/main" id="{E9DDD4C8-2269-4FD3-ACE6-E70B06B4AC46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 flipV="1">
            <a:off x="3588713" y="3601235"/>
            <a:ext cx="567918" cy="192068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4B76CE09-26E4-4895-A2EF-B0C883C114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H="1">
            <a:off x="4934077" y="3273569"/>
            <a:ext cx="542469" cy="655332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2954967A-ABF8-4E1A-BFA9-41BDB604093E}"/>
              </a:ext>
            </a:extLst>
          </p:cNvPr>
          <p:cNvSpPr txBox="1"/>
          <p:nvPr/>
        </p:nvSpPr>
        <p:spPr>
          <a:xfrm>
            <a:off x="4360528" y="3872111"/>
            <a:ext cx="16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5FCCFA2-83A0-43F0-B150-04D4254B7190}"/>
              </a:ext>
            </a:extLst>
          </p:cNvPr>
          <p:cNvSpPr txBox="1"/>
          <p:nvPr/>
        </p:nvSpPr>
        <p:spPr>
          <a:xfrm>
            <a:off x="4269867" y="4561579"/>
            <a:ext cx="329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Plataforma de Nuvem da Solução</a:t>
            </a:r>
          </a:p>
        </p:txBody>
      </p:sp>
      <p:pic>
        <p:nvPicPr>
          <p:cNvPr id="68" name="Imagem 67">
            <a:extLst>
              <a:ext uri="{FF2B5EF4-FFF2-40B4-BE49-F238E27FC236}">
                <a16:creationId xmlns:a16="http://schemas.microsoft.com/office/drawing/2014/main" id="{0BA0802A-EB9C-487B-AF77-E8DD3AC2ED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717045" y="3363692"/>
            <a:ext cx="304303" cy="338606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EA9A61E6-F4D6-4B6F-BA01-C10639FBC8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35" b="89635" l="4688" r="94688">
                        <a14:foregroundMark x1="8229" y1="37810" x2="8229" y2="37810"/>
                        <a14:foregroundMark x1="4688" y1="33869" x2="4688" y2="33869"/>
                        <a14:foregroundMark x1="94688" y1="60292" x2="92083" y2="61022"/>
                        <a14:foregroundMark x1="59271" y1="56642" x2="60625" y2="629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156404" y="3209866"/>
            <a:ext cx="842038" cy="600829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306D80B0-8E45-438E-8C79-14792167BACD}"/>
              </a:ext>
            </a:extLst>
          </p:cNvPr>
          <p:cNvSpPr txBox="1"/>
          <p:nvPr/>
        </p:nvSpPr>
        <p:spPr>
          <a:xfrm>
            <a:off x="5833411" y="3570009"/>
            <a:ext cx="1620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Processamento</a:t>
            </a:r>
          </a:p>
          <a:p>
            <a:pPr algn="ctr"/>
            <a:r>
              <a:rPr lang="pt-BR" dirty="0"/>
              <a:t>dos</a:t>
            </a:r>
          </a:p>
          <a:p>
            <a:pPr algn="ctr"/>
            <a:r>
              <a:rPr lang="pt-BR" dirty="0"/>
              <a:t>dados</a:t>
            </a:r>
          </a:p>
        </p:txBody>
      </p:sp>
      <p:cxnSp>
        <p:nvCxnSpPr>
          <p:cNvPr id="74" name="Conector: Curvo 73">
            <a:extLst>
              <a:ext uri="{FF2B5EF4-FFF2-40B4-BE49-F238E27FC236}">
                <a16:creationId xmlns:a16="http://schemas.microsoft.com/office/drawing/2014/main" id="{149D6371-6C51-4E3C-AC80-BD968AF87B38}"/>
              </a:ext>
            </a:extLst>
          </p:cNvPr>
          <p:cNvCxnSpPr>
            <a:stCxn id="55" idx="3"/>
          </p:cNvCxnSpPr>
          <p:nvPr/>
        </p:nvCxnSpPr>
        <p:spPr>
          <a:xfrm>
            <a:off x="7678301" y="3601235"/>
            <a:ext cx="443015" cy="10106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95BB04F6-DFD0-40CD-8F76-173F523FA6A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121316" y="3130738"/>
            <a:ext cx="1072340" cy="1072340"/>
          </a:xfrm>
          <a:prstGeom prst="rect">
            <a:avLst/>
          </a:prstGeom>
        </p:spPr>
      </p:pic>
      <p:sp>
        <p:nvSpPr>
          <p:cNvPr id="78" name="CaixaDeTexto 77">
            <a:extLst>
              <a:ext uri="{FF2B5EF4-FFF2-40B4-BE49-F238E27FC236}">
                <a16:creationId xmlns:a16="http://schemas.microsoft.com/office/drawing/2014/main" id="{A994499E-21EE-432B-83D7-4F8049657909}"/>
              </a:ext>
            </a:extLst>
          </p:cNvPr>
          <p:cNvSpPr txBox="1"/>
          <p:nvPr/>
        </p:nvSpPr>
        <p:spPr>
          <a:xfrm>
            <a:off x="8184952" y="413991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Internet</a:t>
            </a:r>
          </a:p>
        </p:txBody>
      </p:sp>
      <p:pic>
        <p:nvPicPr>
          <p:cNvPr id="80" name="Imagem 79">
            <a:extLst>
              <a:ext uri="{FF2B5EF4-FFF2-40B4-BE49-F238E27FC236}">
                <a16:creationId xmlns:a16="http://schemas.microsoft.com/office/drawing/2014/main" id="{8855D15F-A215-4981-9E5D-87F3756C24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134598" y="3215081"/>
            <a:ext cx="1690789" cy="1026362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50439D11-8B85-4FB2-9494-F16542E67DC8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t="11432"/>
          <a:stretch/>
        </p:blipFill>
        <p:spPr>
          <a:xfrm>
            <a:off x="10632191" y="3290360"/>
            <a:ext cx="1049018" cy="581751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956E7375-24C0-44A9-9851-7A4E5D3F4799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t="11432" r="42113"/>
          <a:stretch/>
        </p:blipFill>
        <p:spPr>
          <a:xfrm>
            <a:off x="10450830" y="3624261"/>
            <a:ext cx="360045" cy="488212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5733167-DE9F-410C-9176-015B5640B233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t="11432" r="76357"/>
          <a:stretch/>
        </p:blipFill>
        <p:spPr>
          <a:xfrm>
            <a:off x="10289893" y="3872111"/>
            <a:ext cx="160937" cy="283045"/>
          </a:xfrm>
          <a:prstGeom prst="rect">
            <a:avLst/>
          </a:prstGeom>
        </p:spPr>
      </p:pic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0B77F9D0-E87D-4255-AD6A-C7E5C57C59AD}"/>
              </a:ext>
            </a:extLst>
          </p:cNvPr>
          <p:cNvCxnSpPr>
            <a:stCxn id="76" idx="3"/>
            <a:endCxn id="80" idx="1"/>
          </p:cNvCxnSpPr>
          <p:nvPr/>
        </p:nvCxnSpPr>
        <p:spPr>
          <a:xfrm>
            <a:off x="9193656" y="3666908"/>
            <a:ext cx="940942" cy="61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94312A6E-67E9-459D-8348-8B5BB9C3C6E2}"/>
              </a:ext>
            </a:extLst>
          </p:cNvPr>
          <p:cNvSpPr txBox="1"/>
          <p:nvPr/>
        </p:nvSpPr>
        <p:spPr>
          <a:xfrm>
            <a:off x="9823466" y="4313367"/>
            <a:ext cx="23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Site de Monitoramento</a:t>
            </a:r>
          </a:p>
        </p:txBody>
      </p:sp>
    </p:spTree>
    <p:extLst>
      <p:ext uri="{BB962C8B-B14F-4D97-AF65-F5344CB8AC3E}">
        <p14:creationId xmlns:p14="http://schemas.microsoft.com/office/powerpoint/2010/main" val="2349349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Kauan</dc:creator>
  <cp:lastModifiedBy>Eduardo Kauan</cp:lastModifiedBy>
  <cp:revision>10</cp:revision>
  <dcterms:created xsi:type="dcterms:W3CDTF">2019-09-21T12:19:51Z</dcterms:created>
  <dcterms:modified xsi:type="dcterms:W3CDTF">2019-09-21T17:15:09Z</dcterms:modified>
</cp:coreProperties>
</file>