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80AE2-339E-4BF2-90DA-6F6D25F0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2DECC6-D5E3-47C4-9C0F-DD6CEE2B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F80C6-92AB-4A43-89D2-60DF180B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ABF04-0512-4DBB-AE32-D9B7BAA6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5CE94-202B-43CF-B4C6-A68C3496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B64F-14A4-4D46-BA75-20468F42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18140-1FA5-4270-8C0F-A9F4C29F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2DF2C-89BF-49A2-9B35-B48532AE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9A4C1-F3A0-4439-ACBE-64AC730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7D1EA-3C32-448F-A0D5-0AE97818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7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FC2D76-614D-4F14-90CF-3CF17A87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C5E6E-4078-4139-8C23-54E67D30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94224-F0AE-4D48-BEC3-8F4A33AA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C0F59-A20A-4043-8A2E-062F2D24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B2752-E3DE-44C8-959B-7ECC7056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1F63C-DBF5-41F7-B620-C2546AA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9F723-C414-49AD-ADAA-98CE0F98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A8564-0286-4771-9AF8-B0176122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CE0CF-F953-4186-851D-1FCC7292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441C6-57F4-49D8-9485-B04AAFE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CAEA-47E1-4CCC-B1F6-1B69AE6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B1A77-1D61-49A6-9942-53EFA319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EC045-1ADD-4823-B26D-D0C95984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A1069-435F-418F-9F95-498A968E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7F3C5-BAB7-415B-A7B4-DF37D8F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01E48-B1D9-44F7-AEAB-17BE323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5421F-9EB7-4290-90FD-BFCA7D709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731598-E5F4-4345-874B-8FB884E5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C95CB-6359-42E2-9672-BFCAEFD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6A856-7B0D-43F6-BE81-47DAD36A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B0C15-43EB-4BC1-AEDE-B56B42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8DD52-8947-444C-8C3D-B53EE172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AFA31-9E9A-4DA1-9DBE-43EE0E68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ECDFFD-2FAE-4BC4-9276-1F884DEF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67BA8A-956B-489B-ABB4-98CF45735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621EB2-C511-446C-86B2-18F615436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AD6FD7-4B3C-47C3-AC01-87F6613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F45326-4794-4E9A-8C6B-7A1ABAF2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01E77-71D0-4442-9783-E33A6DEE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995B2-0389-4942-BB74-3D15CFB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778243-96E2-40A5-B348-0E1B1E1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BB6E78-AA4D-412F-8999-6C14BDB7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3FCF0-9E64-4DE0-9559-4FA06F5C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9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7477C5-23E0-47AE-AAAC-760E77FD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23ACF9-434F-432E-B154-E619FF0F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82420D-3CF1-40FE-8024-EE9F828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AECAE-CC97-41FA-BE5D-1B8A519D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D8444-F703-42B2-A4F4-4D9D1065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B37730-97EF-428C-A113-334C1E2F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451BD-227B-47A9-A2B3-057BA857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B71CFF-626F-4A83-8630-B8CDCBB5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C30F9-FB3A-4CF3-B28E-3390AB9F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3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2C36-3C97-4357-996C-F3E474CC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B4906-ACD3-4E6D-8F00-2837B120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48B14E-4790-48DC-85F3-0D5F0382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42571F-0C15-4232-ACF1-F7079C96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B7381B-CA7C-4C54-91F1-C58B8C17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668E5-C9A5-4647-BC0E-3643D77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FA1CFB-72F3-431F-9701-FA374A12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015BD-2F1B-475C-8E46-52ECB2DE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E4607-8A7A-4575-AE2D-93DD970D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2D96-1B04-402C-A125-04DC59C9C6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DD9E0-BA5A-464F-985F-2F74FD0F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2C4C3-FF30-4C02-9729-4468D1F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062772D-4C59-48A7-9461-4F196D254538}"/>
              </a:ext>
            </a:extLst>
          </p:cNvPr>
          <p:cNvSpPr/>
          <p:nvPr/>
        </p:nvSpPr>
        <p:spPr>
          <a:xfrm>
            <a:off x="-106017" y="-56324"/>
            <a:ext cx="12298017" cy="6970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2F91AD-5D43-497E-A1FE-7ECB0B35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" b="1567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64C2231E-373C-4699-A395-A5756833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0573"/>
            <a:ext cx="9144000" cy="1296851"/>
          </a:xfrm>
        </p:spPr>
        <p:txBody>
          <a:bodyPr>
            <a:normAutofit fontScale="90000"/>
          </a:bodyPr>
          <a:lstStyle/>
          <a:p>
            <a:r>
              <a:rPr lang="pt-BR" sz="9600" dirty="0">
                <a:solidFill>
                  <a:schemeClr val="bg1"/>
                </a:solidFill>
                <a:latin typeface="Exo 2 Black" panose="00000A00000000000000" pitchFamily="50" charset="0"/>
                <a:ea typeface="Nasa21" pitchFamily="2" charset="-128"/>
                <a:cs typeface="Prototype" panose="02000400000000000000" pitchFamily="2" charset="0"/>
              </a:rPr>
              <a:t>PAIOTNELA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C0ECF-FCA5-45EC-86A1-F27003F3D8BA}"/>
              </a:ext>
            </a:extLst>
          </p:cNvPr>
          <p:cNvSpPr txBox="1"/>
          <p:nvPr/>
        </p:nvSpPr>
        <p:spPr>
          <a:xfrm>
            <a:off x="1752600" y="4785800"/>
            <a:ext cx="86868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Larissa Hessel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Leonardo </a:t>
            </a:r>
            <a:r>
              <a:rPr lang="pt-BR" sz="2400" dirty="0" err="1">
                <a:solidFill>
                  <a:schemeClr val="bg1"/>
                </a:solidFill>
                <a:latin typeface="Exo 2 Extra Light" panose="00000300000000000000" pitchFamily="50" charset="0"/>
              </a:rPr>
              <a:t>Ciarcia</a:t>
            </a:r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Lívia Nakashima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Lucas Silva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Michelle Azevedo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Regino Trindade</a:t>
            </a:r>
          </a:p>
          <a:p>
            <a:endParaRPr lang="pt-BR" sz="2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1CEA20-93E0-4BB6-97AB-2313E0AE7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5"/>
          <a:stretch/>
        </p:blipFill>
        <p:spPr>
          <a:xfrm>
            <a:off x="2708" y="1577008"/>
            <a:ext cx="12186584" cy="52809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337649-44CB-4B25-AFD1-138350C71E4F}"/>
              </a:ext>
            </a:extLst>
          </p:cNvPr>
          <p:cNvSpPr txBox="1"/>
          <p:nvPr/>
        </p:nvSpPr>
        <p:spPr>
          <a:xfrm>
            <a:off x="3147391" y="424069"/>
            <a:ext cx="589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Exo 2 Extra Bold" panose="00000900000000000000" pitchFamily="50" charset="0"/>
              </a:rPr>
              <a:t>HIGH LEVEL DESIGN </a:t>
            </a:r>
          </a:p>
        </p:txBody>
      </p:sp>
    </p:spTree>
    <p:extLst>
      <p:ext uri="{BB962C8B-B14F-4D97-AF65-F5344CB8AC3E}">
        <p14:creationId xmlns:p14="http://schemas.microsoft.com/office/powerpoint/2010/main" val="347710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3EC0D7E-1F02-48FC-8904-51661C07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624584"/>
            <a:ext cx="8918448" cy="52334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4A6311-989D-4198-B69C-6CFCD9183D1A}"/>
              </a:ext>
            </a:extLst>
          </p:cNvPr>
          <p:cNvSpPr txBox="1"/>
          <p:nvPr/>
        </p:nvSpPr>
        <p:spPr>
          <a:xfrm>
            <a:off x="3147391" y="424069"/>
            <a:ext cx="589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Exo 2 Extra Bold" panose="00000900000000000000" pitchFamily="50" charset="0"/>
              </a:rPr>
              <a:t>LOW LEVEL DESIGN </a:t>
            </a:r>
          </a:p>
        </p:txBody>
      </p:sp>
    </p:spTree>
    <p:extLst>
      <p:ext uri="{BB962C8B-B14F-4D97-AF65-F5344CB8AC3E}">
        <p14:creationId xmlns:p14="http://schemas.microsoft.com/office/powerpoint/2010/main" val="239770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Exo 2 Black</vt:lpstr>
      <vt:lpstr>Exo 2 Extra Bold</vt:lpstr>
      <vt:lpstr>Exo 2 Extra Light</vt:lpstr>
      <vt:lpstr>Tema do Office</vt:lpstr>
      <vt:lpstr>PAIOTNELA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PAIOTNELA</dc:title>
  <dc:creator>Larissa Hessel</dc:creator>
  <cp:lastModifiedBy>Larissa Hessel</cp:lastModifiedBy>
  <cp:revision>4</cp:revision>
  <dcterms:created xsi:type="dcterms:W3CDTF">2019-04-24T19:50:06Z</dcterms:created>
  <dcterms:modified xsi:type="dcterms:W3CDTF">2019-04-24T20:30:40Z</dcterms:modified>
</cp:coreProperties>
</file>