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4421E-70A1-47C9-BBB6-1761876A7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4F6FAC-DBF5-49CF-A5F4-9011823CE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10716C-73B1-43BD-89B7-48FE020C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B7C6-FB6A-4568-AEC8-259D34B6BCD5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9273C4-CB9D-4047-89B6-053A69DB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F5AD08-4614-4308-98CB-F8A280E3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FDE2-EEC3-4F04-9C33-0F405B28B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79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7E019-C61C-408E-8F30-18550540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59B2A5-CABF-4DC4-90F5-B9EAD0266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96364C-7738-4351-A2A5-7402ACC4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B7C6-FB6A-4568-AEC8-259D34B6BCD5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EB980-BFC2-4C94-A531-AA20B11C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AC89F0-9BA5-475D-983B-FF4ADE73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FDE2-EEC3-4F04-9C33-0F405B28B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3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F0DFE6-E590-43F7-B430-4242C95DF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B73407-7FF5-47AE-8956-94B8399D2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1C929E-B3DF-4FA6-8B6D-E0B885001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B7C6-FB6A-4568-AEC8-259D34B6BCD5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231ED3-95CF-4462-B2CA-2884794A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B58AD7-97CE-4A46-BB40-078C120C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FDE2-EEC3-4F04-9C33-0F405B28B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77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C943E-B934-45F6-BF70-5A324BC1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FB9547-0152-45C9-B81D-00B1A6459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F8FEDF-39D0-45F5-A46E-6C5C70DF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B7C6-FB6A-4568-AEC8-259D34B6BCD5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74FB6A-6E0C-4EA8-9DB4-20A0A1FB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EAE68B-967B-4837-82C8-46434AAF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FDE2-EEC3-4F04-9C33-0F405B28B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98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0E7B4-458B-423F-A34E-B19C8338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3A55ED-9C3A-458D-951E-CD20AA8AB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3C5D05-BA6E-41F0-B0DD-541F6DDA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B7C6-FB6A-4568-AEC8-259D34B6BCD5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069CC8-75D4-4E58-936B-1B916CE6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7F5CB9-1B8B-416A-ACCB-CD56F441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FDE2-EEC3-4F04-9C33-0F405B28B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31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71862-21FE-4F4A-BC5D-6ADDB572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3D0509-F441-40AD-B886-CF3CE763C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541048-FB82-4F35-9925-77FD70008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988709-A09B-41A5-9797-BEE0BB7D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B7C6-FB6A-4568-AEC8-259D34B6BCD5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2AAD1D-DAA1-4D2B-891F-14F9310C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60B1C4-513A-4AF2-84F4-92B73B18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FDE2-EEC3-4F04-9C33-0F405B28B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95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CE93E-61E6-4037-9070-174C96A75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61B55D-61FD-4F62-9B78-1B406317D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FD16E7-4646-4434-95BD-6F21F2AD6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0B7D07-5B44-42BE-9FE5-1C441CC04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E1A853-4F2B-43E5-A7AC-C60205906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69FAE3C-5D82-476B-82AD-C75E7B83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B7C6-FB6A-4568-AEC8-259D34B6BCD5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8CAB26-1722-4417-ADF7-868B6B38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A0A4CC-35BC-49BD-90B9-6EB5F434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FDE2-EEC3-4F04-9C33-0F405B28B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35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5A5A0-EA05-4D70-8DB5-6BE1EDF4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3F1A663-C573-423A-ABF6-71EA6ADE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B7C6-FB6A-4568-AEC8-259D34B6BCD5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46D38C-E23E-496E-92CA-B5A4EE1B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A740C1-A47F-402A-996B-89901142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FDE2-EEC3-4F04-9C33-0F405B28B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94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F884A05-9010-40BC-AB09-4756A62D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B7C6-FB6A-4568-AEC8-259D34B6BCD5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46BC0F-9A5B-42C1-95C6-23F2BBDC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6F41CD-00BC-44B6-B6A3-41363049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FDE2-EEC3-4F04-9C33-0F405B28B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46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49882-B868-4457-9BCC-289B7CAD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22ADF6-F847-4A57-AA2C-6185F0D5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1A4801-39B0-4644-9542-EEFCDC653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5D98A4-740B-4442-AF52-BA1A73EE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B7C6-FB6A-4568-AEC8-259D34B6BCD5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BD1D1B-C6B9-4587-A613-B0B89982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457445-D75F-48D6-81EA-831AF447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FDE2-EEC3-4F04-9C33-0F405B28B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73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34EE7-C628-45BF-87EF-AE6EDF5A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B4D4FE4-E691-4722-A87F-F873253E0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67D440-1A8C-4830-9941-D31467E07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6140A7-BECE-41A6-BAE1-81DD0265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B7C6-FB6A-4568-AEC8-259D34B6BCD5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4C690E-36DF-44DA-A545-822A4169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DC676E-60DB-4FB7-91E3-7CEADFA0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FDE2-EEC3-4F04-9C33-0F405B28B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34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536592-241F-41A8-AFDD-5FD2500C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F9468B-C24B-4215-8073-3E86DA97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86976B-CD13-4CEB-BE46-91B540B5A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8B7C6-FB6A-4568-AEC8-259D34B6BCD5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C1DD22-0D5C-4515-ADD0-8D2767512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A9D176-4572-4C78-B068-13A79FCF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FDE2-EEC3-4F04-9C33-0F405B28B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92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138EF13-87F4-4798-94F9-B1449D5A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493"/>
            <a:ext cx="10515600" cy="3891775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Resolução da Prova do Processo Seletivo da 4intelligence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dirty="0"/>
            </a:b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265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131367B-134B-4E2C-81D3-B6F9FBB1EC12}"/>
              </a:ext>
            </a:extLst>
          </p:cNvPr>
          <p:cNvSpPr txBox="1"/>
          <p:nvPr/>
        </p:nvSpPr>
        <p:spPr>
          <a:xfrm>
            <a:off x="446049" y="446049"/>
            <a:ext cx="584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1º Questão: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EEF7CD0-BB32-4EE7-8FBD-B16491DD8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75" y="816434"/>
            <a:ext cx="11736000" cy="50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1CFD0-2E1A-431C-9E92-2CB6D195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47195" cy="5946465"/>
          </a:xfrm>
        </p:spPr>
        <p:txBody>
          <a:bodyPr>
            <a:normAutofit/>
          </a:bodyPr>
          <a:lstStyle/>
          <a:p>
            <a:r>
              <a:rPr lang="pt-BR" sz="2200" dirty="0"/>
              <a:t>O consumo de energia industrial possui o maior consumo seguindo do residencial e comercial, respectivamente.</a:t>
            </a:r>
            <a:br>
              <a:rPr lang="pt-BR" sz="2200" dirty="0"/>
            </a:br>
            <a:r>
              <a:rPr lang="pt-BR" sz="2200" dirty="0"/>
              <a:t>O consumo de energia industrial </a:t>
            </a:r>
            <a:r>
              <a:rPr lang="pt-BR" sz="2200"/>
              <a:t>na regi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94353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26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6563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43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Resolução da Prova do Processo Seletivo da 4intelligence       </vt:lpstr>
      <vt:lpstr>Apresentação do PowerPoint</vt:lpstr>
      <vt:lpstr>O consumo de energia industrial possui o maior consumo seguindo do residencial e comercial, respectivamente. O consumo de energia industrial na regi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Cleiton Rocha</dc:creator>
  <cp:lastModifiedBy>Cleiton Rocha</cp:lastModifiedBy>
  <cp:revision>5</cp:revision>
  <dcterms:created xsi:type="dcterms:W3CDTF">2021-06-24T13:01:51Z</dcterms:created>
  <dcterms:modified xsi:type="dcterms:W3CDTF">2021-06-24T14:36:24Z</dcterms:modified>
</cp:coreProperties>
</file>