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Fira Sans Ultra-Bold" charset="1" panose="020B0903050000020004"/>
      <p:regular r:id="rId15"/>
    </p:embeddedFont>
    <p:embeddedFont>
      <p:font typeface="Fira Sans" charset="1" panose="020B0503050000020004"/>
      <p:regular r:id="rId16"/>
    </p:embeddedFont>
    <p:embeddedFont>
      <p:font typeface="Fira Sans Semi-Bold" charset="1" panose="020B0603050000020004"/>
      <p:regular r:id="rId17"/>
    </p:embeddedFont>
    <p:embeddedFont>
      <p:font typeface="Fira Sans Light" charset="1" panose="020B0403050000020004"/>
      <p:regular r:id="rId18"/>
    </p:embeddedFont>
    <p:embeddedFont>
      <p:font typeface="Fira Sans Medium" charset="1" panose="020B0603050000020004"/>
      <p:regular r:id="rId19"/>
    </p:embeddedFont>
    <p:embeddedFont>
      <p:font typeface="Fira Sans Bold" charset="1" panose="020B08030500000200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LiviaTaparo/Desafio.git" TargetMode="External" Type="http://schemas.openxmlformats.org/officeDocument/2006/relationships/hyperlink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6768" y="2749946"/>
            <a:ext cx="11982759" cy="3269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79"/>
              </a:lnSpc>
            </a:pPr>
            <a:r>
              <a:rPr lang="en-US" sz="12579" spc="377">
                <a:solidFill>
                  <a:srgbClr val="1836B2"/>
                </a:solidFill>
                <a:latin typeface="Fira Sans Ultra-Bold"/>
                <a:ea typeface="Fira Sans Ultra-Bold"/>
                <a:cs typeface="Fira Sans Ultra-Bold"/>
                <a:sym typeface="Fira Sans Ultra-Bold"/>
              </a:rPr>
              <a:t>DESAFIO APLICAÇÃO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8734425"/>
            <a:ext cx="498273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89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Lívia de Oliveira Táparo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627021" y="952500"/>
            <a:ext cx="4632279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</a:pPr>
            <a:r>
              <a:rPr lang="en-US" sz="3500" spc="105">
                <a:solidFill>
                  <a:srgbClr val="E17505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Julho, 2024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8232789" y="7536187"/>
            <a:ext cx="7953476" cy="6888453"/>
            <a:chOff x="0" y="0"/>
            <a:chExt cx="6202680" cy="5372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E17505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153591" y="4091960"/>
            <a:ext cx="7953476" cy="6888453"/>
            <a:chOff x="0" y="0"/>
            <a:chExt cx="6202680" cy="53721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88222" y="5375391"/>
            <a:ext cx="6045455" cy="990600"/>
            <a:chOff x="0" y="0"/>
            <a:chExt cx="8060607" cy="132080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890020" y="-66675"/>
              <a:ext cx="7170587" cy="1387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spc="15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Um diagrama de sequência e um desenho de solução</a:t>
              </a:r>
            </a:p>
          </p:txBody>
        </p:sp>
        <p:grpSp>
          <p:nvGrpSpPr>
            <p:cNvPr name="Group 4" id="4"/>
            <p:cNvGrpSpPr/>
            <p:nvPr/>
          </p:nvGrpSpPr>
          <p:grpSpPr>
            <a:xfrm rot="-10800000">
              <a:off x="0" y="107772"/>
              <a:ext cx="454982" cy="394057"/>
              <a:chOff x="0" y="0"/>
              <a:chExt cx="6202680" cy="53721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E17505"/>
              </a:solidFill>
            </p:spPr>
          </p:sp>
        </p:grpSp>
      </p:grpSp>
      <p:grpSp>
        <p:nvGrpSpPr>
          <p:cNvPr name="Group 6" id="6"/>
          <p:cNvGrpSpPr/>
          <p:nvPr/>
        </p:nvGrpSpPr>
        <p:grpSpPr>
          <a:xfrm rot="0">
            <a:off x="9654323" y="5375391"/>
            <a:ext cx="6045455" cy="457200"/>
            <a:chOff x="0" y="0"/>
            <a:chExt cx="8060607" cy="6096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890020" y="-66675"/>
              <a:ext cx="7170587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spc="15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Aplicação tipo CRUD e SOLID</a:t>
              </a:r>
            </a:p>
          </p:txBody>
        </p:sp>
        <p:grpSp>
          <p:nvGrpSpPr>
            <p:cNvPr name="Group 8" id="8"/>
            <p:cNvGrpSpPr/>
            <p:nvPr/>
          </p:nvGrpSpPr>
          <p:grpSpPr>
            <a:xfrm rot="-10800000">
              <a:off x="0" y="107772"/>
              <a:ext cx="454982" cy="394057"/>
              <a:chOff x="0" y="0"/>
              <a:chExt cx="6202680" cy="53721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E17505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0">
            <a:off x="2588222" y="6833365"/>
            <a:ext cx="6045455" cy="457200"/>
            <a:chOff x="0" y="0"/>
            <a:chExt cx="8060607" cy="60960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890020" y="-66675"/>
              <a:ext cx="7170587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spc="15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Feito em Java</a:t>
              </a:r>
            </a:p>
          </p:txBody>
        </p:sp>
        <p:grpSp>
          <p:nvGrpSpPr>
            <p:cNvPr name="Group 12" id="12"/>
            <p:cNvGrpSpPr/>
            <p:nvPr/>
          </p:nvGrpSpPr>
          <p:grpSpPr>
            <a:xfrm rot="-10800000">
              <a:off x="0" y="107772"/>
              <a:ext cx="454982" cy="394057"/>
              <a:chOff x="0" y="0"/>
              <a:chExt cx="6202680" cy="53721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E17505"/>
              </a:solidFill>
            </p:spPr>
          </p:sp>
        </p:grpSp>
      </p:grpSp>
      <p:grpSp>
        <p:nvGrpSpPr>
          <p:cNvPr name="Group 14" id="14"/>
          <p:cNvGrpSpPr/>
          <p:nvPr/>
        </p:nvGrpSpPr>
        <p:grpSpPr>
          <a:xfrm rot="0">
            <a:off x="9654323" y="6833365"/>
            <a:ext cx="6045455" cy="457200"/>
            <a:chOff x="0" y="0"/>
            <a:chExt cx="8060607" cy="609600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890020" y="-66675"/>
              <a:ext cx="7170587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spc="15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Banco de Dados e AWS</a:t>
              </a:r>
            </a:p>
          </p:txBody>
        </p:sp>
        <p:grpSp>
          <p:nvGrpSpPr>
            <p:cNvPr name="Group 16" id="16"/>
            <p:cNvGrpSpPr/>
            <p:nvPr/>
          </p:nvGrpSpPr>
          <p:grpSpPr>
            <a:xfrm rot="-10800000">
              <a:off x="0" y="107772"/>
              <a:ext cx="454982" cy="394057"/>
              <a:chOff x="0" y="0"/>
              <a:chExt cx="6202680" cy="53721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E17505"/>
              </a:solidFill>
            </p:spPr>
          </p:sp>
        </p:grpSp>
      </p:grpSp>
      <p:grpSp>
        <p:nvGrpSpPr>
          <p:cNvPr name="Group 18" id="18"/>
          <p:cNvGrpSpPr/>
          <p:nvPr/>
        </p:nvGrpSpPr>
        <p:grpSpPr>
          <a:xfrm rot="0">
            <a:off x="680652" y="9515874"/>
            <a:ext cx="16926697" cy="1542251"/>
            <a:chOff x="0" y="0"/>
            <a:chExt cx="58960502" cy="53721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8960500" cy="5372100"/>
            </a:xfrm>
            <a:custGeom>
              <a:avLst/>
              <a:gdLst/>
              <a:ahLst/>
              <a:cxnLst/>
              <a:rect r="r" b="b" t="t" l="l"/>
              <a:pathLst>
                <a:path h="5372100" w="58960500">
                  <a:moveTo>
                    <a:pt x="57409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7409829" y="5372100"/>
                  </a:lnTo>
                  <a:lnTo>
                    <a:pt x="58960500" y="2686050"/>
                  </a:lnTo>
                  <a:lnTo>
                    <a:pt x="57409829" y="0"/>
                  </a:lnTo>
                  <a:close/>
                </a:path>
              </a:pathLst>
            </a:custGeom>
            <a:solidFill>
              <a:srgbClr val="E17505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2588222" y="2607071"/>
            <a:ext cx="13111556" cy="142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9999">
                <a:solidFill>
                  <a:srgbClr val="1836B2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O que foi proposto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08536" y="335858"/>
            <a:ext cx="11123079" cy="1701967"/>
            <a:chOff x="0" y="0"/>
            <a:chExt cx="14830772" cy="2269289"/>
          </a:xfrm>
        </p:grpSpPr>
        <p:grpSp>
          <p:nvGrpSpPr>
            <p:cNvPr name="Group 3" id="3"/>
            <p:cNvGrpSpPr/>
            <p:nvPr/>
          </p:nvGrpSpPr>
          <p:grpSpPr>
            <a:xfrm rot="-10800000">
              <a:off x="0" y="0"/>
              <a:ext cx="14830772" cy="2269289"/>
              <a:chOff x="0" y="0"/>
              <a:chExt cx="35108961" cy="53721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5108961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35108961">
                    <a:moveTo>
                      <a:pt x="3355829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33558290" y="5372100"/>
                    </a:lnTo>
                    <a:lnTo>
                      <a:pt x="35108961" y="2686050"/>
                    </a:lnTo>
                    <a:lnTo>
                      <a:pt x="3355829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3559258" y="327136"/>
              <a:ext cx="9328963" cy="1169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7420"/>
                </a:lnSpc>
                <a:spcBef>
                  <a:spcPct val="0"/>
                </a:spcBef>
              </a:pPr>
              <a:r>
                <a:rPr lang="en-US" sz="5300" spc="-106">
                  <a:solidFill>
                    <a:srgbClr val="FFFFFF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Diagrama de sequência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838858" y="232190"/>
            <a:ext cx="9017350" cy="9822620"/>
          </a:xfrm>
          <a:custGeom>
            <a:avLst/>
            <a:gdLst/>
            <a:ahLst/>
            <a:cxnLst/>
            <a:rect r="r" b="b" t="t" l="l"/>
            <a:pathLst>
              <a:path h="9822620" w="9017350">
                <a:moveTo>
                  <a:pt x="0" y="0"/>
                </a:moveTo>
                <a:lnTo>
                  <a:pt x="9017350" y="0"/>
                </a:lnTo>
                <a:lnTo>
                  <a:pt x="9017350" y="9822620"/>
                </a:lnTo>
                <a:lnTo>
                  <a:pt x="0" y="9822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02371" y="2743067"/>
            <a:ext cx="7295314" cy="5090053"/>
            <a:chOff x="0" y="0"/>
            <a:chExt cx="9727086" cy="678673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493690"/>
              <a:ext cx="9727086" cy="52930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2"/>
                </a:lnSpc>
              </a:pPr>
              <a:r>
                <a:rPr lang="en-US" sz="3251" spc="16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A ideia inicial era fazer uma aplicação que tivesse como objetivo de ser um site em que a pessoa poderia fazer seu uso como agregador de links, assim como mostra o diagrama ao lado, podendo ela, postar, salvar, editar...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76200"/>
              <a:ext cx="9727086" cy="8385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52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288643"/>
            <a:ext cx="714076" cy="618457"/>
            <a:chOff x="0" y="0"/>
            <a:chExt cx="952102" cy="824609"/>
          </a:xfrm>
        </p:grpSpPr>
        <p:grpSp>
          <p:nvGrpSpPr>
            <p:cNvPr name="Group 3" id="3"/>
            <p:cNvGrpSpPr/>
            <p:nvPr/>
          </p:nvGrpSpPr>
          <p:grpSpPr>
            <a:xfrm rot="-10800000">
              <a:off x="0" y="0"/>
              <a:ext cx="952102" cy="824609"/>
              <a:chOff x="0" y="0"/>
              <a:chExt cx="6202680" cy="53721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209517" y="131949"/>
              <a:ext cx="533068" cy="5130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314" spc="-46">
                  <a:solidFill>
                    <a:srgbClr val="FFFFFF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01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264777"/>
            <a:ext cx="714076" cy="618457"/>
            <a:chOff x="0" y="0"/>
            <a:chExt cx="952102" cy="824609"/>
          </a:xfrm>
        </p:grpSpPr>
        <p:grpSp>
          <p:nvGrpSpPr>
            <p:cNvPr name="Group 7" id="7"/>
            <p:cNvGrpSpPr/>
            <p:nvPr/>
          </p:nvGrpSpPr>
          <p:grpSpPr>
            <a:xfrm rot="-10800000">
              <a:off x="0" y="0"/>
              <a:ext cx="952102" cy="824609"/>
              <a:chOff x="0" y="0"/>
              <a:chExt cx="6202680" cy="53721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209517" y="131949"/>
              <a:ext cx="533068" cy="5130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314" spc="-46">
                  <a:solidFill>
                    <a:srgbClr val="FFFFFF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02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3348623"/>
            <a:ext cx="714076" cy="618457"/>
            <a:chOff x="0" y="0"/>
            <a:chExt cx="952102" cy="824609"/>
          </a:xfrm>
        </p:grpSpPr>
        <p:grpSp>
          <p:nvGrpSpPr>
            <p:cNvPr name="Group 11" id="11"/>
            <p:cNvGrpSpPr/>
            <p:nvPr/>
          </p:nvGrpSpPr>
          <p:grpSpPr>
            <a:xfrm rot="-10800000">
              <a:off x="0" y="0"/>
              <a:ext cx="952102" cy="824609"/>
              <a:chOff x="0" y="0"/>
              <a:chExt cx="6202680" cy="53721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209517" y="131949"/>
              <a:ext cx="533068" cy="5130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314" spc="-46">
                  <a:solidFill>
                    <a:srgbClr val="FFFFFF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03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 rot="0">
            <a:off x="7234692" y="3015533"/>
            <a:ext cx="9796897" cy="6873383"/>
          </a:xfrm>
          <a:prstGeom prst="rect">
            <a:avLst/>
          </a:prstGeom>
          <a:solidFill>
            <a:srgbClr val="000000">
              <a:alpha val="8627"/>
            </a:srgbClr>
          </a:solidFill>
        </p:spPr>
      </p:sp>
      <p:sp>
        <p:nvSpPr>
          <p:cNvPr name="Freeform 15" id="15"/>
          <p:cNvSpPr/>
          <p:nvPr/>
        </p:nvSpPr>
        <p:spPr>
          <a:xfrm flipH="true" flipV="false" rot="0">
            <a:off x="-1557938" y="7617161"/>
            <a:ext cx="6334729" cy="3616922"/>
          </a:xfrm>
          <a:custGeom>
            <a:avLst/>
            <a:gdLst/>
            <a:ahLst/>
            <a:cxnLst/>
            <a:rect r="r" b="b" t="t" l="l"/>
            <a:pathLst>
              <a:path h="3616922" w="6334729">
                <a:moveTo>
                  <a:pt x="6334729" y="0"/>
                </a:moveTo>
                <a:lnTo>
                  <a:pt x="0" y="0"/>
                </a:lnTo>
                <a:lnTo>
                  <a:pt x="0" y="3616923"/>
                </a:lnTo>
                <a:lnTo>
                  <a:pt x="6334729" y="3616923"/>
                </a:lnTo>
                <a:lnTo>
                  <a:pt x="63347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6080726" y="1028700"/>
            <a:ext cx="12919236" cy="1701967"/>
            <a:chOff x="0" y="0"/>
            <a:chExt cx="17225648" cy="2269289"/>
          </a:xfrm>
        </p:grpSpPr>
        <p:grpSp>
          <p:nvGrpSpPr>
            <p:cNvPr name="Group 17" id="17"/>
            <p:cNvGrpSpPr/>
            <p:nvPr/>
          </p:nvGrpSpPr>
          <p:grpSpPr>
            <a:xfrm rot="-10800000">
              <a:off x="0" y="0"/>
              <a:ext cx="17225648" cy="2269289"/>
              <a:chOff x="0" y="0"/>
              <a:chExt cx="40778362" cy="53721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40778361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40778361">
                    <a:moveTo>
                      <a:pt x="39227692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39227692" y="5372100"/>
                    </a:lnTo>
                    <a:lnTo>
                      <a:pt x="40778361" y="2686050"/>
                    </a:lnTo>
                    <a:lnTo>
                      <a:pt x="39227692" y="0"/>
                    </a:lnTo>
                    <a:close/>
                  </a:path>
                </a:pathLst>
              </a:custGeom>
              <a:solidFill>
                <a:srgbClr val="E17505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1591974" y="294328"/>
              <a:ext cx="13312791" cy="15472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799"/>
                </a:lnSpc>
                <a:spcBef>
                  <a:spcPct val="0"/>
                </a:spcBef>
              </a:pPr>
              <a:r>
                <a:rPr lang="en-US" sz="6999" spc="-139">
                  <a:solidFill>
                    <a:srgbClr val="FFFFFF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Desenho de Solução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9003564" y="3172017"/>
            <a:ext cx="6259152" cy="6560414"/>
          </a:xfrm>
          <a:custGeom>
            <a:avLst/>
            <a:gdLst/>
            <a:ahLst/>
            <a:cxnLst/>
            <a:rect r="r" b="b" t="t" l="l"/>
            <a:pathLst>
              <a:path h="6560414" w="6259152">
                <a:moveTo>
                  <a:pt x="0" y="0"/>
                </a:moveTo>
                <a:lnTo>
                  <a:pt x="6259153" y="0"/>
                </a:lnTo>
                <a:lnTo>
                  <a:pt x="6259153" y="6560414"/>
                </a:lnTo>
                <a:lnTo>
                  <a:pt x="0" y="65604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070" r="0" b="-207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043231" y="1245446"/>
            <a:ext cx="2605161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800"/>
              </a:lnSpc>
              <a:spcBef>
                <a:spcPct val="0"/>
              </a:spcBef>
            </a:pPr>
            <a:r>
              <a:rPr lang="en-US" sz="1500" spc="44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Interface que envia solicitações HTTP para a API.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43231" y="2236046"/>
            <a:ext cx="2605161" cy="675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799"/>
              </a:lnSpc>
              <a:spcBef>
                <a:spcPct val="0"/>
              </a:spcBef>
            </a:pPr>
            <a:r>
              <a:rPr lang="en-US" sz="1499" spc="44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Gerencia as solicitações de entrada e as direciona para o serviço apropriado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043231" y="3207239"/>
            <a:ext cx="2605161" cy="90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799"/>
              </a:lnSpc>
              <a:spcBef>
                <a:spcPct val="0"/>
              </a:spcBef>
            </a:pPr>
            <a:r>
              <a:rPr lang="en-US" sz="1499" spc="44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Hospeda a aplicação Java, gerencia o ambiente de execução e faz o balanceamento de carga.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028700" y="4318476"/>
            <a:ext cx="714076" cy="618457"/>
            <a:chOff x="0" y="0"/>
            <a:chExt cx="952102" cy="824609"/>
          </a:xfrm>
        </p:grpSpPr>
        <p:grpSp>
          <p:nvGrpSpPr>
            <p:cNvPr name="Group 25" id="25"/>
            <p:cNvGrpSpPr/>
            <p:nvPr/>
          </p:nvGrpSpPr>
          <p:grpSpPr>
            <a:xfrm rot="-10800000">
              <a:off x="0" y="0"/>
              <a:ext cx="952102" cy="824609"/>
              <a:chOff x="0" y="0"/>
              <a:chExt cx="6202680" cy="53721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name="TextBox 27" id="27"/>
            <p:cNvSpPr txBox="true"/>
            <p:nvPr/>
          </p:nvSpPr>
          <p:spPr>
            <a:xfrm rot="0">
              <a:off x="209517" y="131949"/>
              <a:ext cx="533068" cy="5130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314" spc="-46">
                  <a:solidFill>
                    <a:srgbClr val="FFFFFF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04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028700" y="5347296"/>
            <a:ext cx="714076" cy="618457"/>
            <a:chOff x="0" y="0"/>
            <a:chExt cx="952102" cy="824609"/>
          </a:xfrm>
        </p:grpSpPr>
        <p:grpSp>
          <p:nvGrpSpPr>
            <p:cNvPr name="Group 29" id="29"/>
            <p:cNvGrpSpPr/>
            <p:nvPr/>
          </p:nvGrpSpPr>
          <p:grpSpPr>
            <a:xfrm rot="-10800000">
              <a:off x="0" y="0"/>
              <a:ext cx="952102" cy="824609"/>
              <a:chOff x="0" y="0"/>
              <a:chExt cx="6202680" cy="53721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name="TextBox 31" id="31"/>
            <p:cNvSpPr txBox="true"/>
            <p:nvPr/>
          </p:nvSpPr>
          <p:spPr>
            <a:xfrm rot="0">
              <a:off x="209517" y="131949"/>
              <a:ext cx="533068" cy="5130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314" spc="-46">
                  <a:solidFill>
                    <a:srgbClr val="FFFFFF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05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28700" y="6452224"/>
            <a:ext cx="714076" cy="618457"/>
            <a:chOff x="0" y="0"/>
            <a:chExt cx="952102" cy="824609"/>
          </a:xfrm>
        </p:grpSpPr>
        <p:grpSp>
          <p:nvGrpSpPr>
            <p:cNvPr name="Group 33" id="33"/>
            <p:cNvGrpSpPr/>
            <p:nvPr/>
          </p:nvGrpSpPr>
          <p:grpSpPr>
            <a:xfrm rot="-10800000">
              <a:off x="0" y="0"/>
              <a:ext cx="952102" cy="824609"/>
              <a:chOff x="0" y="0"/>
              <a:chExt cx="6202680" cy="53721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name="TextBox 35" id="35"/>
            <p:cNvSpPr txBox="true"/>
            <p:nvPr/>
          </p:nvSpPr>
          <p:spPr>
            <a:xfrm rot="0">
              <a:off x="209517" y="131949"/>
              <a:ext cx="533068" cy="5130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314" spc="-46">
                  <a:solidFill>
                    <a:srgbClr val="FFFFFF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06</a:t>
              </a: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2043231" y="4389580"/>
            <a:ext cx="2605161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800"/>
              </a:lnSpc>
              <a:spcBef>
                <a:spcPct val="0"/>
              </a:spcBef>
            </a:pPr>
            <a:r>
              <a:rPr lang="en-US" sz="1500" spc="44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Implementa a lógica de negócios.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043231" y="5318565"/>
            <a:ext cx="2605161" cy="675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799"/>
              </a:lnSpc>
              <a:spcBef>
                <a:spcPct val="0"/>
              </a:spcBef>
            </a:pPr>
            <a:r>
              <a:rPr lang="en-US" sz="1499" spc="44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Interage diretamente com o banco de dados PostgreSQL.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043231" y="6536146"/>
            <a:ext cx="2605161" cy="450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799"/>
              </a:lnSpc>
              <a:spcBef>
                <a:spcPct val="0"/>
              </a:spcBef>
            </a:pPr>
            <a:r>
              <a:rPr lang="en-US" sz="1499" spc="44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 Armazena arquivos estáticos, se necessário.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652" y="9515874"/>
            <a:ext cx="16926697" cy="1542251"/>
            <a:chOff x="0" y="0"/>
            <a:chExt cx="58960502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960500" cy="5372100"/>
            </a:xfrm>
            <a:custGeom>
              <a:avLst/>
              <a:gdLst/>
              <a:ahLst/>
              <a:cxnLst/>
              <a:rect r="r" b="b" t="t" l="l"/>
              <a:pathLst>
                <a:path h="5372100" w="58960500">
                  <a:moveTo>
                    <a:pt x="57409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7409829" y="5372100"/>
                  </a:lnTo>
                  <a:lnTo>
                    <a:pt x="58960500" y="2686050"/>
                  </a:lnTo>
                  <a:lnTo>
                    <a:pt x="57409829" y="0"/>
                  </a:lnTo>
                  <a:close/>
                </a:path>
              </a:pathLst>
            </a:custGeom>
            <a:solidFill>
              <a:srgbClr val="E1750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11759" y="3862322"/>
            <a:ext cx="5009011" cy="2223557"/>
            <a:chOff x="0" y="0"/>
            <a:chExt cx="6678681" cy="296474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52400"/>
              <a:ext cx="6678681" cy="17511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1085"/>
                </a:lnSpc>
                <a:spcBef>
                  <a:spcPct val="0"/>
                </a:spcBef>
              </a:pPr>
              <a:r>
                <a:rPr lang="en-US" sz="7918">
                  <a:solidFill>
                    <a:srgbClr val="1836B2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Desafios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417200"/>
              <a:ext cx="6678681" cy="5475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84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7" id="7"/>
          <p:cNvSpPr/>
          <p:nvPr/>
        </p:nvSpPr>
        <p:spPr>
          <a:xfrm rot="5400000">
            <a:off x="3601699" y="4743650"/>
            <a:ext cx="6888813" cy="0"/>
          </a:xfrm>
          <a:prstGeom prst="line">
            <a:avLst/>
          </a:prstGeom>
          <a:ln cap="rnd" w="28575">
            <a:solidFill>
              <a:srgbClr val="86C7E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8228570" y="3023859"/>
            <a:ext cx="9030730" cy="298450"/>
            <a:chOff x="0" y="0"/>
            <a:chExt cx="12040973" cy="397933"/>
          </a:xfrm>
        </p:grpSpPr>
        <p:grpSp>
          <p:nvGrpSpPr>
            <p:cNvPr name="Group 9" id="9"/>
            <p:cNvGrpSpPr/>
            <p:nvPr/>
          </p:nvGrpSpPr>
          <p:grpSpPr>
            <a:xfrm rot="-10800000">
              <a:off x="0" y="40014"/>
              <a:ext cx="367056" cy="317905"/>
              <a:chOff x="0" y="0"/>
              <a:chExt cx="6202680" cy="53721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E17505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790826" y="-28575"/>
              <a:ext cx="11250146" cy="4265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en-US" sz="2000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O pouco tempo fez com que os recursos ficassem limitados.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228570" y="4170561"/>
            <a:ext cx="9030730" cy="622300"/>
            <a:chOff x="0" y="0"/>
            <a:chExt cx="12040973" cy="82973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790826" y="-28575"/>
              <a:ext cx="11250146" cy="858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en-US" sz="2000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Com o computador pessoal sem os recursos usados na empresa, a configuração ficou mais dificil. </a:t>
              </a:r>
            </a:p>
          </p:txBody>
        </p:sp>
        <p:grpSp>
          <p:nvGrpSpPr>
            <p:cNvPr name="Group 14" id="14"/>
            <p:cNvGrpSpPr/>
            <p:nvPr/>
          </p:nvGrpSpPr>
          <p:grpSpPr>
            <a:xfrm rot="-10800000">
              <a:off x="0" y="255914"/>
              <a:ext cx="367056" cy="317905"/>
              <a:chOff x="0" y="0"/>
              <a:chExt cx="6202680" cy="53721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E17505"/>
              </a:solidFill>
            </p:spPr>
          </p:sp>
        </p:grpSp>
      </p:grpSp>
      <p:grpSp>
        <p:nvGrpSpPr>
          <p:cNvPr name="Group 16" id="16"/>
          <p:cNvGrpSpPr/>
          <p:nvPr/>
        </p:nvGrpSpPr>
        <p:grpSpPr>
          <a:xfrm rot="0">
            <a:off x="8228570" y="5479189"/>
            <a:ext cx="9030730" cy="298450"/>
            <a:chOff x="0" y="0"/>
            <a:chExt cx="12040973" cy="39793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790826" y="-28575"/>
              <a:ext cx="11250146" cy="4265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en-US" sz="2000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A conexão com os banco de dados foram um grande desafio.</a:t>
              </a:r>
            </a:p>
          </p:txBody>
        </p:sp>
        <p:grpSp>
          <p:nvGrpSpPr>
            <p:cNvPr name="Group 18" id="18"/>
            <p:cNvGrpSpPr/>
            <p:nvPr/>
          </p:nvGrpSpPr>
          <p:grpSpPr>
            <a:xfrm rot="-10800000">
              <a:off x="0" y="40014"/>
              <a:ext cx="367056" cy="317905"/>
              <a:chOff x="0" y="0"/>
              <a:chExt cx="6202680" cy="53721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E17505"/>
              </a:solidFill>
            </p:spPr>
          </p:sp>
        </p:grpSp>
      </p:grpSp>
      <p:grpSp>
        <p:nvGrpSpPr>
          <p:cNvPr name="Group 20" id="20"/>
          <p:cNvGrpSpPr/>
          <p:nvPr/>
        </p:nvGrpSpPr>
        <p:grpSpPr>
          <a:xfrm rot="0">
            <a:off x="8228570" y="6302042"/>
            <a:ext cx="9030730" cy="622300"/>
            <a:chOff x="0" y="0"/>
            <a:chExt cx="12040973" cy="829733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790826" y="-28575"/>
              <a:ext cx="11250146" cy="858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en-US" sz="2000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 Ao final tendo somente o código, mas não sua prática, limitando o que pudesse ser feito.</a:t>
              </a:r>
            </a:p>
          </p:txBody>
        </p:sp>
        <p:grpSp>
          <p:nvGrpSpPr>
            <p:cNvPr name="Group 22" id="22"/>
            <p:cNvGrpSpPr/>
            <p:nvPr/>
          </p:nvGrpSpPr>
          <p:grpSpPr>
            <a:xfrm rot="-10800000">
              <a:off x="0" y="255914"/>
              <a:ext cx="367056" cy="317905"/>
              <a:chOff x="0" y="0"/>
              <a:chExt cx="6202680" cy="53721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E17505"/>
              </a:solidFill>
            </p:spPr>
          </p:sp>
        </p:grp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652" y="9515874"/>
            <a:ext cx="16926697" cy="1542251"/>
            <a:chOff x="0" y="0"/>
            <a:chExt cx="58960502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960500" cy="5372100"/>
            </a:xfrm>
            <a:custGeom>
              <a:avLst/>
              <a:gdLst/>
              <a:ahLst/>
              <a:cxnLst/>
              <a:rect r="r" b="b" t="t" l="l"/>
              <a:pathLst>
                <a:path h="5372100" w="58960500">
                  <a:moveTo>
                    <a:pt x="57409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7409829" y="5372100"/>
                  </a:lnTo>
                  <a:lnTo>
                    <a:pt x="58960500" y="2686050"/>
                  </a:lnTo>
                  <a:lnTo>
                    <a:pt x="57409829" y="0"/>
                  </a:lnTo>
                  <a:close/>
                </a:path>
              </a:pathLst>
            </a:custGeom>
            <a:solidFill>
              <a:srgbClr val="E17505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397226" y="213730"/>
            <a:ext cx="6656777" cy="9343476"/>
          </a:xfrm>
          <a:custGeom>
            <a:avLst/>
            <a:gdLst/>
            <a:ahLst/>
            <a:cxnLst/>
            <a:rect r="r" b="b" t="t" l="l"/>
            <a:pathLst>
              <a:path h="9343476" w="6656777">
                <a:moveTo>
                  <a:pt x="0" y="0"/>
                </a:moveTo>
                <a:lnTo>
                  <a:pt x="6656777" y="0"/>
                </a:lnTo>
                <a:lnTo>
                  <a:pt x="6656777" y="9343476"/>
                </a:lnTo>
                <a:lnTo>
                  <a:pt x="0" y="93434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871785" y="814097"/>
            <a:ext cx="5929976" cy="3055682"/>
          </a:xfrm>
          <a:custGeom>
            <a:avLst/>
            <a:gdLst/>
            <a:ahLst/>
            <a:cxnLst/>
            <a:rect r="r" b="b" t="t" l="l"/>
            <a:pathLst>
              <a:path h="3055682" w="5929976">
                <a:moveTo>
                  <a:pt x="0" y="0"/>
                </a:moveTo>
                <a:lnTo>
                  <a:pt x="5929977" y="0"/>
                </a:lnTo>
                <a:lnTo>
                  <a:pt x="5929977" y="3055682"/>
                </a:lnTo>
                <a:lnTo>
                  <a:pt x="0" y="30556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65253" y="4253058"/>
            <a:ext cx="6543042" cy="5005242"/>
          </a:xfrm>
          <a:custGeom>
            <a:avLst/>
            <a:gdLst/>
            <a:ahLst/>
            <a:cxnLst/>
            <a:rect r="r" b="b" t="t" l="l"/>
            <a:pathLst>
              <a:path h="5005242" w="6543042">
                <a:moveTo>
                  <a:pt x="0" y="0"/>
                </a:moveTo>
                <a:lnTo>
                  <a:pt x="6543042" y="0"/>
                </a:lnTo>
                <a:lnTo>
                  <a:pt x="6543042" y="5005242"/>
                </a:lnTo>
                <a:lnTo>
                  <a:pt x="0" y="50052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0937" y="3090682"/>
            <a:ext cx="4445360" cy="213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88"/>
              </a:lnSpc>
            </a:pPr>
            <a:r>
              <a:rPr lang="en-US" sz="2420" spc="12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Um dos principais desafios do código foi fazer a ligação entre todos eles, mesmo não sendo um Banco de Dados Relacional, não foi fácil implementar.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04967" y="680747"/>
            <a:ext cx="5452086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 spc="-139">
                <a:solidFill>
                  <a:srgbClr val="1836B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 código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652" y="9515874"/>
            <a:ext cx="16926697" cy="1542251"/>
            <a:chOff x="0" y="0"/>
            <a:chExt cx="58960502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960500" cy="5372100"/>
            </a:xfrm>
            <a:custGeom>
              <a:avLst/>
              <a:gdLst/>
              <a:ahLst/>
              <a:cxnLst/>
              <a:rect r="r" b="b" t="t" l="l"/>
              <a:pathLst>
                <a:path h="5372100" w="58960500">
                  <a:moveTo>
                    <a:pt x="57409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7409829" y="5372100"/>
                  </a:lnTo>
                  <a:lnTo>
                    <a:pt x="58960500" y="2686050"/>
                  </a:lnTo>
                  <a:lnTo>
                    <a:pt x="57409829" y="0"/>
                  </a:lnTo>
                  <a:close/>
                </a:path>
              </a:pathLst>
            </a:custGeom>
            <a:solidFill>
              <a:srgbClr val="E17505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80652" y="3483681"/>
            <a:ext cx="16694810" cy="2305733"/>
          </a:xfrm>
          <a:custGeom>
            <a:avLst/>
            <a:gdLst/>
            <a:ahLst/>
            <a:cxnLst/>
            <a:rect r="r" b="b" t="t" l="l"/>
            <a:pathLst>
              <a:path h="2305733" w="16694810">
                <a:moveTo>
                  <a:pt x="0" y="0"/>
                </a:moveTo>
                <a:lnTo>
                  <a:pt x="16694809" y="0"/>
                </a:lnTo>
                <a:lnTo>
                  <a:pt x="16694809" y="2305732"/>
                </a:lnTo>
                <a:lnTo>
                  <a:pt x="0" y="23057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52400" y="6675432"/>
            <a:ext cx="13246770" cy="879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spc="12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Mesmo que a conexão não tenha sido concluída, o bucket S3 foi feito para que talvez em conexões futuras e mais conhecimento técnico ele seja implementado corretamente.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4967" y="680747"/>
            <a:ext cx="5452086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 spc="-139">
                <a:solidFill>
                  <a:srgbClr val="1836B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S3 AWS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507216"/>
            <a:ext cx="9951861" cy="3025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4"/>
              </a:lnSpc>
            </a:pPr>
            <a:r>
              <a:rPr lang="en-US" sz="3431" spc="17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Houveram muitos obstáculos durante o desafio e nem todos foram concluídos infelizmente, porém se toma com grande aprendizado para uma próxima tarefa no futuro, com mais técnicas e oportunidades de negócio.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529313"/>
            <a:ext cx="9951861" cy="1863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87"/>
              </a:lnSpc>
              <a:spcBef>
                <a:spcPct val="0"/>
              </a:spcBef>
            </a:pPr>
            <a:r>
              <a:rPr lang="en-US" sz="10919" spc="-218">
                <a:solidFill>
                  <a:srgbClr val="1836B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Conclusão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9258300"/>
            <a:ext cx="6139851" cy="464339"/>
            <a:chOff x="0" y="0"/>
            <a:chExt cx="8186468" cy="61911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903917" y="-57150"/>
              <a:ext cx="7282550" cy="6762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65"/>
                </a:lnSpc>
              </a:pPr>
              <a:r>
                <a:rPr lang="en-US" sz="3046" spc="15" u="sng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  <a:hlinkClick r:id="rId2" tooltip="https://github.com/LiviaTaparo/Desafio.git"/>
                </a:rPr>
                <a:t>Link da Aplicação no GITHUB</a:t>
              </a:r>
            </a:p>
          </p:txBody>
        </p:sp>
        <p:grpSp>
          <p:nvGrpSpPr>
            <p:cNvPr name="Group 6" id="6"/>
            <p:cNvGrpSpPr/>
            <p:nvPr/>
          </p:nvGrpSpPr>
          <p:grpSpPr>
            <a:xfrm rot="-10800000">
              <a:off x="0" y="109455"/>
              <a:ext cx="462086" cy="400209"/>
              <a:chOff x="0" y="0"/>
              <a:chExt cx="6202680" cy="53721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E17505"/>
              </a:solidFill>
            </p:spPr>
          </p:sp>
        </p:grp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36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84095" y="3851405"/>
            <a:ext cx="14448166" cy="2307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59"/>
              </a:lnSpc>
            </a:pPr>
            <a:r>
              <a:rPr lang="en-US" sz="16144">
                <a:solidFill>
                  <a:srgbClr val="FFFFFF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OBRIGADA!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426595" y="2362127"/>
            <a:ext cx="9737102" cy="9547574"/>
            <a:chOff x="0" y="0"/>
            <a:chExt cx="12982803" cy="127300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6357796"/>
              <a:ext cx="11160540" cy="6372302"/>
            </a:xfrm>
            <a:custGeom>
              <a:avLst/>
              <a:gdLst/>
              <a:ahLst/>
              <a:cxnLst/>
              <a:rect r="r" b="b" t="t" l="l"/>
              <a:pathLst>
                <a:path h="6372302" w="11160540">
                  <a:moveTo>
                    <a:pt x="0" y="0"/>
                  </a:moveTo>
                  <a:lnTo>
                    <a:pt x="11160540" y="0"/>
                  </a:lnTo>
                  <a:lnTo>
                    <a:pt x="11160540" y="6372302"/>
                  </a:lnTo>
                  <a:lnTo>
                    <a:pt x="0" y="637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822263" y="0"/>
              <a:ext cx="11160540" cy="6372302"/>
            </a:xfrm>
            <a:custGeom>
              <a:avLst/>
              <a:gdLst/>
              <a:ahLst/>
              <a:cxnLst/>
              <a:rect r="r" b="b" t="t" l="l"/>
              <a:pathLst>
                <a:path h="6372302" w="11160540">
                  <a:moveTo>
                    <a:pt x="0" y="0"/>
                  </a:moveTo>
                  <a:lnTo>
                    <a:pt x="11160540" y="0"/>
                  </a:lnTo>
                  <a:lnTo>
                    <a:pt x="11160540" y="6372302"/>
                  </a:lnTo>
                  <a:lnTo>
                    <a:pt x="0" y="637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51576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DAGLn_dg8Fg</dc:identifier>
  <dcterms:modified xsi:type="dcterms:W3CDTF">2011-08-01T06:04:30Z</dcterms:modified>
  <cp:revision>1</cp:revision>
  <dc:title>Desafio Aplicação</dc:title>
</cp:coreProperties>
</file>