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BD5-FEA6-4E12-408B-B303E22A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513E5-1BCF-976C-02E0-EC92DBAD9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A981-392B-43A4-49F3-875045F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A81D-0AEF-32E9-7606-8907F120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030D-D504-9062-A082-762355B4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90C3-DDD3-CCEB-9FC5-212D531F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E943-8ACB-303A-F7A6-FEF745299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59BE-0BBB-DCB5-EF76-2290973A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7569-6C58-5B65-4AFB-DD8D3E40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3D5-96A5-E19F-2DA8-4663275A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8597F-981A-ED5B-E6DE-04E770BE1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01186-3482-BC9E-CEE0-67BC4E98B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20D7-EDD9-CB42-A93E-EF883EA1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6A73-B5CF-284A-1875-D01AC909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D976-BC4D-30A5-0EEE-668FB1AC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3A52-DFA0-AF03-646B-9111D967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EA11-E9AC-5FF5-112C-10F2434F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4040-7DB3-F14E-2D66-F3C92BC3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0850-9C5B-3F97-B010-A004FAE0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2BAA-E681-BBA2-CEFE-905C6DDB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00A0-E751-B87E-D05B-96AC325F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2B6D-BD3A-79EE-D37E-AA5D5FA1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C2C0-242F-6AEC-AE22-ACDECF32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7675-E0FA-1B14-DF53-AFE38C7E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955C-205D-CE10-4BD2-23FEC803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EB5A-3437-72BD-E852-D8BE01D1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5E46-5D99-8C74-CCE0-0C612A817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F9C9-8234-98B4-5970-E0B43087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1BEA-606C-9FA7-4E29-08254612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CFF-227A-2DE8-ACDF-EF1726A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1823-AE5D-5D71-984A-60865BC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13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396D-1757-AA89-D4BF-DE3E283B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EA17-19A5-DDE7-D1BB-D0A6EE24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702E-FE7E-F885-50FD-C2C20ACE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B5E30-4C72-A397-4CD9-B06038F2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A98DB-71F9-AADB-D2F3-62B604F8F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7A5E4-BDF0-FBA7-3A8E-04D8506A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66DB3-2CE3-4132-0779-15BC02F7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9F21E-9DA8-C3BE-E805-9A78F9C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3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DF16-E9B0-96FA-5395-BEBA48FD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02D9C-2E26-C0D7-B0B6-E7724952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22A6D-3616-8A08-B3E4-A884BED1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46868-EFC9-6B99-6A43-B11B11BE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4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4B9D8-A522-A9A4-5D62-5F2A65AE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226AD-84AF-1EF8-E62D-3C3C46C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6E67-FA05-526E-F29E-A7B4BB28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0695-13A2-1D12-DDDB-4CF9BCA6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F41F-A2E5-F475-E4A7-679B2962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FDE7-4349-7185-8E48-22C66BA9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C2BF-8889-61B1-9A59-B92AE2F4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AA55-001A-D951-54CD-AC94B6BF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BC3FD-3850-5FFC-3C43-9ABD65DF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D85E-B4BC-6CC0-A64F-9A73E6DF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D2AB-EB6A-E414-DE34-6C628FC4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2E3ED-59E7-9075-8CEC-D34D9B30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21AB-E8E9-F125-0B35-BFCE15B0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656DE-B31A-2543-FA8E-F3FE010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BBD84-7F75-C660-509B-1F51C4D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3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0BFBE-31FB-0C28-0FD3-6A9150FF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A098-BAA2-C6B3-AB82-E3C7EA9A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6210-8E56-5281-EAC8-6D814384D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48F8-645B-497B-AC35-2766C32E0F2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08E2-CC64-8C60-141C-5A8EE116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CF4C-1B0B-43AB-7C28-D084A44B2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3996-98D8-4A12-88DB-E6F100C8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56D684-292C-6416-507C-09D3A168EFEC}"/>
              </a:ext>
            </a:extLst>
          </p:cNvPr>
          <p:cNvGrpSpPr/>
          <p:nvPr/>
        </p:nvGrpSpPr>
        <p:grpSpPr>
          <a:xfrm>
            <a:off x="2495550" y="1390650"/>
            <a:ext cx="7324725" cy="4076700"/>
            <a:chOff x="2495550" y="1390650"/>
            <a:chExt cx="7324725" cy="40767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2E6CCA-5B3F-969C-A708-B067E5C3EAD6}"/>
                </a:ext>
              </a:extLst>
            </p:cNvPr>
            <p:cNvSpPr/>
            <p:nvPr/>
          </p:nvSpPr>
          <p:spPr>
            <a:xfrm>
              <a:off x="7167562" y="1609724"/>
              <a:ext cx="1647825" cy="6810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web</a:t>
              </a:r>
              <a:r>
                <a: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portal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5F56D-708B-6BDE-06C0-F0430B5E2B82}"/>
                </a:ext>
              </a:extLst>
            </p:cNvPr>
            <p:cNvSpPr/>
            <p:nvPr/>
          </p:nvSpPr>
          <p:spPr>
            <a:xfrm>
              <a:off x="2562225" y="2980132"/>
              <a:ext cx="1647825" cy="6810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102A30-E829-1BF9-DD2F-3EBE8D7C4D86}"/>
                </a:ext>
              </a:extLst>
            </p:cNvPr>
            <p:cNvSpPr/>
            <p:nvPr/>
          </p:nvSpPr>
          <p:spPr>
            <a:xfrm>
              <a:off x="8048625" y="2949176"/>
              <a:ext cx="1647825" cy="6810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users authentication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E9E7B8-3662-8FF5-2C39-18F33A3FF33A}"/>
                </a:ext>
              </a:extLst>
            </p:cNvPr>
            <p:cNvSpPr/>
            <p:nvPr/>
          </p:nvSpPr>
          <p:spPr>
            <a:xfrm>
              <a:off x="7100887" y="4567236"/>
              <a:ext cx="1647825" cy="6810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reports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2B1A71-2AFF-89C8-A2B2-B6EECA5ED295}"/>
                </a:ext>
              </a:extLst>
            </p:cNvPr>
            <p:cNvSpPr/>
            <p:nvPr/>
          </p:nvSpPr>
          <p:spPr>
            <a:xfrm>
              <a:off x="3643312" y="1609724"/>
              <a:ext cx="1647825" cy="6810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collecting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9CEDE5-B24B-7037-E01E-4D0C73BE0A22}"/>
                </a:ext>
              </a:extLst>
            </p:cNvPr>
            <p:cNvSpPr/>
            <p:nvPr/>
          </p:nvSpPr>
          <p:spPr>
            <a:xfrm>
              <a:off x="3462337" y="4567235"/>
              <a:ext cx="1647825" cy="6810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management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88643EA-D3A6-3915-9F18-68FAB11F2BEC}"/>
                </a:ext>
              </a:extLst>
            </p:cNvPr>
            <p:cNvSpPr/>
            <p:nvPr/>
          </p:nvSpPr>
          <p:spPr>
            <a:xfrm>
              <a:off x="7486650" y="3162300"/>
              <a:ext cx="409575" cy="296465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793C108-1793-1EF7-A56D-1C41D0C78568}"/>
                </a:ext>
              </a:extLst>
            </p:cNvPr>
            <p:cNvSpPr/>
            <p:nvPr/>
          </p:nvSpPr>
          <p:spPr>
            <a:xfrm rot="19449451">
              <a:off x="6753225" y="2143125"/>
              <a:ext cx="409575" cy="296465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CBEEBC1-0F37-486C-8AE5-359F10DEF89A}"/>
                </a:ext>
              </a:extLst>
            </p:cNvPr>
            <p:cNvSpPr/>
            <p:nvPr/>
          </p:nvSpPr>
          <p:spPr>
            <a:xfrm rot="13462850">
              <a:off x="5292339" y="2143126"/>
              <a:ext cx="409575" cy="296465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C77E33F-4CDD-EFB8-7E1D-4DEC1052FF62}"/>
                </a:ext>
              </a:extLst>
            </p:cNvPr>
            <p:cNvSpPr/>
            <p:nvPr/>
          </p:nvSpPr>
          <p:spPr>
            <a:xfrm rot="10800000">
              <a:off x="4402931" y="3167324"/>
              <a:ext cx="409575" cy="296465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6EFEDD6-BAC5-835E-E830-065996B1747C}"/>
                </a:ext>
              </a:extLst>
            </p:cNvPr>
            <p:cNvSpPr/>
            <p:nvPr/>
          </p:nvSpPr>
          <p:spPr>
            <a:xfrm rot="2959775">
              <a:off x="6781105" y="4305894"/>
              <a:ext cx="409575" cy="296465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A0CD75F-566C-75CE-FEFF-83EA500533A5}"/>
                </a:ext>
              </a:extLst>
            </p:cNvPr>
            <p:cNvSpPr/>
            <p:nvPr/>
          </p:nvSpPr>
          <p:spPr>
            <a:xfrm rot="8418319">
              <a:off x="5142110" y="4327680"/>
              <a:ext cx="409575" cy="296465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5E88D1-07D4-CE7C-4A38-8EEB20400B90}"/>
                </a:ext>
              </a:extLst>
            </p:cNvPr>
            <p:cNvSpPr/>
            <p:nvPr/>
          </p:nvSpPr>
          <p:spPr>
            <a:xfrm>
              <a:off x="2495550" y="1390650"/>
              <a:ext cx="7324725" cy="4076700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DCE92F-F00E-EEFA-DF99-40168EF84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2622" y="2749639"/>
              <a:ext cx="1886755" cy="13587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5C3CEB-E7CC-7677-BACC-4352B71F6963}"/>
                </a:ext>
              </a:extLst>
            </p:cNvPr>
            <p:cNvSpPr txBox="1"/>
            <p:nvPr/>
          </p:nvSpPr>
          <p:spPr>
            <a:xfrm>
              <a:off x="5855859" y="3278907"/>
              <a:ext cx="1034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AMFS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7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7279-FAD4-9D82-100D-87978CDB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CCE89-D400-D65A-9249-86F5509BB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177" y="3150828"/>
            <a:ext cx="2377646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6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ZANE M. LIVIA</dc:creator>
  <cp:lastModifiedBy>ZANE M. LIVIA</cp:lastModifiedBy>
  <cp:revision>2</cp:revision>
  <dcterms:created xsi:type="dcterms:W3CDTF">2023-02-28T22:56:09Z</dcterms:created>
  <dcterms:modified xsi:type="dcterms:W3CDTF">2023-03-07T02:46:31Z</dcterms:modified>
</cp:coreProperties>
</file>