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2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715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446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5712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42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5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87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506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22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86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543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42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76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4321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390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79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3004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919875"/>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1938992"/>
          </a:xfrm>
          <a:prstGeom prst="rect">
            <a:avLst/>
          </a:prstGeom>
          <a:noFill/>
        </p:spPr>
        <p:txBody>
          <a:bodyPr wrap="square" rtlCol="0">
            <a:spAutoFit/>
          </a:bodyPr>
          <a:lstStyle/>
          <a:p>
            <a:r>
              <a:rPr lang="en-US" sz="2400" dirty="0"/>
              <a:t>STUDENT NAME:  </a:t>
            </a:r>
            <a:r>
              <a:rPr lang="en-GB" sz="2400" dirty="0"/>
              <a:t>C. LIVIN XAVIER </a:t>
            </a:r>
            <a:endParaRPr lang="en-US" sz="2400" dirty="0"/>
          </a:p>
          <a:p>
            <a:r>
              <a:rPr lang="en-US" sz="2400" dirty="0"/>
              <a:t>REGISTER NO: 22131</a:t>
            </a:r>
            <a:r>
              <a:rPr lang="en-GB" sz="2400" dirty="0"/>
              <a:t>11042078</a:t>
            </a:r>
            <a:endParaRPr lang="en-US" sz="2400" dirty="0"/>
          </a:p>
          <a:p>
            <a:r>
              <a:rPr lang="en-US" sz="2400" dirty="0"/>
              <a:t>DEPARTMENT: B.COM(</a:t>
            </a:r>
            <a:r>
              <a:rPr lang="en-GB" sz="2400" dirty="0"/>
              <a:t>CORPORATE SECRETARYSHIP)</a:t>
            </a:r>
            <a:endParaRPr lang="en-US" sz="2400" dirty="0"/>
          </a:p>
          <a:p>
            <a:r>
              <a:rPr lang="en-US" sz="2400" dirty="0"/>
              <a:t>COLLEGE: GOVERNMENT ARTS COLLEAGE NANDANAM</a:t>
            </a:r>
          </a:p>
          <a:p>
            <a:r>
              <a:rPr lang="en-US" sz="2400" dirty="0"/>
              <a:t>NM ID : </a:t>
            </a:r>
            <a:r>
              <a:rPr lang="en-GB" sz="2400" dirty="0"/>
              <a:t>asunm13112022batch/2232076</a:t>
            </a: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410</TotalTime>
  <Words>470</Words>
  <Application>Microsoft Office PowerPoint</Application>
  <PresentationFormat>Widescreen</PresentationFormat>
  <Paragraphs>66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Livin Xavier</cp:lastModifiedBy>
  <cp:revision>38</cp:revision>
  <dcterms:created xsi:type="dcterms:W3CDTF">2024-03-29T15:07:22Z</dcterms:created>
  <dcterms:modified xsi:type="dcterms:W3CDTF">2024-08-31T11:27:25Z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