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125" y="1778635"/>
            <a:ext cx="10445750" cy="951230"/>
          </a:xfrm>
          <a:effectLst/>
        </p:spPr>
        <p:txBody>
          <a:bodyPr/>
          <a:lstStyle/>
          <a:p>
            <a:r>
              <a:rPr lang="bg-BG" altLang="en-US" dirty="0"/>
              <a:t>Курсов проект по </a:t>
            </a:r>
            <a:br>
              <a:rPr lang="bg-BG" altLang="en-US" dirty="0"/>
            </a:br>
            <a:r>
              <a:rPr lang="bg-BG" altLang="en-US" dirty="0"/>
              <a:t>Управление на софтуерни проекти</a:t>
            </a:r>
            <a:endParaRPr lang="bg-BG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30613"/>
            <a:ext cx="9144000" cy="1655762"/>
          </a:xfrm>
        </p:spPr>
        <p:txBody>
          <a:bodyPr/>
          <a:lstStyle/>
          <a:p>
            <a:r>
              <a:rPr lang="bg-BG" altLang="en-US"/>
              <a:t>Изготвили:</a:t>
            </a:r>
            <a:br>
              <a:rPr lang="bg-BG" altLang="en-US"/>
            </a:br>
            <a:r>
              <a:rPr lang="bg-BG" altLang="en-US"/>
              <a:t>Александър Петков, Живко Желязков и Симеон Стойнев</a:t>
            </a:r>
            <a:br>
              <a:rPr lang="bg-BG" altLang="en-US"/>
            </a:br>
            <a:r>
              <a:rPr lang="bg-BG" altLang="en-US"/>
              <a:t>Фак. №: 19621822, 19621754, 19621789</a:t>
            </a:r>
            <a:br>
              <a:rPr lang="bg-BG" altLang="en-US"/>
            </a:br>
            <a:r>
              <a:rPr lang="bg-BG" altLang="en-US"/>
              <a:t>СИТ курс III група 1б</a:t>
            </a:r>
            <a:endParaRPr lang="bg-BG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/>
              <a:t>Описание към технологиите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Софтуерният продукт е десктоп приложение написано на C#, използвайки платформата Windows Forms. Тя е използвана поради това, че позволява бърза итерация при добавяне на функционалност.</a:t>
            </a:r>
            <a:endParaRPr lang="en-US" sz="2000"/>
          </a:p>
          <a:p>
            <a:r>
              <a:rPr lang="en-US" sz="2000"/>
              <a:t>За съхраняване на данни е използвана базата данни PostgreSQL, поради предишен опит и употреба от разработчика.</a:t>
            </a:r>
            <a:endParaRPr lang="en-US" sz="2000"/>
          </a:p>
          <a:p>
            <a:r>
              <a:rPr lang="en-US" sz="2000"/>
              <a:t>Приложението има минимални хардуерни изисквания. От към софтуерни изисквания, приложението поддържа само Windows операционна система поради ограниченията на Windows Forms платформата.</a:t>
            </a:r>
            <a:endParaRPr lang="en-US" sz="2000"/>
          </a:p>
          <a:p>
            <a:r>
              <a:rPr lang="en-US" sz="2000"/>
              <a:t>За управление на проекти е използван Microsoft Project, </a:t>
            </a:r>
            <a:r>
              <a:rPr lang="bg-BG" sz="2000"/>
              <a:t>а за контрол на версиите на приложението - </a:t>
            </a:r>
            <a:r>
              <a:rPr lang="en-US" sz="2000"/>
              <a:t>GitHub.</a:t>
            </a:r>
            <a:endParaRPr lang="en-US" sz="2000"/>
          </a:p>
          <a:p>
            <a:r>
              <a:rPr lang="bg-BG" sz="2000"/>
              <a:t>За интегрирана среда за разработка е използван </a:t>
            </a:r>
            <a:r>
              <a:rPr lang="en-US" sz="2000"/>
              <a:t>Visual Studio.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/>
              <a:t>Разделяне на задачите при изработка</a:t>
            </a:r>
            <a:endParaRPr lang="bg-BG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72205" y="1762760"/>
            <a:ext cx="4846955" cy="452628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/>
              <a:t>Диаграма на Гант</a:t>
            </a:r>
            <a:endParaRPr lang="bg-BG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2790" y="1600200"/>
            <a:ext cx="8185150" cy="4526280"/>
          </a:xfrm>
          <a:prstGeom prst="rect">
            <a:avLst/>
          </a:prstGeom>
          <a:effectLst>
            <a:softEdge rad="381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/>
              <a:t>Жалонни точки</a:t>
            </a:r>
            <a:endParaRPr lang="bg-BG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612265"/>
            <a:ext cx="5376545" cy="450088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5855" y="2499360"/>
            <a:ext cx="5376545" cy="2727325"/>
          </a:xfrm>
          <a:prstGeom prst="rect">
            <a:avLst/>
          </a:prstGeom>
          <a:effectLst>
            <a:softEdge rad="254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/>
              <a:t>Детайли към бюджета</a:t>
            </a:r>
            <a:endParaRPr lang="bg-BG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4720" y="1705610"/>
            <a:ext cx="778192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183"/>
            <a:ext cx="10972800" cy="1143000"/>
          </a:xfrm>
        </p:spPr>
        <p:txBody>
          <a:bodyPr/>
          <a:p>
            <a:r>
              <a:rPr lang="bg-BG" altLang="en-US" sz="6000"/>
              <a:t>Към проекта!</a:t>
            </a:r>
            <a:endParaRPr lang="bg-BG" altLang="en-US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/>
              <a:t>Въведение</a:t>
            </a:r>
            <a:endParaRPr lang="bg-BG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Приложението служи за правене на резервации в хотел. Предоставя възможности за добавяне на резервация, показване на справки за активни резервации и за натовареност на стая за конкретен месец.</a:t>
            </a:r>
            <a:endParaRPr lang="en-US" sz="2000"/>
          </a:p>
          <a:p>
            <a:r>
              <a:rPr lang="en-US" sz="2000"/>
              <a:t>Изцяло бюджета на проекта е 1375лв, включвайки добавени 10% за непредвидени разходи и компютри за екипа (по 150лв на човек). </a:t>
            </a:r>
            <a:r>
              <a:rPr lang="bg-BG" sz="2000"/>
              <a:t>С</a:t>
            </a:r>
            <a:r>
              <a:rPr lang="en-US" sz="2000"/>
              <a:t>ъставен </a:t>
            </a:r>
            <a:r>
              <a:rPr lang="bg-BG" altLang="en-US" sz="2000"/>
              <a:t>е </a:t>
            </a:r>
            <a:r>
              <a:rPr lang="en-US" sz="2000"/>
              <a:t>спрямо разходите за анализ, разработка, тестване и документация на проекта.</a:t>
            </a:r>
            <a:endParaRPr lang="en-US" sz="2000"/>
          </a:p>
          <a:p>
            <a:r>
              <a:rPr lang="bg-BG" sz="2000"/>
              <a:t>Стъпките за разработване на проекта са 5: Анализ на изискванията, Планиране, Разработка, Тестване и Документация. За всеки етап от реализацията са предвидени различен брой необходими дни и бюджет за ефектвитното му завършване.</a:t>
            </a:r>
            <a:endParaRPr lang="bg-BG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/>
              <a:t>Начален екран на приложението</a:t>
            </a:r>
            <a:endParaRPr lang="bg-BG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3340" y="1600200"/>
            <a:ext cx="700405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/>
              <a:t>Добавяне на резервация</a:t>
            </a:r>
            <a:endParaRPr lang="bg-BG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53230" y="1600200"/>
            <a:ext cx="368427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 altLang="en-US"/>
              <a:t>Справка на активни резервации</a:t>
            </a:r>
            <a:endParaRPr lang="bg-BG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5060" y="1600200"/>
            <a:ext cx="742124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/>
              <a:t>Проверка за натовареност на стая</a:t>
            </a:r>
            <a:endParaRPr lang="bg-BG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8235" y="1600200"/>
            <a:ext cx="741489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/>
              <a:t>Добавяне и премахване на стаи</a:t>
            </a:r>
            <a:endParaRPr lang="bg-BG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8255" y="1600200"/>
            <a:ext cx="709485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/>
              <a:t>Структура на базата от данни</a:t>
            </a:r>
            <a:endParaRPr lang="bg-BG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44645" y="1600200"/>
            <a:ext cx="390207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bg-BG"/>
              <a:t>Използвани технологии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8" name="Picture 7" descr="PostgreSQL-Logo.wi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43585" y="1600200"/>
            <a:ext cx="2969260" cy="2344420"/>
          </a:xfrm>
          <a:prstGeom prst="rect">
            <a:avLst/>
          </a:prstGeom>
        </p:spPr>
      </p:pic>
      <p:pic>
        <p:nvPicPr>
          <p:cNvPr id="10" name="Picture 9" descr="visual-studio-logo-14F95CF819-seeklogo.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35" y="4519930"/>
            <a:ext cx="1826260" cy="1851025"/>
          </a:xfrm>
          <a:prstGeom prst="rect">
            <a:avLst/>
          </a:prstGeom>
        </p:spPr>
      </p:pic>
      <p:pic>
        <p:nvPicPr>
          <p:cNvPr id="11" name="Picture 10" descr="MS_Project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90" y="4624705"/>
            <a:ext cx="1856740" cy="1856740"/>
          </a:xfrm>
          <a:prstGeom prst="rect">
            <a:avLst/>
          </a:prstGeom>
        </p:spPr>
      </p:pic>
      <p:pic>
        <p:nvPicPr>
          <p:cNvPr id="13" name="Picture 12" descr="GitHub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245" y="4459605"/>
            <a:ext cx="2567940" cy="1444625"/>
          </a:xfrm>
          <a:prstGeom prst="rect">
            <a:avLst/>
          </a:prstGeom>
        </p:spPr>
      </p:pic>
      <p:pic>
        <p:nvPicPr>
          <p:cNvPr id="14" name="Picture 13" descr="Csharp_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985" y="1173480"/>
            <a:ext cx="3286125" cy="3286125"/>
          </a:xfrm>
          <a:prstGeom prst="rect">
            <a:avLst/>
          </a:prstGeom>
        </p:spPr>
      </p:pic>
      <p:pic>
        <p:nvPicPr>
          <p:cNvPr id="15" name="Picture 14" descr="253103897_923089791633438_4528923984097941383_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6030" y="1781810"/>
            <a:ext cx="2171700" cy="2069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1760</Words>
  <Application>WPS Presentation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 проект по  Управление на софтуерни проекти</dc:title>
  <dc:creator/>
  <cp:lastModifiedBy>exoda</cp:lastModifiedBy>
  <cp:revision>2</cp:revision>
  <dcterms:created xsi:type="dcterms:W3CDTF">2022-05-15T16:09:45Z</dcterms:created>
  <dcterms:modified xsi:type="dcterms:W3CDTF">2022-05-15T16:42:28Z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8029F5A108C24686B14B6CB951897A6B</vt:lpwstr>
  </property>
  <property fmtid="{D5CDD505-2E9C-101B-9397-08002B2CF9AE}" pid="3" name="KSOProductBuildVer">
    <vt:lpwstr>1033-11.2.0.10451</vt:lpwstr>
  </property>
</Properties>
</file>