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C72-B4B5-4951-8499-00EDD2029752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7489-B24A-44D1-8CB7-A6D5AF843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70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C72-B4B5-4951-8499-00EDD2029752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7489-B24A-44D1-8CB7-A6D5AF843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C72-B4B5-4951-8499-00EDD2029752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7489-B24A-44D1-8CB7-A6D5AF843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82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C72-B4B5-4951-8499-00EDD2029752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7489-B24A-44D1-8CB7-A6D5AF843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1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C72-B4B5-4951-8499-00EDD2029752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7489-B24A-44D1-8CB7-A6D5AF843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82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C72-B4B5-4951-8499-00EDD2029752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7489-B24A-44D1-8CB7-A6D5AF843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88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C72-B4B5-4951-8499-00EDD2029752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7489-B24A-44D1-8CB7-A6D5AF843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5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C72-B4B5-4951-8499-00EDD2029752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7489-B24A-44D1-8CB7-A6D5AF843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22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C72-B4B5-4951-8499-00EDD2029752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7489-B24A-44D1-8CB7-A6D5AF843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1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C72-B4B5-4951-8499-00EDD2029752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7489-B24A-44D1-8CB7-A6D5AF843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83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3C72-B4B5-4951-8499-00EDD2029752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7489-B24A-44D1-8CB7-A6D5AF843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2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23C72-B4B5-4951-8499-00EDD2029752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E7489-B24A-44D1-8CB7-A6D5AF843F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0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0579" y="1235657"/>
            <a:ext cx="272404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prstClr val="black"/>
                </a:solidFill>
                <a:latin typeface="Comic Sans MS" panose="030F0702030302020204" pitchFamily="66" charset="0"/>
              </a:rPr>
              <a:t>Historical film</a:t>
            </a:r>
          </a:p>
          <a:p>
            <a:endParaRPr lang="en-GB" sz="2000" b="1" u="sng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b="1" u="sng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b="1" u="sng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b="1" u="sng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b="1" u="sng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60592" y="108406"/>
            <a:ext cx="8543044" cy="995148"/>
          </a:xfrm>
          <a:prstGeom prst="rect">
            <a:avLst/>
          </a:prstGeom>
          <a:noFill/>
        </p:spPr>
        <p:txBody>
          <a:bodyPr wrap="none" lIns="162560" tIns="81282" rIns="162560" bIns="81282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 w="28575">
                  <a:solidFill>
                    <a:schemeClr val="tx1"/>
                  </a:solidFill>
                </a:ln>
                <a:solidFill>
                  <a:srgbClr val="00B050"/>
                </a:solidFill>
              </a:rPr>
              <a:t>History Project Competition!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32542" y="1196439"/>
            <a:ext cx="3239723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prstClr val="black"/>
                </a:solidFill>
                <a:latin typeface="Comic Sans MS" panose="030F0702030302020204" pitchFamily="66" charset="0"/>
              </a:rPr>
              <a:t>Recreate a historical scene</a:t>
            </a:r>
            <a:endParaRPr lang="en-GB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32" name="Picture 8" descr="15 Famous Movie Scenes Recreated in Le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952" y="1625373"/>
            <a:ext cx="1572653" cy="10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1066" y="3266839"/>
            <a:ext cx="291684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prstClr val="black"/>
                </a:solidFill>
                <a:latin typeface="Comic Sans MS" panose="030F0702030302020204" pitchFamily="66" charset="0"/>
              </a:rPr>
              <a:t>Create a magazine</a:t>
            </a:r>
          </a:p>
          <a:p>
            <a:endParaRPr lang="en-GB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pic>
        <p:nvPicPr>
          <p:cNvPr id="19" name="Picture 4" descr="Film Clip Art Free | Clipart Panda - Free Clipart Imag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2" y="1447070"/>
            <a:ext cx="651980" cy="59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BC History Magazine - May 2019 Subscriptions | Pocketmag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12" y="3677891"/>
            <a:ext cx="1220518" cy="161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2229" y="3634330"/>
            <a:ext cx="17269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This should include key historical moments for the month of May and any other historical stories that interest you.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2848493" y="1806253"/>
            <a:ext cx="15461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Recreate a historical scene using whatever you have.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44488" y="1570548"/>
            <a:ext cx="253630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Create a mini-film or documentary of your choice from a past event and get creative with your portrayal! </a:t>
            </a:r>
          </a:p>
          <a:p>
            <a:endParaRPr lang="en-GB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791964" y="1204718"/>
            <a:ext cx="3374454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prstClr val="black"/>
                </a:solidFill>
                <a:latin typeface="Comic Sans MS" panose="030F0702030302020204" pitchFamily="66" charset="0"/>
              </a:rPr>
              <a:t>Make a game</a:t>
            </a:r>
          </a:p>
          <a:p>
            <a:endParaRPr lang="en-GB" sz="2000" b="1" u="sng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b="1" u="sng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b="1" u="sng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b="1" u="sng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b="1" u="sng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b="1" u="sng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b="1" u="sng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27811" y="1580616"/>
            <a:ext cx="28223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Take a classic board game such as ‘Guess Who?’ or ‘Monopoly’ and recreate it with a historical theme. Alternatively, you can create your own game with your set of rules. </a:t>
            </a:r>
          </a:p>
        </p:txBody>
      </p:sp>
      <p:pic>
        <p:nvPicPr>
          <p:cNvPr id="1046" name="Picture 22" descr="Guess Who?': Endemol Shine &amp; Hasbro's Allspark To Adapt Game For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6370" y="1246531"/>
            <a:ext cx="1139218" cy="91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180231" y="1199353"/>
            <a:ext cx="250376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prstClr val="black"/>
                </a:solidFill>
                <a:latin typeface="Comic Sans MS" panose="030F0702030302020204" pitchFamily="66" charset="0"/>
              </a:rPr>
              <a:t>Get arty</a:t>
            </a:r>
          </a:p>
          <a:p>
            <a:endParaRPr lang="en-GB" sz="2000" b="1" u="sng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b="1" u="sng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b="1" u="sng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b="1" u="sng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b="1" u="sng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b="1" u="sng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b="1" u="sng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188956" y="1517099"/>
            <a:ext cx="18366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prstClr val="black"/>
                </a:solidFill>
                <a:latin typeface="Comic Sans MS" panose="030F0702030302020204" pitchFamily="66" charset="0"/>
              </a:rPr>
              <a:t>Create a comic-book strip to tell a story from history. Alternatively, paint or draw a picture of a historical figure. </a:t>
            </a:r>
          </a:p>
        </p:txBody>
      </p:sp>
      <p:pic>
        <p:nvPicPr>
          <p:cNvPr id="1048" name="Picture 24" descr="Download Paint Clipart Painting Decorating And Inspiration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610" y="1279604"/>
            <a:ext cx="822388" cy="1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122370" y="3266839"/>
            <a:ext cx="294989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u="sng" dirty="0">
                <a:solidFill>
                  <a:prstClr val="black"/>
                </a:solidFill>
                <a:latin typeface="Comic Sans MS" panose="030F0702030302020204" pitchFamily="66" charset="0"/>
              </a:rPr>
              <a:t>Instagram a historical figure</a:t>
            </a:r>
          </a:p>
          <a:p>
            <a:endParaRPr lang="en-GB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en-GB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705" y="3899734"/>
            <a:ext cx="22350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mic Sans MS" panose="030F0702030302020204" pitchFamily="66" charset="0"/>
              </a:rPr>
              <a:t>Produce an Instagram account for a historical figure of your choice. Remember to select relevant images </a:t>
            </a:r>
            <a:r>
              <a:rPr lang="en-GB" sz="1600">
                <a:latin typeface="Comic Sans MS" panose="030F0702030302020204" pitchFamily="66" charset="0"/>
              </a:rPr>
              <a:t>with appropriate </a:t>
            </a:r>
            <a:r>
              <a:rPr lang="en-GB" sz="1600" dirty="0">
                <a:latin typeface="Comic Sans MS" panose="030F0702030302020204" pitchFamily="66" charset="0"/>
              </a:rPr>
              <a:t>captions.    </a:t>
            </a:r>
          </a:p>
        </p:txBody>
      </p:sp>
      <p:pic>
        <p:nvPicPr>
          <p:cNvPr id="1052" name="Picture 28" descr="Love It Or Hate it, Instagram's New Logo Is So Internet Right Now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1" r="17083"/>
          <a:stretch/>
        </p:blipFill>
        <p:spPr bwMode="auto">
          <a:xfrm>
            <a:off x="5207185" y="3634330"/>
            <a:ext cx="762000" cy="85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Gold shiny scroll Royalty Free Vector Image - VectorStock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" r="3032" b="17603"/>
          <a:stretch/>
        </p:blipFill>
        <p:spPr bwMode="auto">
          <a:xfrm>
            <a:off x="6180231" y="3579202"/>
            <a:ext cx="5986187" cy="327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760748" y="4093348"/>
            <a:ext cx="4889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mic Sans MS" panose="030F0702030302020204" pitchFamily="66" charset="0"/>
              </a:rPr>
              <a:t>We’re looking for effort, creativity and historical accuracy in your submissions. Have fun with it! </a:t>
            </a:r>
          </a:p>
          <a:p>
            <a:endParaRPr lang="en-GB" b="1" dirty="0">
              <a:latin typeface="Comic Sans MS" panose="030F0702030302020204" pitchFamily="66" charset="0"/>
            </a:endParaRPr>
          </a:p>
          <a:p>
            <a:r>
              <a:rPr lang="en-GB" b="1" dirty="0">
                <a:latin typeface="Comic Sans MS" panose="030F0702030302020204" pitchFamily="66" charset="0"/>
              </a:rPr>
              <a:t>Greater challenge?</a:t>
            </a:r>
          </a:p>
          <a:p>
            <a:r>
              <a:rPr lang="en-GB" dirty="0">
                <a:latin typeface="Comic Sans MS" panose="030F0702030302020204" pitchFamily="66" charset="0"/>
              </a:rPr>
              <a:t>Select a topic you haven’t studied before such as Joan of Arc, William Wilberforce, Dunkirk or the creation of the NHS.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645CB8-1EFC-4BE1-9FE7-EF99BF69D4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907" y="30729"/>
            <a:ext cx="1288857" cy="12012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98481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196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Last</dc:creator>
  <cp:lastModifiedBy>ewan gregory</cp:lastModifiedBy>
  <cp:revision>10</cp:revision>
  <dcterms:created xsi:type="dcterms:W3CDTF">2020-04-15T12:31:42Z</dcterms:created>
  <dcterms:modified xsi:type="dcterms:W3CDTF">2020-05-18T08:16:23Z</dcterms:modified>
</cp:coreProperties>
</file>