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C88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8218-7661-43CD-8DC6-57A07A65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3C11-6369-464B-8922-73800095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8A02-EBA2-4400-83B1-0837921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6144-3B4D-4311-B2C1-F8FAD98C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AAF2-F86E-49C6-A178-AB3DBF3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2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E202-D397-4B06-9E58-84D79EBA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69A87-E985-46A2-8CC3-977A397A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4F8-6CBF-4498-A22C-6510ED15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53D4-33B9-4DEB-84BB-6952CE35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A1E5-3A88-4871-9011-8EA0638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F91E-2684-431C-81F1-69A7A99A3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CF93-EB66-4140-A4BC-03C49C0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2D5C-BFD2-4DBF-98E4-383D4596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7804-5E51-42D7-8227-5F9F81F6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C4A3-D205-4FC0-B7A7-3CB3CC7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5291-3FD3-438F-99F4-D71C7CC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8BEC-AD17-410A-B7E4-E54695EF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7407-60F0-414B-B085-14A8095C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705F-F3D7-40B8-8F46-3A45804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1AB9-F610-4ECD-B421-C201DE9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09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C784-C6F7-46C2-8362-879EA9E7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1158-F02D-4324-8A33-3D0CA36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D691-F22A-49A6-BD37-BC4DF66F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A4D6-79C9-4A0E-866C-654EE0A2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1B04-F66F-43A9-8634-C0F58E13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2C0F-4152-4764-BADA-C519F914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2F61-FDF9-460C-88AD-0D6B05A6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3625-5F0B-4F72-8EB4-09BD0099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E3C7-F9A8-4BC1-97F0-A6BE2A81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4436-ABBD-48F1-89D3-C0307A57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32362-B0AA-40BA-A09B-E215A41E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601C-7BDA-47DA-8CBF-25C8B9E9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721F-9BF1-4B34-87B9-310D588B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F3A4B-7E8E-423F-A86A-E2F77ACF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E24D0-4DAD-441F-A20E-5CBF11A93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34BA4-00EF-4A01-84F0-11124218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2EEF-8C76-4EE4-944F-8FF4470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707A-2F95-4C63-BFD3-B7B27E04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B2972-7B9B-45EA-A570-9D7B2DE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8EC6-8005-42CE-9D4F-464FC3D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9D2B5-F684-47E2-843E-632194DD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3FA6-A9FB-49CB-9C37-C6E449D3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E29AD-0127-49F1-B744-954FD481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46356-A151-49AE-928A-E6E40624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5A72D-B142-4224-BA77-8F3FC5A4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5B05-C796-41A9-B2CF-3C36BF14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F224-C379-4006-9920-3AE7B82B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6A60-108E-4C0B-94C9-C5921A98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F58-725D-45D2-BCCC-F64447AA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49BE-8BFF-4537-88B4-3F24188C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89839-FB30-4970-8D6E-5942ED23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8A3C4-C0C5-49BF-A848-DC4271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C9E9-CA00-45F7-9C9F-7E6A4200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0ADA3-31A0-4138-A629-BFF9A1ACE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F9641-8CEB-45F1-8EC6-6716A288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6E9D4-CBB0-46DF-B344-21EB6AAF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AC14B-46AD-4742-A9E1-2BC3A98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EE4E-F664-4236-9A0F-F6DEBCE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6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9AD55-756E-4B2C-AD08-186744DC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D235-0C13-4964-A9A6-5031475B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28DF-0B6E-4107-BF27-A3F9D1AEB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8FAB-544C-4E3D-883C-7DCEF21C7E3B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72E1-A3BA-4A29-A613-26A8FF8F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7AFB-EB1F-44EB-9B7B-9E2A0FD1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3A6E-AF30-4232-B4A7-FDF9516B7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160D1-1B7D-4313-A12F-FEC80066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3" y="410801"/>
            <a:ext cx="4279763" cy="8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B76BF-6D4B-495A-8D85-4C95A1DCF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67"/>
          <a:stretch/>
        </p:blipFill>
        <p:spPr>
          <a:xfrm>
            <a:off x="10030635" y="3318622"/>
            <a:ext cx="2095500" cy="2107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54793-EB9E-44CC-9396-A16FD7BF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6" y="1412976"/>
            <a:ext cx="3305175" cy="138112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1BD245F-21C8-45BF-B269-5E09C1E86C59}"/>
              </a:ext>
            </a:extLst>
          </p:cNvPr>
          <p:cNvSpPr/>
          <p:nvPr/>
        </p:nvSpPr>
        <p:spPr>
          <a:xfrm>
            <a:off x="5324901" y="1677797"/>
            <a:ext cx="3456264" cy="1443473"/>
          </a:xfrm>
          <a:prstGeom prst="wedgeEllipseCallout">
            <a:avLst>
              <a:gd name="adj1" fmla="val -140074"/>
              <a:gd name="adj2" fmla="val -3784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The PE department would like to set you the challenge of …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Creating the most interesting and engaging display/poster about 1 sport you have studied at Park. 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670027B-C6ED-4300-A343-88EEEE3040FF}"/>
              </a:ext>
            </a:extLst>
          </p:cNvPr>
          <p:cNvSpPr/>
          <p:nvPr/>
        </p:nvSpPr>
        <p:spPr>
          <a:xfrm>
            <a:off x="5223696" y="4589327"/>
            <a:ext cx="3675087" cy="2107778"/>
          </a:xfrm>
          <a:prstGeom prst="wedgeEllipseCallout">
            <a:avLst>
              <a:gd name="adj1" fmla="val 107227"/>
              <a:gd name="adj2" fmla="val -78969"/>
            </a:avLst>
          </a:prstGeom>
          <a:solidFill>
            <a:srgbClr val="C880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You should ensure it shows … 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An introduction about the game 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A brief history of the sport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5 key skills and their coaching points (how to perform them)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How competition take place/is structured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10 rules of the sport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Supportive pictures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AC9AFBEC-7672-4C07-8D5F-1EC2F6414159}"/>
              </a:ext>
            </a:extLst>
          </p:cNvPr>
          <p:cNvSpPr/>
          <p:nvPr/>
        </p:nvSpPr>
        <p:spPr>
          <a:xfrm>
            <a:off x="5531650" y="410801"/>
            <a:ext cx="6297715" cy="865853"/>
          </a:xfrm>
          <a:prstGeom prst="ribbon2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entury Gothic" panose="020B0502020202020204" pitchFamily="34" charset="0"/>
              </a:rPr>
              <a:t>PE Competition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29BBF-EA56-4D2C-B1D9-461E4A88D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706"/>
          <a:stretch/>
        </p:blipFill>
        <p:spPr>
          <a:xfrm>
            <a:off x="10030635" y="5684524"/>
            <a:ext cx="1798730" cy="881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45106-E536-4466-9C0A-2313CE037575}"/>
              </a:ext>
            </a:extLst>
          </p:cNvPr>
          <p:cNvSpPr txBox="1"/>
          <p:nvPr/>
        </p:nvSpPr>
        <p:spPr>
          <a:xfrm>
            <a:off x="229298" y="3445339"/>
            <a:ext cx="4558707" cy="600164"/>
          </a:xfrm>
          <a:prstGeom prst="rect">
            <a:avLst/>
          </a:prstGeom>
          <a:solidFill>
            <a:srgbClr val="C898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entury Gothic" panose="020B0502020202020204" pitchFamily="34" charset="0"/>
              </a:rPr>
              <a:t>Level 1 – </a:t>
            </a:r>
          </a:p>
          <a:p>
            <a:r>
              <a:rPr lang="en-GB" sz="1100" dirty="0">
                <a:latin typeface="Century Gothic" panose="020B0502020202020204" pitchFamily="34" charset="0"/>
              </a:rPr>
              <a:t>You create a poster covering the key criteria and include what you enjoyed about this sport/why you chose it.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3962F-7412-425B-AD5A-45F05770239E}"/>
              </a:ext>
            </a:extLst>
          </p:cNvPr>
          <p:cNvSpPr txBox="1"/>
          <p:nvPr/>
        </p:nvSpPr>
        <p:spPr>
          <a:xfrm>
            <a:off x="229299" y="4173829"/>
            <a:ext cx="4558707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entury Gothic" panose="020B0502020202020204" pitchFamily="34" charset="0"/>
              </a:rPr>
              <a:t>Level 2 – </a:t>
            </a:r>
          </a:p>
          <a:p>
            <a:r>
              <a:rPr lang="en-GB" sz="1100" dirty="0">
                <a:latin typeface="Century Gothic" panose="020B0502020202020204" pitchFamily="34" charset="0"/>
              </a:rPr>
              <a:t>You create a poster covering the key criteria but also include top level sports performers quotes and information about British athletes in this sport.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4A46D-1E2C-46EF-90AC-BE2003F381D7}"/>
              </a:ext>
            </a:extLst>
          </p:cNvPr>
          <p:cNvSpPr txBox="1"/>
          <p:nvPr/>
        </p:nvSpPr>
        <p:spPr>
          <a:xfrm>
            <a:off x="229298" y="5086985"/>
            <a:ext cx="4558707" cy="76944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entury Gothic" panose="020B0502020202020204" pitchFamily="34" charset="0"/>
              </a:rPr>
              <a:t>Level 3 – </a:t>
            </a:r>
          </a:p>
          <a:p>
            <a:r>
              <a:rPr lang="en-GB" sz="1100" dirty="0">
                <a:latin typeface="Century Gothic" panose="020B0502020202020204" pitchFamily="34" charset="0"/>
              </a:rPr>
              <a:t>Once you have completed level 1 and 2 you then present you poster/display of research to a family member. Ask them to write a short evaluation of your presentation.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532F1A-385E-4F33-9A21-6A9EBD4DC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553" y="3352416"/>
            <a:ext cx="865158" cy="892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B17748-781F-465E-BC37-412C511C1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7706" y="1470935"/>
            <a:ext cx="1130722" cy="752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0F40E3-7F6D-43AB-B1E6-85D68C780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8552" y="1504551"/>
            <a:ext cx="746184" cy="9280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543E21-97B9-4F61-9297-29E6F1776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3121" y="2224872"/>
            <a:ext cx="865853" cy="8658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1B732B-843C-4A8D-848E-DC7E17CD3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922" y="2862828"/>
            <a:ext cx="723638" cy="5168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87C876-9C12-4C38-BC51-6D740390B6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1460" y="2862828"/>
            <a:ext cx="723638" cy="7268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F137CA-C2D4-4D3C-8C5F-C8C47702E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6378" y="3540489"/>
            <a:ext cx="1430076" cy="8394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69ABED-339D-4B19-9E06-C73527C08C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0622" y="3226262"/>
            <a:ext cx="1174719" cy="879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A2D41-3451-46C1-954A-E6A37FD0E99E}"/>
              </a:ext>
            </a:extLst>
          </p:cNvPr>
          <p:cNvSpPr txBox="1"/>
          <p:nvPr/>
        </p:nvSpPr>
        <p:spPr>
          <a:xfrm>
            <a:off x="229298" y="6000141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to k.sexton@pcs.hants.sch.uk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0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7FEA0E6BB3748AD79B6323527FDCD" ma:contentTypeVersion="10" ma:contentTypeDescription="Create a new document." ma:contentTypeScope="" ma:versionID="4526fc4d6d508602e8c2feb126a1d663">
  <xsd:schema xmlns:xsd="http://www.w3.org/2001/XMLSchema" xmlns:xs="http://www.w3.org/2001/XMLSchema" xmlns:p="http://schemas.microsoft.com/office/2006/metadata/properties" xmlns:ns3="bd11a8c1-8436-4fae-9260-0767b6dbaee7" xmlns:ns4="8cf37aaa-dd0d-4d97-abca-162731b7af23" targetNamespace="http://schemas.microsoft.com/office/2006/metadata/properties" ma:root="true" ma:fieldsID="36adf5fb5147a3ffc892dafef2bdbeb8" ns3:_="" ns4:_="">
    <xsd:import namespace="bd11a8c1-8436-4fae-9260-0767b6dbaee7"/>
    <xsd:import namespace="8cf37aaa-dd0d-4d97-abca-162731b7af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1a8c1-8436-4fae-9260-0767b6dba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37aaa-dd0d-4d97-abca-162731b7a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CA7612-916B-42C0-980D-A1CDEF7F22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0A742F-D255-4C11-9BA2-86CE017BE7D1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cf37aaa-dd0d-4d97-abca-162731b7af23"/>
    <ds:schemaRef ds:uri="bd11a8c1-8436-4fae-9260-0767b6dbaee7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E770E97-BCF2-4075-918A-EC2B56C8E2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1a8c1-8436-4fae-9260-0767b6dbaee7"/>
    <ds:schemaRef ds:uri="8cf37aaa-dd0d-4d97-abca-162731b7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Cavanagh</dc:creator>
  <cp:lastModifiedBy>ewan gregory</cp:lastModifiedBy>
  <cp:revision>4</cp:revision>
  <dcterms:created xsi:type="dcterms:W3CDTF">2020-03-31T08:34:21Z</dcterms:created>
  <dcterms:modified xsi:type="dcterms:W3CDTF">2020-06-14T12:48:32Z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0x01010097C7FEA0E6BB3748AD79B6323527FDCD</vt:lpwstr>
  </property>
</Properties>
</file>