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42308-6936-4317-B4FE-30387CDFD01A}" v="138" dt="2020-06-30T13:13:54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0034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8" r:id="rId2"/>
    <p:sldLayoutId id="2147483685" r:id="rId3"/>
    <p:sldLayoutId id="2147483702" r:id="rId4"/>
    <p:sldLayoutId id="214748371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3344993"/>
            <a:ext cx="7254240" cy="1042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E411B"/>
                </a:solidFill>
              </a:rPr>
              <a:t>S.O.L.I.D Principles</a:t>
            </a:r>
            <a:br>
              <a:rPr lang="en-GB" dirty="0">
                <a:solidFill>
                  <a:srgbClr val="DE411B"/>
                </a:solidFill>
              </a:rPr>
            </a:br>
            <a:br>
              <a:rPr lang="en-GB" dirty="0">
                <a:solidFill>
                  <a:srgbClr val="DE411B"/>
                </a:solidFill>
              </a:rPr>
            </a:br>
            <a:r>
              <a:rPr lang="en-GB" dirty="0">
                <a:solidFill>
                  <a:srgbClr val="DE411B"/>
                </a:solidFill>
              </a:rPr>
              <a:t>Clean code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5270746"/>
            <a:ext cx="72542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July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37087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Follow S.O.L.I.D Principles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readable (spacing, formatting)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easy to understand (naming conventions)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well structured (solutions, namespaces, folders)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highly testable, extendable and easy to maintain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Avoid comments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 to write code that unfolds like a story when is read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guidelines</a:t>
            </a:r>
          </a:p>
        </p:txBody>
      </p:sp>
    </p:spTree>
    <p:extLst>
      <p:ext uri="{BB962C8B-B14F-4D97-AF65-F5344CB8AC3E}">
        <p14:creationId xmlns:p14="http://schemas.microsoft.com/office/powerpoint/2010/main" val="2110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338554"/>
          </a:xfrm>
        </p:spPr>
        <p:txBody>
          <a:bodyPr/>
          <a:lstStyle/>
          <a:p>
            <a:pPr algn="l"/>
            <a:r>
              <a:rPr lang="en-US" dirty="0"/>
              <a:t>Clean Code A Handbook of Agile Software Craftsmanship by </a:t>
            </a:r>
            <a:r>
              <a:rPr lang="en-US" b="1" dirty="0"/>
              <a:t>Robert C. Martin </a:t>
            </a:r>
            <a:r>
              <a:rPr lang="en-US" dirty="0"/>
              <a:t>(added with the presentation)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03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>
          <a:xfrm>
            <a:off x="5590244" y="3168909"/>
            <a:ext cx="5038524" cy="910801"/>
          </a:xfrm>
        </p:spPr>
        <p:txBody>
          <a:bodyPr>
            <a:noAutofit/>
          </a:bodyPr>
          <a:lstStyle/>
          <a:p>
            <a:r>
              <a:rPr lang="en-GB" dirty="0"/>
              <a:t>MIREL AIOANEI</a:t>
            </a:r>
          </a:p>
          <a:p>
            <a:r>
              <a:rPr lang="en-GB" dirty="0"/>
              <a:t>Natalia Penciuc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>
          <a:xfrm>
            <a:off x="5590244" y="4478614"/>
            <a:ext cx="5038524" cy="2102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Why and what is </a:t>
            </a:r>
            <a:r>
              <a:rPr lang="en-US" dirty="0" err="1"/>
              <a:t>s.o.l.i.d</a:t>
            </a:r>
            <a:r>
              <a:rPr lang="en-US" dirty="0"/>
              <a:t>?</a:t>
            </a:r>
          </a:p>
          <a:p>
            <a:r>
              <a:rPr lang="en-US" dirty="0" err="1"/>
              <a:t>S.o.l.i.d</a:t>
            </a:r>
            <a:r>
              <a:rPr lang="en-US" dirty="0"/>
              <a:t> deep dive</a:t>
            </a:r>
          </a:p>
          <a:p>
            <a:r>
              <a:rPr lang="en-US" dirty="0"/>
              <a:t>Bonus clean code principles</a:t>
            </a:r>
          </a:p>
          <a:p>
            <a:r>
              <a:rPr lang="en-US" i="0" dirty="0">
                <a:solidFill>
                  <a:srgbClr val="242729"/>
                </a:solidFill>
                <a:effectLst/>
              </a:rPr>
              <a:t>Clean</a:t>
            </a:r>
            <a:r>
              <a:rPr lang="en-US" b="1" i="0" dirty="0">
                <a:solidFill>
                  <a:srgbClr val="242729"/>
                </a:solidFill>
                <a:effectLst/>
              </a:rPr>
              <a:t> </a:t>
            </a:r>
            <a:r>
              <a:rPr lang="en-US" i="0" dirty="0">
                <a:solidFill>
                  <a:srgbClr val="242729"/>
                </a:solidFill>
                <a:effectLst/>
              </a:rPr>
              <a:t>code</a:t>
            </a:r>
            <a:r>
              <a:rPr lang="en-US" b="1" i="0" dirty="0">
                <a:solidFill>
                  <a:srgbClr val="242729"/>
                </a:solidFill>
                <a:effectLst/>
              </a:rPr>
              <a:t> </a:t>
            </a:r>
            <a:r>
              <a:rPr lang="en-US" i="0" dirty="0">
                <a:solidFill>
                  <a:srgbClr val="242729"/>
                </a:solidFill>
                <a:effectLst/>
              </a:rPr>
              <a:t>Guidelines</a:t>
            </a:r>
            <a:endParaRPr lang="en-US" dirty="0"/>
          </a:p>
          <a:p>
            <a:r>
              <a:rPr lang="en-US" dirty="0"/>
              <a:t>references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0688" y="4245746"/>
            <a:ext cx="10350624" cy="5847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we don’t conform to these standards the code can become inflexible and more brittle, small changes in the software can result in bugs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what is </a:t>
            </a:r>
            <a:r>
              <a:rPr lang="en-US" dirty="0" err="1"/>
              <a:t>s.o.l.i.d</a:t>
            </a:r>
            <a:r>
              <a:rPr lang="en-US" dirty="0"/>
              <a:t>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16DF691-7144-41B7-A444-7F4380C77775}"/>
              </a:ext>
            </a:extLst>
          </p:cNvPr>
          <p:cNvSpPr txBox="1">
            <a:spLocks/>
          </p:cNvSpPr>
          <p:nvPr/>
        </p:nvSpPr>
        <p:spPr>
          <a:xfrm>
            <a:off x="920688" y="2469763"/>
            <a:ext cx="10350624" cy="959237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Are a set of rules that enable developers to write software that is easily extendable, maintainable, easy to read and easy to adapt to changing requirements.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2934095"/>
            <a:ext cx="10350624" cy="1461939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Less complexity(one thing per class, more readable, easy to test)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Methods become highly related (work together to do one thing well - coherent)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Classes less dependent on each other(decupled)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C2086B6-CF76-493B-8D09-822673A12AD7}"/>
              </a:ext>
            </a:extLst>
          </p:cNvPr>
          <p:cNvSpPr txBox="1">
            <a:spLocks/>
          </p:cNvSpPr>
          <p:nvPr/>
        </p:nvSpPr>
        <p:spPr>
          <a:xfrm>
            <a:off x="967666" y="4777740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is "one reason to change"? Where to draw the line?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legacy projects is difficult to implement, takes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Explosion of tiny methods, take in consideration better organizing and grouping of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D4930-787E-4927-B99C-3E2A144CCE03}"/>
              </a:ext>
            </a:extLst>
          </p:cNvPr>
          <p:cNvSpPr txBox="1"/>
          <p:nvPr/>
        </p:nvSpPr>
        <p:spPr>
          <a:xfrm>
            <a:off x="889866" y="1733766"/>
            <a:ext cx="10739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class or method has more than one responsibility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1509" y="2962898"/>
            <a:ext cx="10350624" cy="1087477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Lower chances to introduce bugs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Only test and deploy new features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F9AA00E-F8E3-409D-9EB8-364616CE702E}"/>
              </a:ext>
            </a:extLst>
          </p:cNvPr>
          <p:cNvSpPr txBox="1">
            <a:spLocks/>
          </p:cNvSpPr>
          <p:nvPr/>
        </p:nvSpPr>
        <p:spPr>
          <a:xfrm>
            <a:off x="967666" y="4627100"/>
            <a:ext cx="10350624" cy="1836400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Sometimes just can't be applied and you need to modify existing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that happens try to make as few changes as possible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2568B1-F781-4508-BF0B-59158C9942A2}"/>
              </a:ext>
            </a:extLst>
          </p:cNvPr>
          <p:cNvSpPr txBox="1">
            <a:spLocks/>
          </p:cNvSpPr>
          <p:nvPr/>
        </p:nvSpPr>
        <p:spPr>
          <a:xfrm>
            <a:off x="967666" y="1694116"/>
            <a:ext cx="10334467" cy="146193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How to identify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class or function is always open for modification, in other words always allows adding more logic to it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6440EAF-81B6-45EF-B2B1-D268FD287AB6}"/>
              </a:ext>
            </a:extLst>
          </p:cNvPr>
          <p:cNvSpPr txBox="1">
            <a:spLocks/>
          </p:cNvSpPr>
          <p:nvPr/>
        </p:nvSpPr>
        <p:spPr>
          <a:xfrm>
            <a:off x="967666" y="3173791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 functionality intact and still be able to use a subclass as a substitute for a base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reusability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Prevents problems emerging at runtime but rather at build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39CDB-E672-4973-A07D-198243DE6191}"/>
              </a:ext>
            </a:extLst>
          </p:cNvPr>
          <p:cNvSpPr txBox="1"/>
          <p:nvPr/>
        </p:nvSpPr>
        <p:spPr>
          <a:xfrm>
            <a:off x="967666" y="1760399"/>
            <a:ext cx="10739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Create a behavior that is not specified in the base class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Use unexpected behaviors that do not pose an issue at runtime, but don’t work functionally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2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5" y="2947122"/>
            <a:ext cx="10350624" cy="2109099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client is not forced to implement parts of interfaces that are not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Easier to implement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Methods are highly related to each other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readability and maintainability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Easier to test, not need to mock so much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FA2D-DFA9-49E7-AB17-D0711D00BAD9}"/>
              </a:ext>
            </a:extLst>
          </p:cNvPr>
          <p:cNvSpPr txBox="1"/>
          <p:nvPr/>
        </p:nvSpPr>
        <p:spPr>
          <a:xfrm>
            <a:off x="967665" y="1656000"/>
            <a:ext cx="10739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Classes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must implement parts of interface that the not need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We pass null (or similar) as a parameter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Method throws not implemented exception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75003-2C86-4E54-8AE3-28A9F7103161}"/>
              </a:ext>
            </a:extLst>
          </p:cNvPr>
          <p:cNvSpPr txBox="1"/>
          <p:nvPr/>
        </p:nvSpPr>
        <p:spPr>
          <a:xfrm>
            <a:off x="967664" y="5317409"/>
            <a:ext cx="10739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Observations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violating this we also violate 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89084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1509" y="1695990"/>
            <a:ext cx="10350624" cy="2959785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swap implementations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test (mock dependencies you don't care of)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Avoid using new in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Don't be tight coupled to other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Parallel development is possible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use DI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use a container to register all 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4257E19-7AC5-416D-BC9E-43703E11AF55}"/>
              </a:ext>
            </a:extLst>
          </p:cNvPr>
          <p:cNvSpPr txBox="1">
            <a:spLocks/>
          </p:cNvSpPr>
          <p:nvPr/>
        </p:nvSpPr>
        <p:spPr>
          <a:xfrm>
            <a:off x="951509" y="4736237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Dependency inversion is the principle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Dependency injection is used to make the principle work</a:t>
            </a:r>
          </a:p>
        </p:txBody>
      </p:sp>
    </p:spTree>
    <p:extLst>
      <p:ext uri="{BB962C8B-B14F-4D97-AF65-F5344CB8AC3E}">
        <p14:creationId xmlns:p14="http://schemas.microsoft.com/office/powerpoint/2010/main" val="14522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713016"/>
          </a:xfrm>
        </p:spPr>
        <p:txBody>
          <a:bodyPr/>
          <a:lstStyle/>
          <a:p>
            <a:pPr algn="l"/>
            <a:r>
              <a:rPr lang="en-US" dirty="0"/>
              <a:t>DRY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Don’t Repeat Yourself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clean code principles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BD84D1-8AAA-4B8B-BDF6-B6DFEDE81E75}"/>
              </a:ext>
            </a:extLst>
          </p:cNvPr>
          <p:cNvSpPr txBox="1">
            <a:spLocks/>
          </p:cNvSpPr>
          <p:nvPr/>
        </p:nvSpPr>
        <p:spPr>
          <a:xfrm>
            <a:off x="967666" y="3286573"/>
            <a:ext cx="10350624" cy="71301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KISS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 It Simple Stupid/ Keep It Stupid Simple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F846400-0A78-4B83-91EE-B3660E5662B5}"/>
              </a:ext>
            </a:extLst>
          </p:cNvPr>
          <p:cNvSpPr txBox="1">
            <a:spLocks/>
          </p:cNvSpPr>
          <p:nvPr/>
        </p:nvSpPr>
        <p:spPr>
          <a:xfrm>
            <a:off x="967666" y="4646335"/>
            <a:ext cx="10350624" cy="71301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YAGNI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Aren’t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23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CA3F616A1764EA5CBEF3DB7D4300C" ma:contentTypeVersion="11" ma:contentTypeDescription="Create a new document." ma:contentTypeScope="" ma:versionID="c25b7687b3ec2f02ac8fd9107dafc63b">
  <xsd:schema xmlns:xsd="http://www.w3.org/2001/XMLSchema" xmlns:xs="http://www.w3.org/2001/XMLSchema" xmlns:p="http://schemas.microsoft.com/office/2006/metadata/properties" xmlns:ns3="09db1bed-fbb5-4357-a438-e2cda84d147c" xmlns:ns4="5c0f51ee-c797-4458-8fdb-9a2ceb75c750" targetNamespace="http://schemas.microsoft.com/office/2006/metadata/properties" ma:root="true" ma:fieldsID="0419c04df29d38feb5280a9fe9dd4231" ns3:_="" ns4:_="">
    <xsd:import namespace="09db1bed-fbb5-4357-a438-e2cda84d147c"/>
    <xsd:import namespace="5c0f51ee-c797-4458-8fdb-9a2ceb75c7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b1bed-fbb5-4357-a438-e2cda84d14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f51ee-c797-4458-8fdb-9a2ceb75c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2E00E2-3D00-403C-8FD1-6253294CA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db1bed-fbb5-4357-a438-e2cda84d147c"/>
    <ds:schemaRef ds:uri="5c0f51ee-c797-4458-8fdb-9a2ceb75c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77C0-23A8-46B7-9BF5-4B419A871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C01CC-5306-4A81-878D-461DFD751454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5c0f51ee-c797-4458-8fdb-9a2ceb75c750"/>
    <ds:schemaRef ds:uri="09db1bed-fbb5-4357-a438-e2cda84d14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606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S.O.L.I.D Principles  Clean code Guidelines</vt:lpstr>
      <vt:lpstr>agenda</vt:lpstr>
      <vt:lpstr>Why and what is s.o.l.i.d?</vt:lpstr>
      <vt:lpstr>Single responsibility principle</vt:lpstr>
      <vt:lpstr>Open close principle</vt:lpstr>
      <vt:lpstr>Liskov substitution principle</vt:lpstr>
      <vt:lpstr>Interface segregation principle</vt:lpstr>
      <vt:lpstr>Dependency inversion principle</vt:lpstr>
      <vt:lpstr>Bonus clean code principles</vt:lpstr>
      <vt:lpstr>Clean code guidelines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 Git</dc:title>
  <dc:creator>Mirel Aioanei</dc:creator>
  <cp:lastModifiedBy>Mirel Aioanei</cp:lastModifiedBy>
  <cp:revision>13</cp:revision>
  <dcterms:created xsi:type="dcterms:W3CDTF">2020-06-30T12:06:11Z</dcterms:created>
  <dcterms:modified xsi:type="dcterms:W3CDTF">2020-07-01T07:09:50Z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0x010100EF4CA3F616A1764EA5CBEF3DB7D4300C</vt:lpwstr>
  </property>
</Properties>
</file>