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300" r:id="rId6"/>
    <p:sldId id="319" r:id="rId7"/>
    <p:sldId id="301" r:id="rId8"/>
    <p:sldId id="302" r:id="rId9"/>
    <p:sldId id="320" r:id="rId10"/>
    <p:sldId id="321" r:id="rId11"/>
    <p:sldId id="32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411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CD2663-36DA-48B6-98E6-B12252EA2C86}" v="6" dt="2020-07-20T11:04:56.2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78FAA-4DFE-457E-857E-593A0B4A48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F8CA2F0-CD85-4E2D-92ED-6464FB7AE1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8491A1B-A625-40BD-96F0-66F938582211}"/>
              </a:ext>
            </a:extLst>
          </p:cNvPr>
          <p:cNvSpPr>
            <a:spLocks noGrp="1"/>
          </p:cNvSpPr>
          <p:nvPr>
            <p:ph type="dt" sz="half" idx="10"/>
          </p:nvPr>
        </p:nvSpPr>
        <p:spPr/>
        <p:txBody>
          <a:bodyPr/>
          <a:lstStyle/>
          <a:p>
            <a:fld id="{1E86FA22-DE2B-42FC-8DE7-64BA933F8F13}" type="datetimeFigureOut">
              <a:rPr lang="en-US" smtClean="0"/>
              <a:t>7/20/2020</a:t>
            </a:fld>
            <a:endParaRPr lang="en-US"/>
          </a:p>
        </p:txBody>
      </p:sp>
      <p:sp>
        <p:nvSpPr>
          <p:cNvPr id="5" name="Footer Placeholder 4">
            <a:extLst>
              <a:ext uri="{FF2B5EF4-FFF2-40B4-BE49-F238E27FC236}">
                <a16:creationId xmlns:a16="http://schemas.microsoft.com/office/drawing/2014/main" id="{A65EE495-931D-4B8F-AB82-5302BC9A34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21A52A-894C-4084-AD1C-4A9C1A8CE7DA}"/>
              </a:ext>
            </a:extLst>
          </p:cNvPr>
          <p:cNvSpPr>
            <a:spLocks noGrp="1"/>
          </p:cNvSpPr>
          <p:nvPr>
            <p:ph type="sldNum" sz="quarter" idx="12"/>
          </p:nvPr>
        </p:nvSpPr>
        <p:spPr/>
        <p:txBody>
          <a:bodyPr/>
          <a:lstStyle/>
          <a:p>
            <a:fld id="{8E1485DB-FB2E-4D71-AD86-C6BDC5FB617E}" type="slidenum">
              <a:rPr lang="en-US" smtClean="0"/>
              <a:t>‹#›</a:t>
            </a:fld>
            <a:endParaRPr lang="en-US"/>
          </a:p>
        </p:txBody>
      </p:sp>
    </p:spTree>
    <p:extLst>
      <p:ext uri="{BB962C8B-B14F-4D97-AF65-F5344CB8AC3E}">
        <p14:creationId xmlns:p14="http://schemas.microsoft.com/office/powerpoint/2010/main" val="3115150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3F7DD-4355-4757-AC8A-BA95DB9D55B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4A83D61-66B2-4222-8E34-967FF39A97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439D2B-3C6D-4283-9C4E-1CFE75C9B651}"/>
              </a:ext>
            </a:extLst>
          </p:cNvPr>
          <p:cNvSpPr>
            <a:spLocks noGrp="1"/>
          </p:cNvSpPr>
          <p:nvPr>
            <p:ph type="dt" sz="half" idx="10"/>
          </p:nvPr>
        </p:nvSpPr>
        <p:spPr/>
        <p:txBody>
          <a:bodyPr/>
          <a:lstStyle/>
          <a:p>
            <a:fld id="{1E86FA22-DE2B-42FC-8DE7-64BA933F8F13}" type="datetimeFigureOut">
              <a:rPr lang="en-US" smtClean="0"/>
              <a:t>7/20/2020</a:t>
            </a:fld>
            <a:endParaRPr lang="en-US"/>
          </a:p>
        </p:txBody>
      </p:sp>
      <p:sp>
        <p:nvSpPr>
          <p:cNvPr id="5" name="Footer Placeholder 4">
            <a:extLst>
              <a:ext uri="{FF2B5EF4-FFF2-40B4-BE49-F238E27FC236}">
                <a16:creationId xmlns:a16="http://schemas.microsoft.com/office/drawing/2014/main" id="{59A31E95-E1F5-478C-8DCD-28EDF3008A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74049D-3948-485B-ABF8-04E9B784002D}"/>
              </a:ext>
            </a:extLst>
          </p:cNvPr>
          <p:cNvSpPr>
            <a:spLocks noGrp="1"/>
          </p:cNvSpPr>
          <p:nvPr>
            <p:ph type="sldNum" sz="quarter" idx="12"/>
          </p:nvPr>
        </p:nvSpPr>
        <p:spPr/>
        <p:txBody>
          <a:bodyPr/>
          <a:lstStyle/>
          <a:p>
            <a:fld id="{8E1485DB-FB2E-4D71-AD86-C6BDC5FB617E}" type="slidenum">
              <a:rPr lang="en-US" smtClean="0"/>
              <a:t>‹#›</a:t>
            </a:fld>
            <a:endParaRPr lang="en-US"/>
          </a:p>
        </p:txBody>
      </p:sp>
    </p:spTree>
    <p:extLst>
      <p:ext uri="{BB962C8B-B14F-4D97-AF65-F5344CB8AC3E}">
        <p14:creationId xmlns:p14="http://schemas.microsoft.com/office/powerpoint/2010/main" val="2910604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89D847-F83F-4076-8469-2D34CDA97D1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489EEAC-FA7A-4384-A25C-E532C464AA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29A7EA-4993-4EB3-8D0B-B74D8A4DA7FD}"/>
              </a:ext>
            </a:extLst>
          </p:cNvPr>
          <p:cNvSpPr>
            <a:spLocks noGrp="1"/>
          </p:cNvSpPr>
          <p:nvPr>
            <p:ph type="dt" sz="half" idx="10"/>
          </p:nvPr>
        </p:nvSpPr>
        <p:spPr/>
        <p:txBody>
          <a:bodyPr/>
          <a:lstStyle/>
          <a:p>
            <a:fld id="{1E86FA22-DE2B-42FC-8DE7-64BA933F8F13}" type="datetimeFigureOut">
              <a:rPr lang="en-US" smtClean="0"/>
              <a:t>7/20/2020</a:t>
            </a:fld>
            <a:endParaRPr lang="en-US"/>
          </a:p>
        </p:txBody>
      </p:sp>
      <p:sp>
        <p:nvSpPr>
          <p:cNvPr id="5" name="Footer Placeholder 4">
            <a:extLst>
              <a:ext uri="{FF2B5EF4-FFF2-40B4-BE49-F238E27FC236}">
                <a16:creationId xmlns:a16="http://schemas.microsoft.com/office/drawing/2014/main" id="{E8DCE19F-63AD-42F3-982C-1605FB98EE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076B10-F6B6-49F3-97A9-E514F7766F78}"/>
              </a:ext>
            </a:extLst>
          </p:cNvPr>
          <p:cNvSpPr>
            <a:spLocks noGrp="1"/>
          </p:cNvSpPr>
          <p:nvPr>
            <p:ph type="sldNum" sz="quarter" idx="12"/>
          </p:nvPr>
        </p:nvSpPr>
        <p:spPr/>
        <p:txBody>
          <a:bodyPr/>
          <a:lstStyle/>
          <a:p>
            <a:fld id="{8E1485DB-FB2E-4D71-AD86-C6BDC5FB617E}" type="slidenum">
              <a:rPr lang="en-US" smtClean="0"/>
              <a:t>‹#›</a:t>
            </a:fld>
            <a:endParaRPr lang="en-US"/>
          </a:p>
        </p:txBody>
      </p:sp>
    </p:spTree>
    <p:extLst>
      <p:ext uri="{BB962C8B-B14F-4D97-AF65-F5344CB8AC3E}">
        <p14:creationId xmlns:p14="http://schemas.microsoft.com/office/powerpoint/2010/main" val="1053028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039AA-E12E-4553-8752-8AD6CDDF37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E31CF4-BEA9-4953-9E9F-A8775EF346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598D9A-8DF8-45A7-A421-D5CCFCD6F1A0}"/>
              </a:ext>
            </a:extLst>
          </p:cNvPr>
          <p:cNvSpPr>
            <a:spLocks noGrp="1"/>
          </p:cNvSpPr>
          <p:nvPr>
            <p:ph type="dt" sz="half" idx="10"/>
          </p:nvPr>
        </p:nvSpPr>
        <p:spPr/>
        <p:txBody>
          <a:bodyPr/>
          <a:lstStyle/>
          <a:p>
            <a:fld id="{1E86FA22-DE2B-42FC-8DE7-64BA933F8F13}" type="datetimeFigureOut">
              <a:rPr lang="en-US" smtClean="0"/>
              <a:t>7/20/2020</a:t>
            </a:fld>
            <a:endParaRPr lang="en-US"/>
          </a:p>
        </p:txBody>
      </p:sp>
      <p:sp>
        <p:nvSpPr>
          <p:cNvPr id="5" name="Footer Placeholder 4">
            <a:extLst>
              <a:ext uri="{FF2B5EF4-FFF2-40B4-BE49-F238E27FC236}">
                <a16:creationId xmlns:a16="http://schemas.microsoft.com/office/drawing/2014/main" id="{58446520-028D-4C38-BAF6-CB61D2B9A4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79EA09-2E25-4C47-BDED-68D8FF23F6D8}"/>
              </a:ext>
            </a:extLst>
          </p:cNvPr>
          <p:cNvSpPr>
            <a:spLocks noGrp="1"/>
          </p:cNvSpPr>
          <p:nvPr>
            <p:ph type="sldNum" sz="quarter" idx="12"/>
          </p:nvPr>
        </p:nvSpPr>
        <p:spPr/>
        <p:txBody>
          <a:bodyPr/>
          <a:lstStyle/>
          <a:p>
            <a:fld id="{8E1485DB-FB2E-4D71-AD86-C6BDC5FB617E}" type="slidenum">
              <a:rPr lang="en-US" smtClean="0"/>
              <a:t>‹#›</a:t>
            </a:fld>
            <a:endParaRPr lang="en-US"/>
          </a:p>
        </p:txBody>
      </p:sp>
    </p:spTree>
    <p:extLst>
      <p:ext uri="{BB962C8B-B14F-4D97-AF65-F5344CB8AC3E}">
        <p14:creationId xmlns:p14="http://schemas.microsoft.com/office/powerpoint/2010/main" val="1866975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5B5DC-F741-4872-8546-492F6641A1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18A8DD8-2754-45E8-8BB0-D9641D80ED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23E2A4-E920-420E-90FE-6DC2DEC6B4F0}"/>
              </a:ext>
            </a:extLst>
          </p:cNvPr>
          <p:cNvSpPr>
            <a:spLocks noGrp="1"/>
          </p:cNvSpPr>
          <p:nvPr>
            <p:ph type="dt" sz="half" idx="10"/>
          </p:nvPr>
        </p:nvSpPr>
        <p:spPr/>
        <p:txBody>
          <a:bodyPr/>
          <a:lstStyle/>
          <a:p>
            <a:fld id="{1E86FA22-DE2B-42FC-8DE7-64BA933F8F13}" type="datetimeFigureOut">
              <a:rPr lang="en-US" smtClean="0"/>
              <a:t>7/20/2020</a:t>
            </a:fld>
            <a:endParaRPr lang="en-US"/>
          </a:p>
        </p:txBody>
      </p:sp>
      <p:sp>
        <p:nvSpPr>
          <p:cNvPr id="5" name="Footer Placeholder 4">
            <a:extLst>
              <a:ext uri="{FF2B5EF4-FFF2-40B4-BE49-F238E27FC236}">
                <a16:creationId xmlns:a16="http://schemas.microsoft.com/office/drawing/2014/main" id="{814A296F-2B47-4327-9D3E-CCA9CA9CE7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618BE6-F721-4673-9FBF-9F98EDC5DC39}"/>
              </a:ext>
            </a:extLst>
          </p:cNvPr>
          <p:cNvSpPr>
            <a:spLocks noGrp="1"/>
          </p:cNvSpPr>
          <p:nvPr>
            <p:ph type="sldNum" sz="quarter" idx="12"/>
          </p:nvPr>
        </p:nvSpPr>
        <p:spPr/>
        <p:txBody>
          <a:bodyPr/>
          <a:lstStyle/>
          <a:p>
            <a:fld id="{8E1485DB-FB2E-4D71-AD86-C6BDC5FB617E}" type="slidenum">
              <a:rPr lang="en-US" smtClean="0"/>
              <a:t>‹#›</a:t>
            </a:fld>
            <a:endParaRPr lang="en-US"/>
          </a:p>
        </p:txBody>
      </p:sp>
    </p:spTree>
    <p:extLst>
      <p:ext uri="{BB962C8B-B14F-4D97-AF65-F5344CB8AC3E}">
        <p14:creationId xmlns:p14="http://schemas.microsoft.com/office/powerpoint/2010/main" val="612675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3DA8A-CE25-460F-A767-EC36FF83E7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B00D97-1208-419C-81C6-A5F3BE2719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8A4416C-460F-4D2C-82C1-502B47BC6F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BB4E3F7-9D01-4CE3-964B-3227803322CC}"/>
              </a:ext>
            </a:extLst>
          </p:cNvPr>
          <p:cNvSpPr>
            <a:spLocks noGrp="1"/>
          </p:cNvSpPr>
          <p:nvPr>
            <p:ph type="dt" sz="half" idx="10"/>
          </p:nvPr>
        </p:nvSpPr>
        <p:spPr/>
        <p:txBody>
          <a:bodyPr/>
          <a:lstStyle/>
          <a:p>
            <a:fld id="{1E86FA22-DE2B-42FC-8DE7-64BA933F8F13}" type="datetimeFigureOut">
              <a:rPr lang="en-US" smtClean="0"/>
              <a:t>7/20/2020</a:t>
            </a:fld>
            <a:endParaRPr lang="en-US"/>
          </a:p>
        </p:txBody>
      </p:sp>
      <p:sp>
        <p:nvSpPr>
          <p:cNvPr id="6" name="Footer Placeholder 5">
            <a:extLst>
              <a:ext uri="{FF2B5EF4-FFF2-40B4-BE49-F238E27FC236}">
                <a16:creationId xmlns:a16="http://schemas.microsoft.com/office/drawing/2014/main" id="{7F83C6E5-B516-48BD-BEC1-D30FBAFCDE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AC86B8-0E0B-4308-9881-0F7D874AE429}"/>
              </a:ext>
            </a:extLst>
          </p:cNvPr>
          <p:cNvSpPr>
            <a:spLocks noGrp="1"/>
          </p:cNvSpPr>
          <p:nvPr>
            <p:ph type="sldNum" sz="quarter" idx="12"/>
          </p:nvPr>
        </p:nvSpPr>
        <p:spPr/>
        <p:txBody>
          <a:bodyPr/>
          <a:lstStyle/>
          <a:p>
            <a:fld id="{8E1485DB-FB2E-4D71-AD86-C6BDC5FB617E}" type="slidenum">
              <a:rPr lang="en-US" smtClean="0"/>
              <a:t>‹#›</a:t>
            </a:fld>
            <a:endParaRPr lang="en-US"/>
          </a:p>
        </p:txBody>
      </p:sp>
    </p:spTree>
    <p:extLst>
      <p:ext uri="{BB962C8B-B14F-4D97-AF65-F5344CB8AC3E}">
        <p14:creationId xmlns:p14="http://schemas.microsoft.com/office/powerpoint/2010/main" val="4152653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DE719-D3BD-4738-8523-B4CC65EA067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A518BC6-C45C-4E35-AE86-41460FA2AC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DD7299-4FAA-4734-962A-3148820F0C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8495FED-F422-4556-BDC6-70E480F611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255415-F27D-4A36-AE82-2218E095F9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5D0B77D-CFD8-4650-A745-A9EC5003D8E4}"/>
              </a:ext>
            </a:extLst>
          </p:cNvPr>
          <p:cNvSpPr>
            <a:spLocks noGrp="1"/>
          </p:cNvSpPr>
          <p:nvPr>
            <p:ph type="dt" sz="half" idx="10"/>
          </p:nvPr>
        </p:nvSpPr>
        <p:spPr/>
        <p:txBody>
          <a:bodyPr/>
          <a:lstStyle/>
          <a:p>
            <a:fld id="{1E86FA22-DE2B-42FC-8DE7-64BA933F8F13}" type="datetimeFigureOut">
              <a:rPr lang="en-US" smtClean="0"/>
              <a:t>7/20/2020</a:t>
            </a:fld>
            <a:endParaRPr lang="en-US"/>
          </a:p>
        </p:txBody>
      </p:sp>
      <p:sp>
        <p:nvSpPr>
          <p:cNvPr id="8" name="Footer Placeholder 7">
            <a:extLst>
              <a:ext uri="{FF2B5EF4-FFF2-40B4-BE49-F238E27FC236}">
                <a16:creationId xmlns:a16="http://schemas.microsoft.com/office/drawing/2014/main" id="{86E9D8FD-D22E-4C0A-BB95-B4F2CBFB73E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AADB72-D25D-454C-BFCC-F2561705EDDF}"/>
              </a:ext>
            </a:extLst>
          </p:cNvPr>
          <p:cNvSpPr>
            <a:spLocks noGrp="1"/>
          </p:cNvSpPr>
          <p:nvPr>
            <p:ph type="sldNum" sz="quarter" idx="12"/>
          </p:nvPr>
        </p:nvSpPr>
        <p:spPr/>
        <p:txBody>
          <a:bodyPr/>
          <a:lstStyle/>
          <a:p>
            <a:fld id="{8E1485DB-FB2E-4D71-AD86-C6BDC5FB617E}" type="slidenum">
              <a:rPr lang="en-US" smtClean="0"/>
              <a:t>‹#›</a:t>
            </a:fld>
            <a:endParaRPr lang="en-US"/>
          </a:p>
        </p:txBody>
      </p:sp>
    </p:spTree>
    <p:extLst>
      <p:ext uri="{BB962C8B-B14F-4D97-AF65-F5344CB8AC3E}">
        <p14:creationId xmlns:p14="http://schemas.microsoft.com/office/powerpoint/2010/main" val="1528496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B606F-447F-4610-BAB7-4E438DA1D4D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8F19F05-B750-4DB6-B9D0-E0535637BE15}"/>
              </a:ext>
            </a:extLst>
          </p:cNvPr>
          <p:cNvSpPr>
            <a:spLocks noGrp="1"/>
          </p:cNvSpPr>
          <p:nvPr>
            <p:ph type="dt" sz="half" idx="10"/>
          </p:nvPr>
        </p:nvSpPr>
        <p:spPr/>
        <p:txBody>
          <a:bodyPr/>
          <a:lstStyle/>
          <a:p>
            <a:fld id="{1E86FA22-DE2B-42FC-8DE7-64BA933F8F13}" type="datetimeFigureOut">
              <a:rPr lang="en-US" smtClean="0"/>
              <a:t>7/20/2020</a:t>
            </a:fld>
            <a:endParaRPr lang="en-US"/>
          </a:p>
        </p:txBody>
      </p:sp>
      <p:sp>
        <p:nvSpPr>
          <p:cNvPr id="4" name="Footer Placeholder 3">
            <a:extLst>
              <a:ext uri="{FF2B5EF4-FFF2-40B4-BE49-F238E27FC236}">
                <a16:creationId xmlns:a16="http://schemas.microsoft.com/office/drawing/2014/main" id="{79C72F03-2D31-4678-B308-EE6FA90025C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B0B0635-2C94-4D66-AFAC-A4ACB19C561D}"/>
              </a:ext>
            </a:extLst>
          </p:cNvPr>
          <p:cNvSpPr>
            <a:spLocks noGrp="1"/>
          </p:cNvSpPr>
          <p:nvPr>
            <p:ph type="sldNum" sz="quarter" idx="12"/>
          </p:nvPr>
        </p:nvSpPr>
        <p:spPr/>
        <p:txBody>
          <a:bodyPr/>
          <a:lstStyle/>
          <a:p>
            <a:fld id="{8E1485DB-FB2E-4D71-AD86-C6BDC5FB617E}" type="slidenum">
              <a:rPr lang="en-US" smtClean="0"/>
              <a:t>‹#›</a:t>
            </a:fld>
            <a:endParaRPr lang="en-US"/>
          </a:p>
        </p:txBody>
      </p:sp>
    </p:spTree>
    <p:extLst>
      <p:ext uri="{BB962C8B-B14F-4D97-AF65-F5344CB8AC3E}">
        <p14:creationId xmlns:p14="http://schemas.microsoft.com/office/powerpoint/2010/main" val="1952339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EFC5BF-C027-40E9-A94B-ED81977504AD}"/>
              </a:ext>
            </a:extLst>
          </p:cNvPr>
          <p:cNvSpPr>
            <a:spLocks noGrp="1"/>
          </p:cNvSpPr>
          <p:nvPr>
            <p:ph type="dt" sz="half" idx="10"/>
          </p:nvPr>
        </p:nvSpPr>
        <p:spPr/>
        <p:txBody>
          <a:bodyPr/>
          <a:lstStyle/>
          <a:p>
            <a:fld id="{1E86FA22-DE2B-42FC-8DE7-64BA933F8F13}" type="datetimeFigureOut">
              <a:rPr lang="en-US" smtClean="0"/>
              <a:t>7/20/2020</a:t>
            </a:fld>
            <a:endParaRPr lang="en-US"/>
          </a:p>
        </p:txBody>
      </p:sp>
      <p:sp>
        <p:nvSpPr>
          <p:cNvPr id="3" name="Footer Placeholder 2">
            <a:extLst>
              <a:ext uri="{FF2B5EF4-FFF2-40B4-BE49-F238E27FC236}">
                <a16:creationId xmlns:a16="http://schemas.microsoft.com/office/drawing/2014/main" id="{5835E246-34DE-4F1D-99FE-6385C9A9A22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5AAF443-BB62-42A9-8309-66914AD1383C}"/>
              </a:ext>
            </a:extLst>
          </p:cNvPr>
          <p:cNvSpPr>
            <a:spLocks noGrp="1"/>
          </p:cNvSpPr>
          <p:nvPr>
            <p:ph type="sldNum" sz="quarter" idx="12"/>
          </p:nvPr>
        </p:nvSpPr>
        <p:spPr/>
        <p:txBody>
          <a:bodyPr/>
          <a:lstStyle/>
          <a:p>
            <a:fld id="{8E1485DB-FB2E-4D71-AD86-C6BDC5FB617E}" type="slidenum">
              <a:rPr lang="en-US" smtClean="0"/>
              <a:t>‹#›</a:t>
            </a:fld>
            <a:endParaRPr lang="en-US"/>
          </a:p>
        </p:txBody>
      </p:sp>
    </p:spTree>
    <p:extLst>
      <p:ext uri="{BB962C8B-B14F-4D97-AF65-F5344CB8AC3E}">
        <p14:creationId xmlns:p14="http://schemas.microsoft.com/office/powerpoint/2010/main" val="2199937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35141-017B-4B54-B929-54AC010177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9FC4D7B-D974-4562-9B0F-FF80CBCE90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11F119F-3BC6-487F-84C7-1E1F0C07F8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663AF4-E8E4-4972-B2CC-4828A7AA32FF}"/>
              </a:ext>
            </a:extLst>
          </p:cNvPr>
          <p:cNvSpPr>
            <a:spLocks noGrp="1"/>
          </p:cNvSpPr>
          <p:nvPr>
            <p:ph type="dt" sz="half" idx="10"/>
          </p:nvPr>
        </p:nvSpPr>
        <p:spPr/>
        <p:txBody>
          <a:bodyPr/>
          <a:lstStyle/>
          <a:p>
            <a:fld id="{1E86FA22-DE2B-42FC-8DE7-64BA933F8F13}" type="datetimeFigureOut">
              <a:rPr lang="en-US" smtClean="0"/>
              <a:t>7/20/2020</a:t>
            </a:fld>
            <a:endParaRPr lang="en-US"/>
          </a:p>
        </p:txBody>
      </p:sp>
      <p:sp>
        <p:nvSpPr>
          <p:cNvPr id="6" name="Footer Placeholder 5">
            <a:extLst>
              <a:ext uri="{FF2B5EF4-FFF2-40B4-BE49-F238E27FC236}">
                <a16:creationId xmlns:a16="http://schemas.microsoft.com/office/drawing/2014/main" id="{23E3C591-6C58-4953-9C57-2AE4280865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71683A-CB76-4D5C-987D-2C5E81DF16C5}"/>
              </a:ext>
            </a:extLst>
          </p:cNvPr>
          <p:cNvSpPr>
            <a:spLocks noGrp="1"/>
          </p:cNvSpPr>
          <p:nvPr>
            <p:ph type="sldNum" sz="quarter" idx="12"/>
          </p:nvPr>
        </p:nvSpPr>
        <p:spPr/>
        <p:txBody>
          <a:bodyPr/>
          <a:lstStyle/>
          <a:p>
            <a:fld id="{8E1485DB-FB2E-4D71-AD86-C6BDC5FB617E}" type="slidenum">
              <a:rPr lang="en-US" smtClean="0"/>
              <a:t>‹#›</a:t>
            </a:fld>
            <a:endParaRPr lang="en-US"/>
          </a:p>
        </p:txBody>
      </p:sp>
    </p:spTree>
    <p:extLst>
      <p:ext uri="{BB962C8B-B14F-4D97-AF65-F5344CB8AC3E}">
        <p14:creationId xmlns:p14="http://schemas.microsoft.com/office/powerpoint/2010/main" val="1923478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4DECC-4C40-48B3-840C-AC13EC06A7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D0BA6F-B741-4A42-A8BB-75388C7625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3ECB71A-46A2-4AAF-B74C-B043CDDE18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1D003A-CFA9-4F26-B9AB-453D8EF0D4E5}"/>
              </a:ext>
            </a:extLst>
          </p:cNvPr>
          <p:cNvSpPr>
            <a:spLocks noGrp="1"/>
          </p:cNvSpPr>
          <p:nvPr>
            <p:ph type="dt" sz="half" idx="10"/>
          </p:nvPr>
        </p:nvSpPr>
        <p:spPr/>
        <p:txBody>
          <a:bodyPr/>
          <a:lstStyle/>
          <a:p>
            <a:fld id="{1E86FA22-DE2B-42FC-8DE7-64BA933F8F13}" type="datetimeFigureOut">
              <a:rPr lang="en-US" smtClean="0"/>
              <a:t>7/20/2020</a:t>
            </a:fld>
            <a:endParaRPr lang="en-US"/>
          </a:p>
        </p:txBody>
      </p:sp>
      <p:sp>
        <p:nvSpPr>
          <p:cNvPr id="6" name="Footer Placeholder 5">
            <a:extLst>
              <a:ext uri="{FF2B5EF4-FFF2-40B4-BE49-F238E27FC236}">
                <a16:creationId xmlns:a16="http://schemas.microsoft.com/office/drawing/2014/main" id="{073CB04E-FD93-436D-BC14-EE924850C0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D184BC-3B71-4430-8CEE-7A1ED29BADC3}"/>
              </a:ext>
            </a:extLst>
          </p:cNvPr>
          <p:cNvSpPr>
            <a:spLocks noGrp="1"/>
          </p:cNvSpPr>
          <p:nvPr>
            <p:ph type="sldNum" sz="quarter" idx="12"/>
          </p:nvPr>
        </p:nvSpPr>
        <p:spPr/>
        <p:txBody>
          <a:bodyPr/>
          <a:lstStyle/>
          <a:p>
            <a:fld id="{8E1485DB-FB2E-4D71-AD86-C6BDC5FB617E}" type="slidenum">
              <a:rPr lang="en-US" smtClean="0"/>
              <a:t>‹#›</a:t>
            </a:fld>
            <a:endParaRPr lang="en-US"/>
          </a:p>
        </p:txBody>
      </p:sp>
    </p:spTree>
    <p:extLst>
      <p:ext uri="{BB962C8B-B14F-4D97-AF65-F5344CB8AC3E}">
        <p14:creationId xmlns:p14="http://schemas.microsoft.com/office/powerpoint/2010/main" val="205200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81FDAC-4227-453D-A9CC-EF2BB9A669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816E31D-FD26-4F99-A58C-889F6743D4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7B3964-79CB-4EB8-B717-776A917CA3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86FA22-DE2B-42FC-8DE7-64BA933F8F13}" type="datetimeFigureOut">
              <a:rPr lang="en-US" smtClean="0"/>
              <a:t>7/20/2020</a:t>
            </a:fld>
            <a:endParaRPr lang="en-US"/>
          </a:p>
        </p:txBody>
      </p:sp>
      <p:sp>
        <p:nvSpPr>
          <p:cNvPr id="5" name="Footer Placeholder 4">
            <a:extLst>
              <a:ext uri="{FF2B5EF4-FFF2-40B4-BE49-F238E27FC236}">
                <a16:creationId xmlns:a16="http://schemas.microsoft.com/office/drawing/2014/main" id="{6D178D23-CDD2-4B5C-BBFA-CC4F74CC06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823F768-82D9-479F-820C-B20DF82169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1485DB-FB2E-4D71-AD86-C6BDC5FB617E}" type="slidenum">
              <a:rPr lang="en-US" smtClean="0"/>
              <a:t>‹#›</a:t>
            </a:fld>
            <a:endParaRPr lang="en-US"/>
          </a:p>
        </p:txBody>
      </p:sp>
    </p:spTree>
    <p:extLst>
      <p:ext uri="{BB962C8B-B14F-4D97-AF65-F5344CB8AC3E}">
        <p14:creationId xmlns:p14="http://schemas.microsoft.com/office/powerpoint/2010/main" val="38699319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954BF-C7A9-4303-98A6-3B22D283A47B}"/>
              </a:ext>
            </a:extLst>
          </p:cNvPr>
          <p:cNvSpPr>
            <a:spLocks noGrp="1"/>
          </p:cNvSpPr>
          <p:nvPr>
            <p:ph type="ctrTitle"/>
          </p:nvPr>
        </p:nvSpPr>
        <p:spPr>
          <a:solidFill>
            <a:schemeClr val="tx1">
              <a:lumMod val="95000"/>
              <a:lumOff val="5000"/>
            </a:schemeClr>
          </a:solidFill>
        </p:spPr>
        <p:txBody>
          <a:bodyPr/>
          <a:lstStyle/>
          <a:p>
            <a:pPr algn="l"/>
            <a:r>
              <a:rPr lang="en-US" b="1">
                <a:solidFill>
                  <a:schemeClr val="bg1"/>
                </a:solidFill>
                <a:latin typeface="Arial Narrow"/>
              </a:rPr>
              <a:t>.NET TRAINING </a:t>
            </a:r>
            <a:r>
              <a:rPr lang="en-US" b="1">
                <a:solidFill>
                  <a:srgbClr val="DE411B"/>
                </a:solidFill>
                <a:latin typeface="Arial Narrow"/>
                <a:cs typeface="Arial"/>
              </a:rPr>
              <a:t>SESSION</a:t>
            </a:r>
            <a:endParaRPr lang="en-US" b="1">
              <a:solidFill>
                <a:srgbClr val="DE411B"/>
              </a:solidFill>
            </a:endParaRPr>
          </a:p>
        </p:txBody>
      </p:sp>
      <p:sp>
        <p:nvSpPr>
          <p:cNvPr id="3" name="Subtitle 2">
            <a:extLst>
              <a:ext uri="{FF2B5EF4-FFF2-40B4-BE49-F238E27FC236}">
                <a16:creationId xmlns:a16="http://schemas.microsoft.com/office/drawing/2014/main" id="{DF5F5347-6D2A-4D0D-A9C2-22ED6895343B}"/>
              </a:ext>
            </a:extLst>
          </p:cNvPr>
          <p:cNvSpPr>
            <a:spLocks noGrp="1"/>
          </p:cNvSpPr>
          <p:nvPr>
            <p:ph type="subTitle" idx="1"/>
          </p:nvPr>
        </p:nvSpPr>
        <p:spPr/>
        <p:txBody>
          <a:bodyPr/>
          <a:lstStyle/>
          <a:p>
            <a:pPr algn="l"/>
            <a:r>
              <a:rPr lang="en-US" b="1">
                <a:solidFill>
                  <a:schemeClr val="bg1"/>
                </a:solidFill>
              </a:rPr>
              <a:t>DELEGATES &amp; EVENTS</a:t>
            </a:r>
          </a:p>
        </p:txBody>
      </p:sp>
      <p:pic>
        <p:nvPicPr>
          <p:cNvPr id="5" name="Picture 4" descr="A picture containing food, drawing&#10;&#10;Description automatically generated">
            <a:extLst>
              <a:ext uri="{FF2B5EF4-FFF2-40B4-BE49-F238E27FC236}">
                <a16:creationId xmlns:a16="http://schemas.microsoft.com/office/drawing/2014/main" id="{D1493EBC-FF48-4322-9F22-2B9BD86633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39275" y="5735637"/>
            <a:ext cx="2457450" cy="838720"/>
          </a:xfrm>
          <a:prstGeom prst="rect">
            <a:avLst/>
          </a:prstGeom>
        </p:spPr>
      </p:pic>
    </p:spTree>
    <p:extLst>
      <p:ext uri="{BB962C8B-B14F-4D97-AF65-F5344CB8AC3E}">
        <p14:creationId xmlns:p14="http://schemas.microsoft.com/office/powerpoint/2010/main" val="978488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89250-58E8-49BF-9190-D3970F687235}"/>
              </a:ext>
            </a:extLst>
          </p:cNvPr>
          <p:cNvSpPr>
            <a:spLocks noGrp="1"/>
          </p:cNvSpPr>
          <p:nvPr>
            <p:ph type="title"/>
          </p:nvPr>
        </p:nvSpPr>
        <p:spPr/>
        <p:txBody>
          <a:bodyPr/>
          <a:lstStyle/>
          <a:p>
            <a:r>
              <a:rPr lang="en-US">
                <a:solidFill>
                  <a:schemeClr val="bg1"/>
                </a:solidFill>
              </a:rPr>
              <a:t>Delegates</a:t>
            </a:r>
          </a:p>
        </p:txBody>
      </p:sp>
      <p:pic>
        <p:nvPicPr>
          <p:cNvPr id="37" name="Picture 36" descr="A screenshot of a cell phone&#10;&#10;Description automatically generated">
            <a:extLst>
              <a:ext uri="{FF2B5EF4-FFF2-40B4-BE49-F238E27FC236}">
                <a16:creationId xmlns:a16="http://schemas.microsoft.com/office/drawing/2014/main" id="{409A801A-89CB-4B57-9BB1-0B5D22080F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563" y="2092841"/>
            <a:ext cx="5486400" cy="2365247"/>
          </a:xfrm>
          <a:prstGeom prst="rect">
            <a:avLst/>
          </a:prstGeom>
        </p:spPr>
      </p:pic>
      <p:pic>
        <p:nvPicPr>
          <p:cNvPr id="39" name="Picture 38" descr="A picture containing drawing&#10;&#10;Description automatically generated">
            <a:extLst>
              <a:ext uri="{FF2B5EF4-FFF2-40B4-BE49-F238E27FC236}">
                <a16:creationId xmlns:a16="http://schemas.microsoft.com/office/drawing/2014/main" id="{00E2B3D0-49AD-4C93-B501-F0D4BD1A71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4087468"/>
            <a:ext cx="5486400" cy="1694687"/>
          </a:xfrm>
          <a:prstGeom prst="rect">
            <a:avLst/>
          </a:prstGeom>
        </p:spPr>
      </p:pic>
      <p:pic>
        <p:nvPicPr>
          <p:cNvPr id="41" name="Picture 40" descr="A screenshot of a cell phone&#10;&#10;Description automatically generated">
            <a:extLst>
              <a:ext uri="{FF2B5EF4-FFF2-40B4-BE49-F238E27FC236}">
                <a16:creationId xmlns:a16="http://schemas.microsoft.com/office/drawing/2014/main" id="{DEF3624D-FCE1-47FD-9ECE-85837B7EA7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2403462"/>
            <a:ext cx="5486400" cy="3098379"/>
          </a:xfrm>
          <a:prstGeom prst="rect">
            <a:avLst/>
          </a:prstGeom>
        </p:spPr>
      </p:pic>
      <p:sp>
        <p:nvSpPr>
          <p:cNvPr id="44" name="Content Placeholder 2">
            <a:extLst>
              <a:ext uri="{FF2B5EF4-FFF2-40B4-BE49-F238E27FC236}">
                <a16:creationId xmlns:a16="http://schemas.microsoft.com/office/drawing/2014/main" id="{9DA582F2-F968-43C1-A066-54B7BD4D55FA}"/>
              </a:ext>
            </a:extLst>
          </p:cNvPr>
          <p:cNvSpPr txBox="1">
            <a:spLocks/>
          </p:cNvSpPr>
          <p:nvPr/>
        </p:nvSpPr>
        <p:spPr>
          <a:xfrm>
            <a:off x="838200" y="1554357"/>
            <a:ext cx="10515600"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DE411B"/>
              </a:buClr>
            </a:pPr>
            <a:r>
              <a:rPr lang="en-US" sz="1800">
                <a:solidFill>
                  <a:schemeClr val="bg1"/>
                </a:solidFill>
              </a:rPr>
              <a:t>A delegate is a type that represents references to methods with a particular parameter list and return type.</a:t>
            </a:r>
          </a:p>
        </p:txBody>
      </p:sp>
    </p:spTree>
    <p:extLst>
      <p:ext uri="{BB962C8B-B14F-4D97-AF65-F5344CB8AC3E}">
        <p14:creationId xmlns:p14="http://schemas.microsoft.com/office/powerpoint/2010/main" val="1541744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14156FF1-30A5-4F6C-9B09-CC403F9F38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676" y="1504951"/>
            <a:ext cx="5760720" cy="2338033"/>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id="{F793EF33-D9BB-48DA-B702-FCA51778C3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9" y="3429000"/>
            <a:ext cx="5762624" cy="1904801"/>
          </a:xfrm>
          <a:prstGeom prst="rect">
            <a:avLst/>
          </a:prstGeom>
        </p:spPr>
      </p:pic>
      <p:pic>
        <p:nvPicPr>
          <p:cNvPr id="9" name="Picture 8" descr="A close up of a logo&#10;&#10;Description automatically generated">
            <a:extLst>
              <a:ext uri="{FF2B5EF4-FFF2-40B4-BE49-F238E27FC236}">
                <a16:creationId xmlns:a16="http://schemas.microsoft.com/office/drawing/2014/main" id="{7E93A2D9-B594-48B1-8056-E67B0CC67A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7247" y="4929188"/>
            <a:ext cx="5762624" cy="1229681"/>
          </a:xfrm>
          <a:prstGeom prst="rect">
            <a:avLst/>
          </a:prstGeom>
        </p:spPr>
      </p:pic>
      <p:pic>
        <p:nvPicPr>
          <p:cNvPr id="11" name="Picture 10" descr="A close up of a screen&#10;&#10;Description automatically generated">
            <a:extLst>
              <a:ext uri="{FF2B5EF4-FFF2-40B4-BE49-F238E27FC236}">
                <a16:creationId xmlns:a16="http://schemas.microsoft.com/office/drawing/2014/main" id="{2C71D28C-6A1F-4F90-BDB5-454FDA346A5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64836" y="2119226"/>
            <a:ext cx="5760720" cy="1179906"/>
          </a:xfrm>
          <a:prstGeom prst="rect">
            <a:avLst/>
          </a:prstGeom>
        </p:spPr>
      </p:pic>
      <p:pic>
        <p:nvPicPr>
          <p:cNvPr id="13" name="Picture 12" descr="A picture containing drawing&#10;&#10;Description automatically generated">
            <a:extLst>
              <a:ext uri="{FF2B5EF4-FFF2-40B4-BE49-F238E27FC236}">
                <a16:creationId xmlns:a16="http://schemas.microsoft.com/office/drawing/2014/main" id="{CFEDA77B-D614-45B9-9DE0-608B127BD22A}"/>
              </a:ext>
            </a:extLst>
          </p:cNvPr>
          <p:cNvPicPr>
            <a:picLocks/>
          </p:cNvPicPr>
          <p:nvPr/>
        </p:nvPicPr>
        <p:blipFill>
          <a:blip r:embed="rId6">
            <a:extLst>
              <a:ext uri="{28A0092B-C50C-407E-A947-70E740481C1C}">
                <a14:useLocalDpi xmlns:a14="http://schemas.microsoft.com/office/drawing/2010/main" val="0"/>
              </a:ext>
            </a:extLst>
          </a:blip>
          <a:stretch>
            <a:fillRect/>
          </a:stretch>
        </p:blipFill>
        <p:spPr>
          <a:xfrm>
            <a:off x="6268539" y="3418113"/>
            <a:ext cx="5760720" cy="1901952"/>
          </a:xfrm>
          <a:prstGeom prst="rect">
            <a:avLst/>
          </a:prstGeom>
        </p:spPr>
      </p:pic>
      <p:sp>
        <p:nvSpPr>
          <p:cNvPr id="18" name="Content Placeholder 3">
            <a:extLst>
              <a:ext uri="{FF2B5EF4-FFF2-40B4-BE49-F238E27FC236}">
                <a16:creationId xmlns:a16="http://schemas.microsoft.com/office/drawing/2014/main" id="{8F001BD0-54D7-4A94-B638-BC7A1636AC5F}"/>
              </a:ext>
            </a:extLst>
          </p:cNvPr>
          <p:cNvSpPr txBox="1">
            <a:spLocks/>
          </p:cNvSpPr>
          <p:nvPr/>
        </p:nvSpPr>
        <p:spPr>
          <a:xfrm>
            <a:off x="7680964" y="1358056"/>
            <a:ext cx="4091936" cy="7165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a:solidFill>
                  <a:schemeClr val="bg1"/>
                </a:solidFill>
              </a:rPr>
              <a:t>The code can be rewritten as</a:t>
            </a:r>
          </a:p>
        </p:txBody>
      </p:sp>
      <p:pic>
        <p:nvPicPr>
          <p:cNvPr id="16" name="Picture 15" descr="A close up of a logo&#10;&#10;Description automatically generated">
            <a:extLst>
              <a:ext uri="{FF2B5EF4-FFF2-40B4-BE49-F238E27FC236}">
                <a16:creationId xmlns:a16="http://schemas.microsoft.com/office/drawing/2014/main" id="{DDEC2889-23D2-49BA-A290-D849EFDDAB8A}"/>
              </a:ext>
            </a:extLst>
          </p:cNvPr>
          <p:cNvPicPr>
            <a:picLocks/>
          </p:cNvPicPr>
          <p:nvPr/>
        </p:nvPicPr>
        <p:blipFill>
          <a:blip r:embed="rId7">
            <a:extLst>
              <a:ext uri="{28A0092B-C50C-407E-A947-70E740481C1C}">
                <a14:useLocalDpi xmlns:a14="http://schemas.microsoft.com/office/drawing/2010/main" val="0"/>
              </a:ext>
            </a:extLst>
          </a:blip>
          <a:stretch>
            <a:fillRect/>
          </a:stretch>
        </p:blipFill>
        <p:spPr>
          <a:xfrm>
            <a:off x="6268539" y="4926080"/>
            <a:ext cx="5760720" cy="1234440"/>
          </a:xfrm>
          <a:prstGeom prst="rect">
            <a:avLst/>
          </a:prstGeom>
        </p:spPr>
      </p:pic>
      <p:sp>
        <p:nvSpPr>
          <p:cNvPr id="21" name="Content Placeholder 2">
            <a:extLst>
              <a:ext uri="{FF2B5EF4-FFF2-40B4-BE49-F238E27FC236}">
                <a16:creationId xmlns:a16="http://schemas.microsoft.com/office/drawing/2014/main" id="{D93A8794-FBA2-4538-9AB6-A48FEE49B0BC}"/>
              </a:ext>
            </a:extLst>
          </p:cNvPr>
          <p:cNvSpPr txBox="1">
            <a:spLocks/>
          </p:cNvSpPr>
          <p:nvPr/>
        </p:nvSpPr>
        <p:spPr>
          <a:xfrm>
            <a:off x="838200" y="609477"/>
            <a:ext cx="10515600"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DE411B"/>
              </a:buClr>
            </a:pPr>
            <a:r>
              <a:rPr lang="en-US" sz="1800">
                <a:solidFill>
                  <a:schemeClr val="bg1"/>
                </a:solidFill>
              </a:rPr>
              <a:t>A higher order function is a function that takes a function as an argument or returns a function. </a:t>
            </a:r>
          </a:p>
        </p:txBody>
      </p:sp>
    </p:spTree>
    <p:extLst>
      <p:ext uri="{BB962C8B-B14F-4D97-AF65-F5344CB8AC3E}">
        <p14:creationId xmlns:p14="http://schemas.microsoft.com/office/powerpoint/2010/main" val="1227002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89250-58E8-49BF-9190-D3970F687235}"/>
              </a:ext>
            </a:extLst>
          </p:cNvPr>
          <p:cNvSpPr>
            <a:spLocks noGrp="1"/>
          </p:cNvSpPr>
          <p:nvPr>
            <p:ph type="title"/>
          </p:nvPr>
        </p:nvSpPr>
        <p:spPr>
          <a:noFill/>
        </p:spPr>
        <p:txBody>
          <a:bodyPr/>
          <a:lstStyle/>
          <a:p>
            <a:r>
              <a:rPr lang="en-US">
                <a:solidFill>
                  <a:schemeClr val="bg1"/>
                </a:solidFill>
              </a:rPr>
              <a:t>Particular delegates</a:t>
            </a:r>
          </a:p>
        </p:txBody>
      </p:sp>
      <p:graphicFrame>
        <p:nvGraphicFramePr>
          <p:cNvPr id="6" name="Table 7">
            <a:extLst>
              <a:ext uri="{FF2B5EF4-FFF2-40B4-BE49-F238E27FC236}">
                <a16:creationId xmlns:a16="http://schemas.microsoft.com/office/drawing/2014/main" id="{90FCCCCD-7322-4AA9-95EE-D9735018CBCA}"/>
              </a:ext>
            </a:extLst>
          </p:cNvPr>
          <p:cNvGraphicFramePr>
            <a:graphicFrameLocks noGrp="1"/>
          </p:cNvGraphicFramePr>
          <p:nvPr>
            <p:extLst>
              <p:ext uri="{D42A27DB-BD31-4B8C-83A1-F6EECF244321}">
                <p14:modId xmlns:p14="http://schemas.microsoft.com/office/powerpoint/2010/main" val="683874631"/>
              </p:ext>
            </p:extLst>
          </p:nvPr>
        </p:nvGraphicFramePr>
        <p:xfrm>
          <a:off x="696326" y="1690688"/>
          <a:ext cx="11018153" cy="2052093"/>
        </p:xfrm>
        <a:graphic>
          <a:graphicData uri="http://schemas.openxmlformats.org/drawingml/2006/table">
            <a:tbl>
              <a:tblPr firstRow="1" bandRow="1">
                <a:tableStyleId>{073A0DAA-6AF3-43AB-8588-CEC1D06C72B9}</a:tableStyleId>
              </a:tblPr>
              <a:tblGrid>
                <a:gridCol w="3276234">
                  <a:extLst>
                    <a:ext uri="{9D8B030D-6E8A-4147-A177-3AD203B41FA5}">
                      <a16:colId xmlns:a16="http://schemas.microsoft.com/office/drawing/2014/main" val="2424361826"/>
                    </a:ext>
                  </a:extLst>
                </a:gridCol>
                <a:gridCol w="3840480">
                  <a:extLst>
                    <a:ext uri="{9D8B030D-6E8A-4147-A177-3AD203B41FA5}">
                      <a16:colId xmlns:a16="http://schemas.microsoft.com/office/drawing/2014/main" val="3198543080"/>
                    </a:ext>
                  </a:extLst>
                </a:gridCol>
                <a:gridCol w="3901439">
                  <a:extLst>
                    <a:ext uri="{9D8B030D-6E8A-4147-A177-3AD203B41FA5}">
                      <a16:colId xmlns:a16="http://schemas.microsoft.com/office/drawing/2014/main" val="1810089844"/>
                    </a:ext>
                  </a:extLst>
                </a:gridCol>
              </a:tblGrid>
              <a:tr h="434211">
                <a:tc>
                  <a:txBody>
                    <a:bodyPr/>
                    <a:lstStyle/>
                    <a:p>
                      <a:r>
                        <a:rPr lang="en-US"/>
                        <a:t>Action&lt;T&gt;</a:t>
                      </a:r>
                    </a:p>
                  </a:txBody>
                  <a:tcPr/>
                </a:tc>
                <a:tc>
                  <a:txBody>
                    <a:bodyPr/>
                    <a:lstStyle/>
                    <a:p>
                      <a:r>
                        <a:rPr lang="en-US" err="1"/>
                        <a:t>Func</a:t>
                      </a:r>
                      <a:r>
                        <a:rPr lang="en-US"/>
                        <a:t>&lt;T, </a:t>
                      </a:r>
                      <a:r>
                        <a:rPr lang="en-US" err="1"/>
                        <a:t>TResult</a:t>
                      </a:r>
                      <a:r>
                        <a:rPr lang="en-US"/>
                        <a:t>&gt;</a:t>
                      </a:r>
                    </a:p>
                  </a:txBody>
                  <a:tcPr/>
                </a:tc>
                <a:tc>
                  <a:txBody>
                    <a:bodyPr/>
                    <a:lstStyle/>
                    <a:p>
                      <a:r>
                        <a:rPr lang="en-US"/>
                        <a:t>Predicate&lt;T&gt;</a:t>
                      </a:r>
                    </a:p>
                  </a:txBody>
                  <a:tcPr/>
                </a:tc>
                <a:extLst>
                  <a:ext uri="{0D108BD9-81ED-4DB2-BD59-A6C34878D82A}">
                    <a16:rowId xmlns:a16="http://schemas.microsoft.com/office/drawing/2014/main" val="1815625329"/>
                  </a:ext>
                </a:extLst>
              </a:tr>
              <a:tr h="434211">
                <a:tc>
                  <a:txBody>
                    <a:bodyPr/>
                    <a:lstStyle/>
                    <a:p>
                      <a:r>
                        <a:rPr lang="en-US"/>
                        <a:t>T represents input type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 represents input type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 represents input type</a:t>
                      </a:r>
                    </a:p>
                  </a:txBody>
                  <a:tcPr/>
                </a:tc>
                <a:extLst>
                  <a:ext uri="{0D108BD9-81ED-4DB2-BD59-A6C34878D82A}">
                    <a16:rowId xmlns:a16="http://schemas.microsoft.com/office/drawing/2014/main" val="2833662639"/>
                  </a:ext>
                </a:extLst>
              </a:tr>
              <a:tr h="434211">
                <a:tc>
                  <a:txBody>
                    <a:bodyPr/>
                    <a:lstStyle/>
                    <a:p>
                      <a:r>
                        <a:rPr lang="en-US"/>
                        <a:t>Returns void</a:t>
                      </a:r>
                    </a:p>
                  </a:txBody>
                  <a:tcPr/>
                </a:tc>
                <a:tc>
                  <a:txBody>
                    <a:bodyPr/>
                    <a:lstStyle/>
                    <a:p>
                      <a:r>
                        <a:rPr lang="en-US"/>
                        <a:t>Returns type </a:t>
                      </a:r>
                      <a:r>
                        <a:rPr lang="en-US" err="1"/>
                        <a:t>TResult</a:t>
                      </a:r>
                      <a:endParaRPr lang="en-US"/>
                    </a:p>
                  </a:txBody>
                  <a:tcPr/>
                </a:tc>
                <a:tc>
                  <a:txBody>
                    <a:bodyPr/>
                    <a:lstStyle/>
                    <a:p>
                      <a:r>
                        <a:rPr lang="en-US"/>
                        <a:t>Returns bool</a:t>
                      </a:r>
                    </a:p>
                  </a:txBody>
                  <a:tcPr/>
                </a:tc>
                <a:extLst>
                  <a:ext uri="{0D108BD9-81ED-4DB2-BD59-A6C34878D82A}">
                    <a16:rowId xmlns:a16="http://schemas.microsoft.com/office/drawing/2014/main" val="2468047042"/>
                  </a:ext>
                </a:extLst>
              </a:tr>
              <a:tr h="749460">
                <a:tc>
                  <a:txBody>
                    <a:bodyPr/>
                    <a:lstStyle/>
                    <a:p>
                      <a:r>
                        <a:rPr lang="en-US"/>
                        <a:t>Supports multiple parameters</a:t>
                      </a:r>
                    </a:p>
                  </a:txBody>
                  <a:tcPr/>
                </a:tc>
                <a:tc>
                  <a:txBody>
                    <a:bodyPr/>
                    <a:lstStyle/>
                    <a:p>
                      <a:r>
                        <a:rPr lang="en-US"/>
                        <a:t>Supports multiple parameters but the last one will be the return type</a:t>
                      </a:r>
                    </a:p>
                  </a:txBody>
                  <a:tcPr/>
                </a:tc>
                <a:tc>
                  <a:txBody>
                    <a:bodyPr/>
                    <a:lstStyle/>
                    <a:p>
                      <a:r>
                        <a:rPr lang="en-US"/>
                        <a:t>Do not supports multiple parameters</a:t>
                      </a:r>
                    </a:p>
                  </a:txBody>
                  <a:tcPr/>
                </a:tc>
                <a:extLst>
                  <a:ext uri="{0D108BD9-81ED-4DB2-BD59-A6C34878D82A}">
                    <a16:rowId xmlns:a16="http://schemas.microsoft.com/office/drawing/2014/main" val="658028987"/>
                  </a:ext>
                </a:extLst>
              </a:tr>
            </a:tbl>
          </a:graphicData>
        </a:graphic>
      </p:graphicFrame>
      <p:pic>
        <p:nvPicPr>
          <p:cNvPr id="9" name="Picture 8" descr="A close up of a screen&#10;&#10;Description automatically generated">
            <a:extLst>
              <a:ext uri="{FF2B5EF4-FFF2-40B4-BE49-F238E27FC236}">
                <a16:creationId xmlns:a16="http://schemas.microsoft.com/office/drawing/2014/main" id="{C32FF184-07D8-4F36-98A8-8C40D65D4C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882" y="5315386"/>
            <a:ext cx="3657600" cy="1180618"/>
          </a:xfrm>
          <a:prstGeom prst="rect">
            <a:avLst/>
          </a:prstGeom>
        </p:spPr>
      </p:pic>
      <p:pic>
        <p:nvPicPr>
          <p:cNvPr id="13" name="Picture 12" descr="A close up of a screen&#10;&#10;Description automatically generated">
            <a:extLst>
              <a:ext uri="{FF2B5EF4-FFF2-40B4-BE49-F238E27FC236}">
                <a16:creationId xmlns:a16="http://schemas.microsoft.com/office/drawing/2014/main" id="{6CE7AE2E-8EE1-4F9F-A5DA-8203B44EC9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2865" y="5312524"/>
            <a:ext cx="4096512" cy="1180351"/>
          </a:xfrm>
          <a:prstGeom prst="rect">
            <a:avLst/>
          </a:prstGeom>
        </p:spPr>
      </p:pic>
      <p:pic>
        <p:nvPicPr>
          <p:cNvPr id="15" name="Picture 14" descr="A picture containing drawing&#10;&#10;Description automatically generated">
            <a:extLst>
              <a:ext uri="{FF2B5EF4-FFF2-40B4-BE49-F238E27FC236}">
                <a16:creationId xmlns:a16="http://schemas.microsoft.com/office/drawing/2014/main" id="{99B963BA-AA78-4321-8437-E866817FC6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54971" y="3927934"/>
            <a:ext cx="4340507" cy="1828800"/>
          </a:xfrm>
          <a:prstGeom prst="rect">
            <a:avLst/>
          </a:prstGeom>
        </p:spPr>
      </p:pic>
      <p:pic>
        <p:nvPicPr>
          <p:cNvPr id="19" name="Picture 18" descr="A picture containing sitting, drawing, phone&#10;&#10;Description automatically generated">
            <a:extLst>
              <a:ext uri="{FF2B5EF4-FFF2-40B4-BE49-F238E27FC236}">
                <a16:creationId xmlns:a16="http://schemas.microsoft.com/office/drawing/2014/main" id="{AD36CB54-1BA2-4EBB-9B44-248ECC978B9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51939" y="3927934"/>
            <a:ext cx="4097438" cy="1828800"/>
          </a:xfrm>
          <a:prstGeom prst="rect">
            <a:avLst/>
          </a:prstGeom>
        </p:spPr>
      </p:pic>
      <p:pic>
        <p:nvPicPr>
          <p:cNvPr id="21" name="Picture 20" descr="A close up of a screen&#10;&#10;Description automatically generated">
            <a:extLst>
              <a:ext uri="{FF2B5EF4-FFF2-40B4-BE49-F238E27FC236}">
                <a16:creationId xmlns:a16="http://schemas.microsoft.com/office/drawing/2014/main" id="{A2BF4EC5-F727-4032-ADF4-D75D41D3C37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54971" y="5312808"/>
            <a:ext cx="4343400" cy="1181404"/>
          </a:xfrm>
          <a:prstGeom prst="rect">
            <a:avLst/>
          </a:prstGeom>
        </p:spPr>
      </p:pic>
      <p:pic>
        <p:nvPicPr>
          <p:cNvPr id="23" name="Picture 22" descr="A close up of a sign&#10;&#10;Description automatically generated">
            <a:extLst>
              <a:ext uri="{FF2B5EF4-FFF2-40B4-BE49-F238E27FC236}">
                <a16:creationId xmlns:a16="http://schemas.microsoft.com/office/drawing/2014/main" id="{C7F5C3D1-AFAD-4982-82AA-708A3E01A42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5882" y="3927934"/>
            <a:ext cx="3657600" cy="1828800"/>
          </a:xfrm>
          <a:prstGeom prst="rect">
            <a:avLst/>
          </a:prstGeom>
        </p:spPr>
      </p:pic>
    </p:spTree>
    <p:extLst>
      <p:ext uri="{BB962C8B-B14F-4D97-AF65-F5344CB8AC3E}">
        <p14:creationId xmlns:p14="http://schemas.microsoft.com/office/powerpoint/2010/main" val="3391913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335E30-479B-4069-9F8F-56353B13ADDB}"/>
              </a:ext>
            </a:extLst>
          </p:cNvPr>
          <p:cNvSpPr>
            <a:spLocks noGrp="1"/>
          </p:cNvSpPr>
          <p:nvPr>
            <p:ph idx="1"/>
          </p:nvPr>
        </p:nvSpPr>
        <p:spPr>
          <a:xfrm>
            <a:off x="838200" y="1503557"/>
            <a:ext cx="10515600" cy="4351338"/>
          </a:xfrm>
        </p:spPr>
        <p:txBody>
          <a:bodyPr vert="horz" lIns="91440" tIns="45720" rIns="91440" bIns="45720" rtlCol="0" anchor="t">
            <a:normAutofit/>
          </a:bodyPr>
          <a:lstStyle/>
          <a:p>
            <a:pPr marL="285750" indent="-285750">
              <a:buClr>
                <a:srgbClr val="DE411B"/>
              </a:buClr>
            </a:pPr>
            <a:r>
              <a:rPr lang="en-US" sz="1800">
                <a:solidFill>
                  <a:schemeClr val="bg1"/>
                </a:solidFill>
              </a:rPr>
              <a:t>A lambda expression is an unnamed method written in place of a delegate instance.</a:t>
            </a:r>
          </a:p>
          <a:p>
            <a:pPr marL="285750" indent="-285750">
              <a:buClr>
                <a:schemeClr val="accent2"/>
              </a:buClr>
            </a:pPr>
            <a:endParaRPr lang="en-US" sz="1800"/>
          </a:p>
          <a:p>
            <a:pPr marL="285750" indent="-285750">
              <a:buClr>
                <a:schemeClr val="accent2"/>
              </a:buClr>
            </a:pPr>
            <a:endParaRPr lang="en-US" sz="1800"/>
          </a:p>
          <a:p>
            <a:pPr marL="285750" indent="-285750">
              <a:buClr>
                <a:schemeClr val="accent2"/>
              </a:buClr>
            </a:pPr>
            <a:endParaRPr lang="en-US" sz="1800"/>
          </a:p>
          <a:p>
            <a:pPr marL="285750" indent="-285750">
              <a:buClr>
                <a:schemeClr val="accent2"/>
              </a:buClr>
            </a:pPr>
            <a:endParaRPr lang="en-US" sz="1800"/>
          </a:p>
          <a:p>
            <a:pPr marL="285750" indent="-285750">
              <a:buClr>
                <a:schemeClr val="accent2"/>
              </a:buClr>
            </a:pPr>
            <a:endParaRPr lang="en-US" sz="1800"/>
          </a:p>
          <a:p>
            <a:pPr marL="285750" indent="-285750">
              <a:buClr>
                <a:schemeClr val="accent2"/>
              </a:buClr>
            </a:pPr>
            <a:endParaRPr lang="en-US" sz="1800"/>
          </a:p>
          <a:p>
            <a:pPr marL="285750" indent="-285750">
              <a:buClr>
                <a:schemeClr val="accent2"/>
              </a:buClr>
            </a:pPr>
            <a:endParaRPr lang="en-US" sz="1800"/>
          </a:p>
          <a:p>
            <a:pPr marL="285750" indent="-285750">
              <a:buClr>
                <a:schemeClr val="accent2"/>
              </a:buClr>
            </a:pPr>
            <a:endParaRPr lang="en-US" sz="1800"/>
          </a:p>
          <a:p>
            <a:pPr marL="285750" indent="-285750">
              <a:buClr>
                <a:schemeClr val="accent2"/>
              </a:buClr>
            </a:pPr>
            <a:endParaRPr lang="en-US" sz="1800"/>
          </a:p>
          <a:p>
            <a:pPr marL="285750" indent="-285750">
              <a:buClr>
                <a:srgbClr val="DE411B"/>
              </a:buClr>
            </a:pPr>
            <a:r>
              <a:rPr lang="en-US" sz="1800">
                <a:solidFill>
                  <a:schemeClr val="bg1"/>
                </a:solidFill>
              </a:rPr>
              <a:t>So our transformer could be called more easily like this</a:t>
            </a:r>
          </a:p>
        </p:txBody>
      </p:sp>
      <p:sp>
        <p:nvSpPr>
          <p:cNvPr id="9" name="Title 8">
            <a:extLst>
              <a:ext uri="{FF2B5EF4-FFF2-40B4-BE49-F238E27FC236}">
                <a16:creationId xmlns:a16="http://schemas.microsoft.com/office/drawing/2014/main" id="{16D5F11E-ADC9-404C-A9E1-2EC1198069E3}"/>
              </a:ext>
            </a:extLst>
          </p:cNvPr>
          <p:cNvSpPr>
            <a:spLocks noGrp="1"/>
          </p:cNvSpPr>
          <p:nvPr>
            <p:ph type="title"/>
          </p:nvPr>
        </p:nvSpPr>
        <p:spPr/>
        <p:txBody>
          <a:bodyPr/>
          <a:lstStyle/>
          <a:p>
            <a:r>
              <a:rPr lang="en-US">
                <a:solidFill>
                  <a:schemeClr val="bg1"/>
                </a:solidFill>
              </a:rPr>
              <a:t>Lambda expressions</a:t>
            </a:r>
          </a:p>
        </p:txBody>
      </p:sp>
      <p:pic>
        <p:nvPicPr>
          <p:cNvPr id="7" name="Picture 6" descr="A picture containing drawing&#10;&#10;Description automatically generated">
            <a:extLst>
              <a:ext uri="{FF2B5EF4-FFF2-40B4-BE49-F238E27FC236}">
                <a16:creationId xmlns:a16="http://schemas.microsoft.com/office/drawing/2014/main" id="{E543D910-0155-4D8F-BBAB-DF56658632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730243"/>
            <a:ext cx="4596130" cy="1607317"/>
          </a:xfrm>
          <a:prstGeom prst="rect">
            <a:avLst/>
          </a:prstGeom>
        </p:spPr>
      </p:pic>
      <p:pic>
        <p:nvPicPr>
          <p:cNvPr id="12" name="Picture 11" descr="A picture containing sitting, screen, monitor, person&#10;&#10;Description automatically generated">
            <a:extLst>
              <a:ext uri="{FF2B5EF4-FFF2-40B4-BE49-F238E27FC236}">
                <a16:creationId xmlns:a16="http://schemas.microsoft.com/office/drawing/2014/main" id="{57ADA161-09F1-4E77-AA8F-1C063B60CE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931160"/>
            <a:ext cx="8614205" cy="2414172"/>
          </a:xfrm>
          <a:prstGeom prst="rect">
            <a:avLst/>
          </a:prstGeom>
        </p:spPr>
      </p:pic>
      <p:pic>
        <p:nvPicPr>
          <p:cNvPr id="14" name="Picture 13" descr="A close up of a screen&#10;&#10;Description automatically generated">
            <a:extLst>
              <a:ext uri="{FF2B5EF4-FFF2-40B4-BE49-F238E27FC236}">
                <a16:creationId xmlns:a16="http://schemas.microsoft.com/office/drawing/2014/main" id="{8AFBC707-0E77-4972-95C1-13C6A748A6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5406185"/>
            <a:ext cx="3997960" cy="1382345"/>
          </a:xfrm>
          <a:prstGeom prst="rect">
            <a:avLst/>
          </a:prstGeom>
        </p:spPr>
      </p:pic>
    </p:spTree>
    <p:extLst>
      <p:ext uri="{BB962C8B-B14F-4D97-AF65-F5344CB8AC3E}">
        <p14:creationId xmlns:p14="http://schemas.microsoft.com/office/powerpoint/2010/main" val="167732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335E30-479B-4069-9F8F-56353B13ADDB}"/>
              </a:ext>
            </a:extLst>
          </p:cNvPr>
          <p:cNvSpPr>
            <a:spLocks noGrp="1"/>
          </p:cNvSpPr>
          <p:nvPr>
            <p:ph idx="1"/>
          </p:nvPr>
        </p:nvSpPr>
        <p:spPr>
          <a:xfrm>
            <a:off x="838200" y="832997"/>
            <a:ext cx="10515600" cy="1950843"/>
          </a:xfrm>
        </p:spPr>
        <p:txBody>
          <a:bodyPr vert="horz" lIns="91440" tIns="45720" rIns="91440" bIns="45720" rtlCol="0" anchor="t">
            <a:normAutofit/>
          </a:bodyPr>
          <a:lstStyle/>
          <a:p>
            <a:pPr marL="0" indent="0">
              <a:buClr>
                <a:srgbClr val="DE411B"/>
              </a:buClr>
              <a:buNone/>
            </a:pPr>
            <a:r>
              <a:rPr lang="en-US">
                <a:solidFill>
                  <a:schemeClr val="bg1"/>
                </a:solidFill>
              </a:rPr>
              <a:t>Delegates are used in the following cases:</a:t>
            </a:r>
          </a:p>
          <a:p>
            <a:pPr marL="742950" lvl="1" indent="-285750">
              <a:buClr>
                <a:srgbClr val="DE411B"/>
              </a:buClr>
            </a:pPr>
            <a:r>
              <a:rPr lang="en-US" sz="1800">
                <a:solidFill>
                  <a:schemeClr val="bg1"/>
                </a:solidFill>
              </a:rPr>
              <a:t>Event handlers</a:t>
            </a:r>
          </a:p>
          <a:p>
            <a:pPr marL="742950" lvl="1" indent="-285750">
              <a:buClr>
                <a:srgbClr val="DE411B"/>
              </a:buClr>
            </a:pPr>
            <a:r>
              <a:rPr lang="en-US" sz="1800">
                <a:solidFill>
                  <a:schemeClr val="bg1"/>
                </a:solidFill>
              </a:rPr>
              <a:t>Callbacks</a:t>
            </a:r>
          </a:p>
          <a:p>
            <a:pPr marL="742950" lvl="1" indent="-285750">
              <a:buClr>
                <a:srgbClr val="DE411B"/>
              </a:buClr>
            </a:pPr>
            <a:r>
              <a:rPr lang="en-US" sz="1800">
                <a:solidFill>
                  <a:schemeClr val="bg1"/>
                </a:solidFill>
              </a:rPr>
              <a:t>LINQ</a:t>
            </a:r>
          </a:p>
          <a:p>
            <a:pPr marL="742950" lvl="1" indent="-285750">
              <a:buClr>
                <a:srgbClr val="DE411B"/>
              </a:buClr>
            </a:pPr>
            <a:r>
              <a:rPr lang="en-US" sz="1800">
                <a:solidFill>
                  <a:schemeClr val="bg1"/>
                </a:solidFill>
              </a:rPr>
              <a:t>Implementation of design patterns</a:t>
            </a:r>
          </a:p>
          <a:p>
            <a:pPr marL="742950" lvl="1" indent="-285750">
              <a:buClr>
                <a:srgbClr val="DE411B"/>
              </a:buClr>
            </a:pPr>
            <a:endParaRPr lang="en-US" sz="1800">
              <a:solidFill>
                <a:schemeClr val="bg1"/>
              </a:solidFill>
            </a:endParaRPr>
          </a:p>
          <a:p>
            <a:pPr marL="742950" lvl="1" indent="-285750">
              <a:buClr>
                <a:srgbClr val="DE411B"/>
              </a:buClr>
            </a:pPr>
            <a:endParaRPr lang="en-US" sz="1800">
              <a:solidFill>
                <a:schemeClr val="bg1"/>
              </a:solidFill>
            </a:endParaRPr>
          </a:p>
        </p:txBody>
      </p:sp>
      <p:sp>
        <p:nvSpPr>
          <p:cNvPr id="10" name="Content Placeholder 2">
            <a:extLst>
              <a:ext uri="{FF2B5EF4-FFF2-40B4-BE49-F238E27FC236}">
                <a16:creationId xmlns:a16="http://schemas.microsoft.com/office/drawing/2014/main" id="{29E53D41-C75E-4F79-98C0-9CC3AD55EC04}"/>
              </a:ext>
            </a:extLst>
          </p:cNvPr>
          <p:cNvSpPr txBox="1">
            <a:spLocks/>
          </p:cNvSpPr>
          <p:nvPr/>
        </p:nvSpPr>
        <p:spPr>
          <a:xfrm>
            <a:off x="838200" y="3429000"/>
            <a:ext cx="10515600" cy="195084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
                <a:srgbClr val="DE411B"/>
              </a:buClr>
              <a:buNone/>
            </a:pPr>
            <a:r>
              <a:rPr lang="en-US" sz="1900">
                <a:solidFill>
                  <a:schemeClr val="bg1"/>
                </a:solidFill>
              </a:rPr>
              <a:t>There is nothing that is done with delegates that cannot be done with regular methods. Delegates are used because they bring several advantages. They foster flexibility of the application and code reuse. Like interfaces, delegates let us decouple and generalize our code. Delegates also allow methods to be passed as parameters. When we need to decide which method to call at runtime, we use a delegate.</a:t>
            </a:r>
          </a:p>
          <a:p>
            <a:pPr marL="742950" lvl="1" indent="-285750">
              <a:buClr>
                <a:srgbClr val="DE411B"/>
              </a:buClr>
            </a:pPr>
            <a:endParaRPr lang="en-US" sz="1800">
              <a:solidFill>
                <a:schemeClr val="bg1"/>
              </a:solidFill>
            </a:endParaRPr>
          </a:p>
        </p:txBody>
      </p:sp>
    </p:spTree>
    <p:extLst>
      <p:ext uri="{BB962C8B-B14F-4D97-AF65-F5344CB8AC3E}">
        <p14:creationId xmlns:p14="http://schemas.microsoft.com/office/powerpoint/2010/main" val="1553211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89250-58E8-49BF-9190-D3970F687235}"/>
              </a:ext>
            </a:extLst>
          </p:cNvPr>
          <p:cNvSpPr>
            <a:spLocks noGrp="1"/>
          </p:cNvSpPr>
          <p:nvPr>
            <p:ph type="title"/>
          </p:nvPr>
        </p:nvSpPr>
        <p:spPr/>
        <p:txBody>
          <a:bodyPr/>
          <a:lstStyle/>
          <a:p>
            <a:r>
              <a:rPr lang="en-US">
                <a:solidFill>
                  <a:schemeClr val="bg1"/>
                </a:solidFill>
              </a:rPr>
              <a:t>Events</a:t>
            </a:r>
          </a:p>
        </p:txBody>
      </p:sp>
      <p:sp>
        <p:nvSpPr>
          <p:cNvPr id="44" name="Content Placeholder 2">
            <a:extLst>
              <a:ext uri="{FF2B5EF4-FFF2-40B4-BE49-F238E27FC236}">
                <a16:creationId xmlns:a16="http://schemas.microsoft.com/office/drawing/2014/main" id="{9DA582F2-F968-43C1-A066-54B7BD4D55FA}"/>
              </a:ext>
            </a:extLst>
          </p:cNvPr>
          <p:cNvSpPr txBox="1">
            <a:spLocks/>
          </p:cNvSpPr>
          <p:nvPr/>
        </p:nvSpPr>
        <p:spPr>
          <a:xfrm>
            <a:off x="838200" y="1554357"/>
            <a:ext cx="10515600"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
                <a:srgbClr val="DE411B"/>
              </a:buClr>
              <a:buNone/>
            </a:pPr>
            <a:r>
              <a:rPr lang="en-US" sz="1800">
                <a:solidFill>
                  <a:schemeClr val="bg1"/>
                </a:solidFill>
              </a:rPr>
              <a:t>One common requirement in many programs is that when a particular program event occurs, other parts of the program need to be notified that the event has occurred. One pattern for satisfying this requirement is called the publisher/subscriber pattern. In this pattern, a class, called the publisher, defines a set of events that other parts of the program might be interested in.</a:t>
            </a:r>
          </a:p>
          <a:p>
            <a:pPr marL="0" indent="0">
              <a:buClr>
                <a:srgbClr val="DE411B"/>
              </a:buClr>
              <a:buNone/>
            </a:pPr>
            <a:r>
              <a:rPr lang="en-US" sz="1800">
                <a:solidFill>
                  <a:schemeClr val="bg1"/>
                </a:solidFill>
              </a:rPr>
              <a:t>Other classes can then “sign up” to be notified by the publisher when these events occur. These subscriber classes “sign up” for notification by supplying a method to the publisher. When the event occurs, the publisher “raises the event,” and all the methods submitted by the subscribers are executed.</a:t>
            </a:r>
          </a:p>
          <a:p>
            <a:pPr marL="0" indent="0">
              <a:buClr>
                <a:srgbClr val="DE411B"/>
              </a:buClr>
              <a:buNone/>
            </a:pPr>
            <a:endParaRPr lang="en-US" sz="1800" b="1">
              <a:solidFill>
                <a:schemeClr val="bg1"/>
              </a:solidFill>
            </a:endParaRPr>
          </a:p>
          <a:p>
            <a:pPr marL="0" indent="0">
              <a:buClr>
                <a:srgbClr val="DE411B"/>
              </a:buClr>
              <a:buNone/>
            </a:pPr>
            <a:endParaRPr lang="en-US" sz="1800">
              <a:solidFill>
                <a:schemeClr val="bg1"/>
              </a:solidFill>
            </a:endParaRPr>
          </a:p>
          <a:p>
            <a:pPr marL="0" indent="0">
              <a:buClr>
                <a:srgbClr val="DE411B"/>
              </a:buClr>
              <a:buNone/>
            </a:pPr>
            <a:endParaRPr lang="en-US" sz="1800">
              <a:solidFill>
                <a:schemeClr val="bg1"/>
              </a:solidFill>
            </a:endParaRPr>
          </a:p>
          <a:p>
            <a:pPr marL="0" indent="0">
              <a:buClr>
                <a:srgbClr val="DE411B"/>
              </a:buClr>
              <a:buNone/>
            </a:pPr>
            <a:endParaRPr lang="en-US" sz="1800">
              <a:solidFill>
                <a:schemeClr val="bg1"/>
              </a:solidFill>
            </a:endParaRPr>
          </a:p>
          <a:p>
            <a:pPr marL="0" indent="0">
              <a:buClr>
                <a:srgbClr val="DE411B"/>
              </a:buClr>
              <a:buNone/>
            </a:pPr>
            <a:endParaRPr lang="en-US" sz="1800">
              <a:solidFill>
                <a:schemeClr val="bg1"/>
              </a:solidFill>
            </a:endParaRPr>
          </a:p>
          <a:p>
            <a:pPr marL="0" indent="0">
              <a:buClr>
                <a:srgbClr val="DE411B"/>
              </a:buClr>
              <a:buNone/>
            </a:pPr>
            <a:endParaRPr lang="en-US" sz="1800">
              <a:solidFill>
                <a:schemeClr val="bg1"/>
              </a:solidFill>
            </a:endParaRPr>
          </a:p>
        </p:txBody>
      </p:sp>
      <p:pic>
        <p:nvPicPr>
          <p:cNvPr id="4" name="Picture 3" descr="A picture containing screenshot&#10;&#10;Description automatically generated">
            <a:extLst>
              <a:ext uri="{FF2B5EF4-FFF2-40B4-BE49-F238E27FC236}">
                <a16:creationId xmlns:a16="http://schemas.microsoft.com/office/drawing/2014/main" id="{550CD79B-3598-4280-943E-87A79584E7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8007" y="3803556"/>
            <a:ext cx="7555985" cy="2383884"/>
          </a:xfrm>
          <a:prstGeom prst="rect">
            <a:avLst/>
          </a:prstGeom>
        </p:spPr>
      </p:pic>
    </p:spTree>
    <p:extLst>
      <p:ext uri="{BB962C8B-B14F-4D97-AF65-F5344CB8AC3E}">
        <p14:creationId xmlns:p14="http://schemas.microsoft.com/office/powerpoint/2010/main" val="2837932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44" name="Content Placeholder 2">
            <a:extLst>
              <a:ext uri="{FF2B5EF4-FFF2-40B4-BE49-F238E27FC236}">
                <a16:creationId xmlns:a16="http://schemas.microsoft.com/office/drawing/2014/main" id="{9DA582F2-F968-43C1-A066-54B7BD4D55FA}"/>
              </a:ext>
            </a:extLst>
          </p:cNvPr>
          <p:cNvSpPr txBox="1">
            <a:spLocks/>
          </p:cNvSpPr>
          <p:nvPr/>
        </p:nvSpPr>
        <p:spPr>
          <a:xfrm>
            <a:off x="838200" y="1554357"/>
            <a:ext cx="10515600"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
                <a:srgbClr val="DE411B"/>
              </a:buClr>
              <a:buNone/>
            </a:pPr>
            <a:endParaRPr lang="en-US" sz="1800" b="1">
              <a:solidFill>
                <a:schemeClr val="bg1"/>
              </a:solidFill>
            </a:endParaRPr>
          </a:p>
          <a:p>
            <a:pPr marL="0" indent="0">
              <a:buClr>
                <a:srgbClr val="DE411B"/>
              </a:buClr>
              <a:buNone/>
            </a:pPr>
            <a:endParaRPr lang="en-US" sz="1800">
              <a:solidFill>
                <a:schemeClr val="bg1"/>
              </a:solidFill>
            </a:endParaRPr>
          </a:p>
          <a:p>
            <a:pPr marL="0" indent="0">
              <a:buClr>
                <a:srgbClr val="DE411B"/>
              </a:buClr>
              <a:buNone/>
            </a:pPr>
            <a:endParaRPr lang="en-US" sz="1800">
              <a:solidFill>
                <a:schemeClr val="bg1"/>
              </a:solidFill>
            </a:endParaRPr>
          </a:p>
          <a:p>
            <a:pPr marL="0" indent="0">
              <a:buClr>
                <a:srgbClr val="DE411B"/>
              </a:buClr>
              <a:buNone/>
            </a:pPr>
            <a:endParaRPr lang="en-US" sz="1800">
              <a:solidFill>
                <a:schemeClr val="bg1"/>
              </a:solidFill>
            </a:endParaRPr>
          </a:p>
          <a:p>
            <a:pPr marL="0" indent="0">
              <a:buClr>
                <a:srgbClr val="DE411B"/>
              </a:buClr>
              <a:buNone/>
            </a:pPr>
            <a:endParaRPr lang="en-US" sz="1800">
              <a:solidFill>
                <a:schemeClr val="bg1"/>
              </a:solidFill>
            </a:endParaRPr>
          </a:p>
          <a:p>
            <a:pPr marL="0" indent="0">
              <a:buClr>
                <a:srgbClr val="DE411B"/>
              </a:buClr>
              <a:buNone/>
            </a:pPr>
            <a:endParaRPr lang="en-US" sz="1800">
              <a:solidFill>
                <a:schemeClr val="bg1"/>
              </a:solidFill>
            </a:endParaRPr>
          </a:p>
        </p:txBody>
      </p:sp>
      <p:pic>
        <p:nvPicPr>
          <p:cNvPr id="7" name="Picture 6" descr="A screenshot of a cell phone&#10;&#10;Description automatically generated">
            <a:extLst>
              <a:ext uri="{FF2B5EF4-FFF2-40B4-BE49-F238E27FC236}">
                <a16:creationId xmlns:a16="http://schemas.microsoft.com/office/drawing/2014/main" id="{7B919F54-223F-4A7C-A52A-CB46D8446A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193040"/>
            <a:ext cx="7315200" cy="4027322"/>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1D6C169A-926C-4909-8C99-970FD7BC0D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400" y="3892586"/>
            <a:ext cx="7315200" cy="2561640"/>
          </a:xfrm>
          <a:prstGeom prst="rect">
            <a:avLst/>
          </a:prstGeom>
        </p:spPr>
      </p:pic>
    </p:spTree>
    <p:extLst>
      <p:ext uri="{BB962C8B-B14F-4D97-AF65-F5344CB8AC3E}">
        <p14:creationId xmlns:p14="http://schemas.microsoft.com/office/powerpoint/2010/main" val="22989027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3C7F95D51E4F44AB5C26E57BBE89F5F" ma:contentTypeVersion="7" ma:contentTypeDescription="Create a new document." ma:contentTypeScope="" ma:versionID="344620c51a6c9435ba55b3bd4542ea38">
  <xsd:schema xmlns:xsd="http://www.w3.org/2001/XMLSchema" xmlns:xs="http://www.w3.org/2001/XMLSchema" xmlns:p="http://schemas.microsoft.com/office/2006/metadata/properties" xmlns:ns2="e5130769-de56-4b71-b3d5-87cff105de9e" targetNamespace="http://schemas.microsoft.com/office/2006/metadata/properties" ma:root="true" ma:fieldsID="515ebe4f26dd67c854e7cccc8ecbf4b3" ns2:_="">
    <xsd:import namespace="e5130769-de56-4b71-b3d5-87cff105de9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130769-de56-4b71-b3d5-87cff105de9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227740A-4382-4600-8F57-97F4036B719B}">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D16CB120-204C-408E-9396-DD8B2E3F3A01}">
  <ds:schemaRefs>
    <ds:schemaRef ds:uri="e5130769-de56-4b71-b3d5-87cff105de9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1FC7A483-DE15-4319-B525-DE5E759A68F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8</Slides>
  <Notes>0</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.NET TRAINING SESSION</vt:lpstr>
      <vt:lpstr>Delegates</vt:lpstr>
      <vt:lpstr>PowerPoint Presentation</vt:lpstr>
      <vt:lpstr>Particular delegates</vt:lpstr>
      <vt:lpstr>Lambda expressions</vt:lpstr>
      <vt:lpstr>PowerPoint Presentation</vt:lpstr>
      <vt:lpstr>Events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Energy Api</dc:title>
  <dc:creator>Calin</dc:creator>
  <cp:revision>1</cp:revision>
  <dcterms:created xsi:type="dcterms:W3CDTF">2020-07-13T10:53:39Z</dcterms:created>
  <dcterms:modified xsi:type="dcterms:W3CDTF">2020-07-20T11:09:38Z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0x010100F3C7F95D51E4F44AB5C26E57BBE89F5F</vt:lpwstr>
  </property>
</Properties>
</file>