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372" r:id="rId2"/>
    <p:sldId id="287" r:id="rId3"/>
    <p:sldId id="378" r:id="rId4"/>
    <p:sldId id="380" r:id="rId5"/>
    <p:sldId id="381" r:id="rId6"/>
    <p:sldId id="383" r:id="rId7"/>
    <p:sldId id="382" r:id="rId8"/>
    <p:sldId id="384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D60"/>
    <a:srgbClr val="0C4973"/>
    <a:srgbClr val="0D0D0D"/>
    <a:srgbClr val="F48F1D"/>
    <a:srgbClr val="FFFFFF"/>
    <a:srgbClr val="D85841"/>
    <a:srgbClr val="AEE7FF"/>
    <a:srgbClr val="EDE433"/>
    <a:srgbClr val="85C23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1224D-8CFC-4C54-B18C-72AD532E3A5D}" v="364" dt="2023-10-04T08:03:11.646"/>
    <p1510:client id="{40E04D73-D9F9-4830-8D73-425650393223}" v="372" dt="2023-10-04T06:21:55.612"/>
    <p1510:client id="{8A573725-7760-4EB9-8A39-F99DA2F480AF}" v="18" dt="2023-10-03T16:04:26.249"/>
    <p1510:client id="{A77E67E1-4D00-4EB8-A7B8-7A12F2C9084F}" v="114" dt="2023-10-03T15:56:22.107"/>
    <p1510:client id="{A9AA10CE-29EC-FA40-9AEA-9DE1141F5F84}" v="237" dt="2023-10-04T08:24:17.965"/>
    <p1510:client id="{CB43E873-81F4-4C0D-8AC8-9D6B510B0010}" v="1" dt="2023-10-03T15:37:23.442"/>
    <p1510:client id="{F7F40102-69DC-455B-8A00-AE897C45CEDC}" v="65" dt="2023-10-03T15:34:42.720"/>
    <p1510:client id="{FD0C3588-5B22-45DE-B8E2-F09B10A4DBB3}" v="201" dt="2023-10-03T17:36:03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903F7-DBE2-4A47-8072-A1FAD86EC1D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C030D5E-409D-4C1B-B9B3-83EEA0CCA28E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Arial" panose="020B0604020202020204"/>
            </a:rPr>
            <a:t>Phase 1</a:t>
          </a:r>
          <a:endParaRPr lang="en-US"/>
        </a:p>
      </dgm:t>
    </dgm:pt>
    <dgm:pt modelId="{0BBD544D-9D24-4E32-B46C-7B1C5D25B9D1}" type="parTrans" cxnId="{C386B460-526D-40E1-956C-1B50F0966F14}">
      <dgm:prSet/>
      <dgm:spPr/>
      <dgm:t>
        <a:bodyPr/>
        <a:lstStyle/>
        <a:p>
          <a:endParaRPr lang="en-US"/>
        </a:p>
      </dgm:t>
    </dgm:pt>
    <dgm:pt modelId="{FB396C3C-62C1-40BF-8B28-50C5713F3EBA}" type="sibTrans" cxnId="{C386B460-526D-40E1-956C-1B50F0966F1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47DACDC-E950-4D1D-8B65-1DC361882781}">
      <dgm:prSet phldrT="[Text]"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Brainstorming</a:t>
          </a:r>
          <a:endParaRPr lang="en-US">
            <a:latin typeface="Arial" panose="020B0604020202020204"/>
            <a:ea typeface="Calibri"/>
            <a:cs typeface="Arial" panose="020B0604020202020204"/>
          </a:endParaRPr>
        </a:p>
      </dgm:t>
    </dgm:pt>
    <dgm:pt modelId="{E35A48FF-38CA-4689-8B43-F0CDC3439AC9}" type="parTrans" cxnId="{0E9FF4CD-1590-41E5-8C3D-A675099C077B}">
      <dgm:prSet/>
      <dgm:spPr/>
      <dgm:t>
        <a:bodyPr/>
        <a:lstStyle/>
        <a:p>
          <a:endParaRPr lang="en-US"/>
        </a:p>
      </dgm:t>
    </dgm:pt>
    <dgm:pt modelId="{E3B53DDE-6FF1-40CC-B1A2-63A9FC9BCAC6}" type="sibTrans" cxnId="{0E9FF4CD-1590-41E5-8C3D-A675099C077B}">
      <dgm:prSet/>
      <dgm:spPr/>
      <dgm:t>
        <a:bodyPr/>
        <a:lstStyle/>
        <a:p>
          <a:endParaRPr lang="en-US"/>
        </a:p>
      </dgm:t>
    </dgm:pt>
    <dgm:pt modelId="{BE82726F-E358-4ED1-93B1-AAFB19EB9E8B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Arial" panose="020B0604020202020204"/>
            </a:rPr>
            <a:t>Phase 2</a:t>
          </a:r>
          <a:endParaRPr lang="en-US"/>
        </a:p>
      </dgm:t>
    </dgm:pt>
    <dgm:pt modelId="{C4E4B009-763F-4EC6-83B1-026F01B00576}" type="parTrans" cxnId="{C6BE6F7A-FD7D-4C84-96C5-1841FB00ACEB}">
      <dgm:prSet/>
      <dgm:spPr/>
      <dgm:t>
        <a:bodyPr/>
        <a:lstStyle/>
        <a:p>
          <a:endParaRPr lang="en-US"/>
        </a:p>
      </dgm:t>
    </dgm:pt>
    <dgm:pt modelId="{7DFF03F4-9FA4-4E23-BB2A-02D7A99899D5}" type="sibTrans" cxnId="{C6BE6F7A-FD7D-4C84-96C5-1841FB00ACE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8335E27-9FC5-411C-BB08-013C637196F5}">
      <dgm:prSet phldrT="[Text]"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Widget Designs</a:t>
          </a:r>
          <a:endParaRPr lang="en-US">
            <a:latin typeface="Arial" panose="020B0604020202020204"/>
            <a:ea typeface="Calibri"/>
            <a:cs typeface="Arial" panose="020B0604020202020204"/>
          </a:endParaRPr>
        </a:p>
      </dgm:t>
    </dgm:pt>
    <dgm:pt modelId="{CFDF8D4B-418D-44B2-9B54-CB76D45C007E}" type="parTrans" cxnId="{AB62BA49-25AD-41AB-B311-C4DE745A9CE1}">
      <dgm:prSet/>
      <dgm:spPr/>
      <dgm:t>
        <a:bodyPr/>
        <a:lstStyle/>
        <a:p>
          <a:endParaRPr lang="en-US"/>
        </a:p>
      </dgm:t>
    </dgm:pt>
    <dgm:pt modelId="{0190AA23-19F9-40B2-A1A2-12139B0FA71D}" type="sibTrans" cxnId="{AB62BA49-25AD-41AB-B311-C4DE745A9CE1}">
      <dgm:prSet/>
      <dgm:spPr/>
      <dgm:t>
        <a:bodyPr/>
        <a:lstStyle/>
        <a:p>
          <a:endParaRPr lang="en-US"/>
        </a:p>
      </dgm:t>
    </dgm:pt>
    <dgm:pt modelId="{628C35FA-70F6-4A92-BC0E-0B0BBFADFFEF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Arial" panose="020B0604020202020204"/>
            </a:rPr>
            <a:t>Phase 3</a:t>
          </a:r>
          <a:endParaRPr lang="en-US"/>
        </a:p>
      </dgm:t>
    </dgm:pt>
    <dgm:pt modelId="{280AD3D3-7BC6-41B9-A201-30785F9A05D3}" type="parTrans" cxnId="{9EDFCB2A-1AFA-4F7A-8F7B-CB62692104FF}">
      <dgm:prSet/>
      <dgm:spPr/>
      <dgm:t>
        <a:bodyPr/>
        <a:lstStyle/>
        <a:p>
          <a:endParaRPr lang="en-US"/>
        </a:p>
      </dgm:t>
    </dgm:pt>
    <dgm:pt modelId="{08E57A95-91E6-440A-A1D3-9173C0DA94AE}" type="sibTrans" cxnId="{9EDFCB2A-1AFA-4F7A-8F7B-CB62692104F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31E96AD-7245-4CF5-98BC-36869C958CC4}">
      <dgm:prSet phldrT="[Text]"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Integrating different components</a:t>
          </a:r>
        </a:p>
      </dgm:t>
    </dgm:pt>
    <dgm:pt modelId="{0DC33525-EB14-4D9B-985C-B94C22560D5A}" type="parTrans" cxnId="{3741CEEC-C951-4BA3-80EF-CC7A5334CACA}">
      <dgm:prSet/>
      <dgm:spPr/>
      <dgm:t>
        <a:bodyPr/>
        <a:lstStyle/>
        <a:p>
          <a:endParaRPr lang="en-US"/>
        </a:p>
      </dgm:t>
    </dgm:pt>
    <dgm:pt modelId="{A2185C74-EE8B-4723-8842-884467CCF4B4}" type="sibTrans" cxnId="{3741CEEC-C951-4BA3-80EF-CC7A5334CACA}">
      <dgm:prSet/>
      <dgm:spPr/>
      <dgm:t>
        <a:bodyPr/>
        <a:lstStyle/>
        <a:p>
          <a:endParaRPr lang="en-US"/>
        </a:p>
      </dgm:t>
    </dgm:pt>
    <dgm:pt modelId="{7A636616-C604-4B58-B7F9-F8190DDD4680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Deciding Widgets </a:t>
          </a:r>
          <a:endParaRPr lang="en-US">
            <a:latin typeface="Arial" panose="020B0604020202020204"/>
            <a:ea typeface="Calibri"/>
            <a:cs typeface="Arial" panose="020B0604020202020204"/>
          </a:endParaRPr>
        </a:p>
      </dgm:t>
    </dgm:pt>
    <dgm:pt modelId="{C9577D16-0717-4F0B-8B18-97BE0A1FE04D}" type="parTrans" cxnId="{0FB8EBA1-FBB1-4353-B6EA-59045D088E98}">
      <dgm:prSet/>
      <dgm:spPr/>
    </dgm:pt>
    <dgm:pt modelId="{CD48AEC0-088E-4AC3-9172-D8EB36A240A3}" type="sibTrans" cxnId="{0FB8EBA1-FBB1-4353-B6EA-59045D088E98}">
      <dgm:prSet/>
      <dgm:spPr/>
      <dgm:t>
        <a:bodyPr/>
        <a:lstStyle/>
        <a:p>
          <a:endParaRPr lang="en-US"/>
        </a:p>
      </dgm:t>
    </dgm:pt>
    <dgm:pt modelId="{8CE6BEA4-B095-4CB0-BBC6-B90732B772E9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Communication Protocols.</a:t>
          </a:r>
          <a:endParaRPr lang="en-US"/>
        </a:p>
      </dgm:t>
    </dgm:pt>
    <dgm:pt modelId="{C990A52F-ECF4-4048-8793-B9303E82E00D}" type="parTrans" cxnId="{ABE2F3D3-E2FF-4A17-BA4B-EE50EF9EC891}">
      <dgm:prSet/>
      <dgm:spPr/>
    </dgm:pt>
    <dgm:pt modelId="{FA502EAA-D257-4D6B-BDDC-5319FA3E00F6}" type="sibTrans" cxnId="{ABE2F3D3-E2FF-4A17-BA4B-EE50EF9EC891}">
      <dgm:prSet/>
      <dgm:spPr/>
      <dgm:t>
        <a:bodyPr/>
        <a:lstStyle/>
        <a:p>
          <a:endParaRPr lang="en-US"/>
        </a:p>
      </dgm:t>
    </dgm:pt>
    <dgm:pt modelId="{4973A943-DD9C-469A-9422-8C2555BBFC84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Layout Designs</a:t>
          </a:r>
          <a:endParaRPr lang="en-US"/>
        </a:p>
      </dgm:t>
    </dgm:pt>
    <dgm:pt modelId="{5EAE3728-3C6F-49AE-B111-8D62AF56C784}" type="parTrans" cxnId="{F26FF71C-9329-48EA-9737-45FC9316B142}">
      <dgm:prSet/>
      <dgm:spPr/>
    </dgm:pt>
    <dgm:pt modelId="{6FC2AD86-12E1-411B-B268-E72AA48814E5}" type="sibTrans" cxnId="{F26FF71C-9329-48EA-9737-45FC9316B142}">
      <dgm:prSet/>
      <dgm:spPr/>
      <dgm:t>
        <a:bodyPr/>
        <a:lstStyle/>
        <a:p>
          <a:endParaRPr lang="en-US"/>
        </a:p>
      </dgm:t>
    </dgm:pt>
    <dgm:pt modelId="{6476ACBD-A6F0-460A-9B8E-82E3257DA8A9}">
      <dgm:prSet phldr="0"/>
      <dgm:spPr/>
      <dgm:t>
        <a:bodyPr/>
        <a:lstStyle/>
        <a:p>
          <a:r>
            <a:rPr lang="en-US" b="0">
              <a:latin typeface="Calibri"/>
              <a:ea typeface="Calibri"/>
              <a:cs typeface="Calibri"/>
            </a:rPr>
            <a:t>Basic communication Apps</a:t>
          </a:r>
        </a:p>
      </dgm:t>
    </dgm:pt>
    <dgm:pt modelId="{F40CAEEA-3BB1-4D45-A1DE-43819930BC90}" type="parTrans" cxnId="{EBCF1E19-E785-4C1C-84B1-E8CC08F15AC0}">
      <dgm:prSet/>
      <dgm:spPr/>
    </dgm:pt>
    <dgm:pt modelId="{6AA7288F-942B-4B46-A9D6-F805399A8CCC}" type="sibTrans" cxnId="{EBCF1E19-E785-4C1C-84B1-E8CC08F15AC0}">
      <dgm:prSet/>
      <dgm:spPr/>
      <dgm:t>
        <a:bodyPr/>
        <a:lstStyle/>
        <a:p>
          <a:endParaRPr lang="en-US"/>
        </a:p>
      </dgm:t>
    </dgm:pt>
    <dgm:pt modelId="{12887C55-44B7-4FBE-8E7A-B5BC715B42F3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UI enhancements</a:t>
          </a:r>
        </a:p>
      </dgm:t>
    </dgm:pt>
    <dgm:pt modelId="{24FDC01C-86B9-4C21-908A-90B268A0CD75}" type="parTrans" cxnId="{2F3D13BC-600C-4EDF-8F1C-8395CDD9FD56}">
      <dgm:prSet/>
      <dgm:spPr/>
    </dgm:pt>
    <dgm:pt modelId="{7F3BD6D7-BBE5-46C6-A797-C7022CA38AC0}" type="sibTrans" cxnId="{2F3D13BC-600C-4EDF-8F1C-8395CDD9FD56}">
      <dgm:prSet/>
      <dgm:spPr/>
      <dgm:t>
        <a:bodyPr/>
        <a:lstStyle/>
        <a:p>
          <a:endParaRPr lang="en-US"/>
        </a:p>
      </dgm:t>
    </dgm:pt>
    <dgm:pt modelId="{C67B8962-8C4B-48BD-9B4F-DBCEB9D0F3E8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Bug fix</a:t>
          </a:r>
        </a:p>
      </dgm:t>
    </dgm:pt>
    <dgm:pt modelId="{8BD81BA7-DCBA-4C0B-AB4E-A259C4F08C83}" type="parTrans" cxnId="{56BD6451-C0F3-4969-9C63-CC2E34891398}">
      <dgm:prSet/>
      <dgm:spPr/>
    </dgm:pt>
    <dgm:pt modelId="{9B05676E-B8D2-4979-B55E-AF580192A20F}" type="sibTrans" cxnId="{56BD6451-C0F3-4969-9C63-CC2E34891398}">
      <dgm:prSet/>
      <dgm:spPr/>
      <dgm:t>
        <a:bodyPr/>
        <a:lstStyle/>
        <a:p>
          <a:endParaRPr lang="en-US"/>
        </a:p>
      </dgm:t>
    </dgm:pt>
    <dgm:pt modelId="{CC6D2F93-8345-4015-A298-FC8D673F04F9}" type="pres">
      <dgm:prSet presAssocID="{49F903F7-DBE2-4A47-8072-A1FAD86EC1DF}" presName="Name0" presStyleCnt="0">
        <dgm:presLayoutVars>
          <dgm:animLvl val="lvl"/>
          <dgm:resizeHandles val="exact"/>
        </dgm:presLayoutVars>
      </dgm:prSet>
      <dgm:spPr/>
    </dgm:pt>
    <dgm:pt modelId="{81CDB988-460E-4F88-8705-86E84FAB14EE}" type="pres">
      <dgm:prSet presAssocID="{1C030D5E-409D-4C1B-B9B3-83EEA0CCA28E}" presName="compositeNode" presStyleCnt="0">
        <dgm:presLayoutVars>
          <dgm:bulletEnabled val="1"/>
        </dgm:presLayoutVars>
      </dgm:prSet>
      <dgm:spPr/>
    </dgm:pt>
    <dgm:pt modelId="{3A192C5F-F755-45D4-872B-6F2548476BCC}" type="pres">
      <dgm:prSet presAssocID="{1C030D5E-409D-4C1B-B9B3-83EEA0CCA28E}" presName="bgRect" presStyleLbl="bgAccFollowNode1" presStyleIdx="0" presStyleCnt="3"/>
      <dgm:spPr/>
    </dgm:pt>
    <dgm:pt modelId="{C9B17A93-2A6A-4E20-AE67-AA15EC31362B}" type="pres">
      <dgm:prSet presAssocID="{FB396C3C-62C1-40BF-8B28-50C5713F3EB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6959C9B-1DFF-4BA9-88A8-3D8EA5B38CD3}" type="pres">
      <dgm:prSet presAssocID="{1C030D5E-409D-4C1B-B9B3-83EEA0CCA28E}" presName="bottomLine" presStyleLbl="alignNode1" presStyleIdx="1" presStyleCnt="6">
        <dgm:presLayoutVars/>
      </dgm:prSet>
      <dgm:spPr/>
    </dgm:pt>
    <dgm:pt modelId="{6CFDF2CD-A62F-4C02-80B7-E58F29CE9A16}" type="pres">
      <dgm:prSet presAssocID="{1C030D5E-409D-4C1B-B9B3-83EEA0CCA28E}" presName="nodeText" presStyleLbl="bgAccFollowNode1" presStyleIdx="0" presStyleCnt="3">
        <dgm:presLayoutVars>
          <dgm:bulletEnabled val="1"/>
        </dgm:presLayoutVars>
      </dgm:prSet>
      <dgm:spPr/>
    </dgm:pt>
    <dgm:pt modelId="{3A499507-939B-43E2-B0B3-3F06D1B589D0}" type="pres">
      <dgm:prSet presAssocID="{FB396C3C-62C1-40BF-8B28-50C5713F3EBA}" presName="sibTrans" presStyleCnt="0"/>
      <dgm:spPr/>
    </dgm:pt>
    <dgm:pt modelId="{26D6D5D8-BAA4-44C7-9343-F54D7688C88C}" type="pres">
      <dgm:prSet presAssocID="{BE82726F-E358-4ED1-93B1-AAFB19EB9E8B}" presName="compositeNode" presStyleCnt="0">
        <dgm:presLayoutVars>
          <dgm:bulletEnabled val="1"/>
        </dgm:presLayoutVars>
      </dgm:prSet>
      <dgm:spPr/>
    </dgm:pt>
    <dgm:pt modelId="{7C0CE3B1-AAD8-4755-A383-C9C3F149095F}" type="pres">
      <dgm:prSet presAssocID="{BE82726F-E358-4ED1-93B1-AAFB19EB9E8B}" presName="bgRect" presStyleLbl="bgAccFollowNode1" presStyleIdx="1" presStyleCnt="3"/>
      <dgm:spPr/>
    </dgm:pt>
    <dgm:pt modelId="{08CDB99F-4AAA-4265-A2E9-3310E1975EFB}" type="pres">
      <dgm:prSet presAssocID="{7DFF03F4-9FA4-4E23-BB2A-02D7A99899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2B50DEE-621D-466E-8F71-12BE58F2CE17}" type="pres">
      <dgm:prSet presAssocID="{BE82726F-E358-4ED1-93B1-AAFB19EB9E8B}" presName="bottomLine" presStyleLbl="alignNode1" presStyleIdx="3" presStyleCnt="6">
        <dgm:presLayoutVars/>
      </dgm:prSet>
      <dgm:spPr/>
    </dgm:pt>
    <dgm:pt modelId="{08F3D1FB-52FD-4C72-9BDB-EBCFCC255B94}" type="pres">
      <dgm:prSet presAssocID="{BE82726F-E358-4ED1-93B1-AAFB19EB9E8B}" presName="nodeText" presStyleLbl="bgAccFollowNode1" presStyleIdx="1" presStyleCnt="3">
        <dgm:presLayoutVars>
          <dgm:bulletEnabled val="1"/>
        </dgm:presLayoutVars>
      </dgm:prSet>
      <dgm:spPr/>
    </dgm:pt>
    <dgm:pt modelId="{161DC42B-2F38-4DDB-BDE7-493EDEAFE1C7}" type="pres">
      <dgm:prSet presAssocID="{7DFF03F4-9FA4-4E23-BB2A-02D7A99899D5}" presName="sibTrans" presStyleCnt="0"/>
      <dgm:spPr/>
    </dgm:pt>
    <dgm:pt modelId="{23630246-1E98-470D-B673-762692F16205}" type="pres">
      <dgm:prSet presAssocID="{628C35FA-70F6-4A92-BC0E-0B0BBFADFFEF}" presName="compositeNode" presStyleCnt="0">
        <dgm:presLayoutVars>
          <dgm:bulletEnabled val="1"/>
        </dgm:presLayoutVars>
      </dgm:prSet>
      <dgm:spPr/>
    </dgm:pt>
    <dgm:pt modelId="{1BBF4DAA-966B-413E-A073-28AA76B7C049}" type="pres">
      <dgm:prSet presAssocID="{628C35FA-70F6-4A92-BC0E-0B0BBFADFFEF}" presName="bgRect" presStyleLbl="bgAccFollowNode1" presStyleIdx="2" presStyleCnt="3"/>
      <dgm:spPr/>
    </dgm:pt>
    <dgm:pt modelId="{1F43386F-19DF-434F-AB67-2A859FB8585A}" type="pres">
      <dgm:prSet presAssocID="{08E57A95-91E6-440A-A1D3-9173C0DA94A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EFFBAB4-7575-477F-AF92-EE115435ECDB}" type="pres">
      <dgm:prSet presAssocID="{628C35FA-70F6-4A92-BC0E-0B0BBFADFFEF}" presName="bottomLine" presStyleLbl="alignNode1" presStyleIdx="5" presStyleCnt="6">
        <dgm:presLayoutVars/>
      </dgm:prSet>
      <dgm:spPr/>
    </dgm:pt>
    <dgm:pt modelId="{E58DB426-E82D-4D75-A536-AEEEFD9A8166}" type="pres">
      <dgm:prSet presAssocID="{628C35FA-70F6-4A92-BC0E-0B0BBFADFFE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3B17501-A283-418A-8612-224D457415CD}" type="presOf" srcId="{FB396C3C-62C1-40BF-8B28-50C5713F3EBA}" destId="{C9B17A93-2A6A-4E20-AE67-AA15EC31362B}" srcOrd="0" destOrd="0" presId="urn:microsoft.com/office/officeart/2016/7/layout/BasicLinearProcessNumbered"/>
    <dgm:cxn modelId="{6DE33802-E469-404D-B593-1E6B1D628091}" type="presOf" srcId="{BE82726F-E358-4ED1-93B1-AAFB19EB9E8B}" destId="{7C0CE3B1-AAD8-4755-A383-C9C3F149095F}" srcOrd="0" destOrd="0" presId="urn:microsoft.com/office/officeart/2016/7/layout/BasicLinearProcessNumbered"/>
    <dgm:cxn modelId="{D18D7D11-D59E-4519-B88D-C1D0C47A455B}" type="presOf" srcId="{7A636616-C604-4B58-B7F9-F8190DDD4680}" destId="{6CFDF2CD-A62F-4C02-80B7-E58F29CE9A16}" srcOrd="0" destOrd="2" presId="urn:microsoft.com/office/officeart/2016/7/layout/BasicLinearProcessNumbered"/>
    <dgm:cxn modelId="{EBCF1E19-E785-4C1C-84B1-E8CC08F15AC0}" srcId="{BE82726F-E358-4ED1-93B1-AAFB19EB9E8B}" destId="{6476ACBD-A6F0-460A-9B8E-82E3257DA8A9}" srcOrd="2" destOrd="0" parTransId="{F40CAEEA-3BB1-4D45-A1DE-43819930BC90}" sibTransId="{6AA7288F-942B-4B46-A9D6-F805399A8CCC}"/>
    <dgm:cxn modelId="{F26FF71C-9329-48EA-9737-45FC9316B142}" srcId="{BE82726F-E358-4ED1-93B1-AAFB19EB9E8B}" destId="{4973A943-DD9C-469A-9422-8C2555BBFC84}" srcOrd="1" destOrd="0" parTransId="{5EAE3728-3C6F-49AE-B111-8D62AF56C784}" sibTransId="{6FC2AD86-12E1-411B-B268-E72AA48814E5}"/>
    <dgm:cxn modelId="{9EDFCB2A-1AFA-4F7A-8F7B-CB62692104FF}" srcId="{49F903F7-DBE2-4A47-8072-A1FAD86EC1DF}" destId="{628C35FA-70F6-4A92-BC0E-0B0BBFADFFEF}" srcOrd="2" destOrd="0" parTransId="{280AD3D3-7BC6-41B9-A201-30785F9A05D3}" sibTransId="{08E57A95-91E6-440A-A1D3-9173C0DA94AE}"/>
    <dgm:cxn modelId="{67CFEE5B-3428-4CE6-B4D2-57CCAE952982}" type="presOf" srcId="{1C030D5E-409D-4C1B-B9B3-83EEA0CCA28E}" destId="{3A192C5F-F755-45D4-872B-6F2548476BCC}" srcOrd="0" destOrd="0" presId="urn:microsoft.com/office/officeart/2016/7/layout/BasicLinearProcessNumbered"/>
    <dgm:cxn modelId="{C386B460-526D-40E1-956C-1B50F0966F14}" srcId="{49F903F7-DBE2-4A47-8072-A1FAD86EC1DF}" destId="{1C030D5E-409D-4C1B-B9B3-83EEA0CCA28E}" srcOrd="0" destOrd="0" parTransId="{0BBD544D-9D24-4E32-B46C-7B1C5D25B9D1}" sibTransId="{FB396C3C-62C1-40BF-8B28-50C5713F3EBA}"/>
    <dgm:cxn modelId="{CC4A7842-BDED-4C3F-B6D3-18F72700D1DF}" type="presOf" srcId="{628C35FA-70F6-4A92-BC0E-0B0BBFADFFEF}" destId="{1BBF4DAA-966B-413E-A073-28AA76B7C049}" srcOrd="0" destOrd="0" presId="urn:microsoft.com/office/officeart/2016/7/layout/BasicLinearProcessNumbered"/>
    <dgm:cxn modelId="{3A988664-DCA1-4891-A1F9-1D7DFC095E20}" type="presOf" srcId="{628C35FA-70F6-4A92-BC0E-0B0BBFADFFEF}" destId="{E58DB426-E82D-4D75-A536-AEEEFD9A8166}" srcOrd="1" destOrd="0" presId="urn:microsoft.com/office/officeart/2016/7/layout/BasicLinearProcessNumbered"/>
    <dgm:cxn modelId="{39258967-FBAC-4CF8-AE81-F1885B29A7AD}" type="presOf" srcId="{A47DACDC-E950-4D1D-8B65-1DC361882781}" destId="{6CFDF2CD-A62F-4C02-80B7-E58F29CE9A16}" srcOrd="0" destOrd="1" presId="urn:microsoft.com/office/officeart/2016/7/layout/BasicLinearProcessNumbered"/>
    <dgm:cxn modelId="{AB62BA49-25AD-41AB-B311-C4DE745A9CE1}" srcId="{BE82726F-E358-4ED1-93B1-AAFB19EB9E8B}" destId="{C8335E27-9FC5-411C-BB08-013C637196F5}" srcOrd="0" destOrd="0" parTransId="{CFDF8D4B-418D-44B2-9B54-CB76D45C007E}" sibTransId="{0190AA23-19F9-40B2-A1A2-12139B0FA71D}"/>
    <dgm:cxn modelId="{56BD6451-C0F3-4969-9C63-CC2E34891398}" srcId="{628C35FA-70F6-4A92-BC0E-0B0BBFADFFEF}" destId="{C67B8962-8C4B-48BD-9B4F-DBCEB9D0F3E8}" srcOrd="2" destOrd="0" parTransId="{8BD81BA7-DCBA-4C0B-AB4E-A259C4F08C83}" sibTransId="{9B05676E-B8D2-4979-B55E-AF580192A20F}"/>
    <dgm:cxn modelId="{A9EADD71-0754-44B0-87A8-E6AA2A91B338}" type="presOf" srcId="{7DFF03F4-9FA4-4E23-BB2A-02D7A99899D5}" destId="{08CDB99F-4AAA-4265-A2E9-3310E1975EFB}" srcOrd="0" destOrd="0" presId="urn:microsoft.com/office/officeart/2016/7/layout/BasicLinearProcessNumbered"/>
    <dgm:cxn modelId="{81D77973-2C5E-4019-A0E9-921787BCC0EF}" type="presOf" srcId="{1C030D5E-409D-4C1B-B9B3-83EEA0CCA28E}" destId="{6CFDF2CD-A62F-4C02-80B7-E58F29CE9A16}" srcOrd="1" destOrd="0" presId="urn:microsoft.com/office/officeart/2016/7/layout/BasicLinearProcessNumbered"/>
    <dgm:cxn modelId="{C6BE6F7A-FD7D-4C84-96C5-1841FB00ACEB}" srcId="{49F903F7-DBE2-4A47-8072-A1FAD86EC1DF}" destId="{BE82726F-E358-4ED1-93B1-AAFB19EB9E8B}" srcOrd="1" destOrd="0" parTransId="{C4E4B009-763F-4EC6-83B1-026F01B00576}" sibTransId="{7DFF03F4-9FA4-4E23-BB2A-02D7A99899D5}"/>
    <dgm:cxn modelId="{84F7FF87-D6C8-4AC3-BE50-CF59E8D34BE5}" type="presOf" srcId="{49F903F7-DBE2-4A47-8072-A1FAD86EC1DF}" destId="{CC6D2F93-8345-4015-A298-FC8D673F04F9}" srcOrd="0" destOrd="0" presId="urn:microsoft.com/office/officeart/2016/7/layout/BasicLinearProcessNumbered"/>
    <dgm:cxn modelId="{9788368D-FFA5-4D47-A2E3-4213DB0D404B}" type="presOf" srcId="{031E96AD-7245-4CF5-98BC-36869C958CC4}" destId="{E58DB426-E82D-4D75-A536-AEEEFD9A8166}" srcOrd="0" destOrd="1" presId="urn:microsoft.com/office/officeart/2016/7/layout/BasicLinearProcessNumbered"/>
    <dgm:cxn modelId="{0FB8EBA1-FBB1-4353-B6EA-59045D088E98}" srcId="{1C030D5E-409D-4C1B-B9B3-83EEA0CCA28E}" destId="{7A636616-C604-4B58-B7F9-F8190DDD4680}" srcOrd="1" destOrd="0" parTransId="{C9577D16-0717-4F0B-8B18-97BE0A1FE04D}" sibTransId="{CD48AEC0-088E-4AC3-9172-D8EB36A240A3}"/>
    <dgm:cxn modelId="{1393E3A9-47DF-4798-BAD0-DA023875A3E5}" type="presOf" srcId="{8CE6BEA4-B095-4CB0-BBC6-B90732B772E9}" destId="{6CFDF2CD-A62F-4C02-80B7-E58F29CE9A16}" srcOrd="0" destOrd="3" presId="urn:microsoft.com/office/officeart/2016/7/layout/BasicLinearProcessNumbered"/>
    <dgm:cxn modelId="{08D738B8-C82B-4B21-B128-D5AC77A36245}" type="presOf" srcId="{12887C55-44B7-4FBE-8E7A-B5BC715B42F3}" destId="{E58DB426-E82D-4D75-A536-AEEEFD9A8166}" srcOrd="0" destOrd="2" presId="urn:microsoft.com/office/officeart/2016/7/layout/BasicLinearProcessNumbered"/>
    <dgm:cxn modelId="{2F3D13BC-600C-4EDF-8F1C-8395CDD9FD56}" srcId="{628C35FA-70F6-4A92-BC0E-0B0BBFADFFEF}" destId="{12887C55-44B7-4FBE-8E7A-B5BC715B42F3}" srcOrd="1" destOrd="0" parTransId="{24FDC01C-86B9-4C21-908A-90B268A0CD75}" sibTransId="{7F3BD6D7-BBE5-46C6-A797-C7022CA38AC0}"/>
    <dgm:cxn modelId="{EC30AFBF-27CB-4844-AAF1-101213D4413E}" type="presOf" srcId="{6476ACBD-A6F0-460A-9B8E-82E3257DA8A9}" destId="{08F3D1FB-52FD-4C72-9BDB-EBCFCC255B94}" srcOrd="0" destOrd="3" presId="urn:microsoft.com/office/officeart/2016/7/layout/BasicLinearProcessNumbered"/>
    <dgm:cxn modelId="{AAC446CC-2B1B-43B1-8FB3-08D2A5C4BBBD}" type="presOf" srcId="{C67B8962-8C4B-48BD-9B4F-DBCEB9D0F3E8}" destId="{E58DB426-E82D-4D75-A536-AEEEFD9A8166}" srcOrd="0" destOrd="3" presId="urn:microsoft.com/office/officeart/2016/7/layout/BasicLinearProcessNumbered"/>
    <dgm:cxn modelId="{0E9FF4CD-1590-41E5-8C3D-A675099C077B}" srcId="{1C030D5E-409D-4C1B-B9B3-83EEA0CCA28E}" destId="{A47DACDC-E950-4D1D-8B65-1DC361882781}" srcOrd="0" destOrd="0" parTransId="{E35A48FF-38CA-4689-8B43-F0CDC3439AC9}" sibTransId="{E3B53DDE-6FF1-40CC-B1A2-63A9FC9BCAC6}"/>
    <dgm:cxn modelId="{E835C5D2-96BB-434A-8B19-4FCCD7299A2F}" type="presOf" srcId="{4973A943-DD9C-469A-9422-8C2555BBFC84}" destId="{08F3D1FB-52FD-4C72-9BDB-EBCFCC255B94}" srcOrd="0" destOrd="2" presId="urn:microsoft.com/office/officeart/2016/7/layout/BasicLinearProcessNumbered"/>
    <dgm:cxn modelId="{ABE2F3D3-E2FF-4A17-BA4B-EE50EF9EC891}" srcId="{1C030D5E-409D-4C1B-B9B3-83EEA0CCA28E}" destId="{8CE6BEA4-B095-4CB0-BBC6-B90732B772E9}" srcOrd="2" destOrd="0" parTransId="{C990A52F-ECF4-4048-8793-B9303E82E00D}" sibTransId="{FA502EAA-D257-4D6B-BDDC-5319FA3E00F6}"/>
    <dgm:cxn modelId="{BDD2F2D4-A76A-419C-B59D-82BAC84E59FF}" type="presOf" srcId="{BE82726F-E358-4ED1-93B1-AAFB19EB9E8B}" destId="{08F3D1FB-52FD-4C72-9BDB-EBCFCC255B94}" srcOrd="1" destOrd="0" presId="urn:microsoft.com/office/officeart/2016/7/layout/BasicLinearProcessNumbered"/>
    <dgm:cxn modelId="{FA6295D9-ED8F-4CE2-8B0A-2EA9D52EE12C}" type="presOf" srcId="{C8335E27-9FC5-411C-BB08-013C637196F5}" destId="{08F3D1FB-52FD-4C72-9BDB-EBCFCC255B94}" srcOrd="0" destOrd="1" presId="urn:microsoft.com/office/officeart/2016/7/layout/BasicLinearProcessNumbered"/>
    <dgm:cxn modelId="{0D2017E1-7D49-4F40-969E-FB38C2B35E0A}" type="presOf" srcId="{08E57A95-91E6-440A-A1D3-9173C0DA94AE}" destId="{1F43386F-19DF-434F-AB67-2A859FB8585A}" srcOrd="0" destOrd="0" presId="urn:microsoft.com/office/officeart/2016/7/layout/BasicLinearProcessNumbered"/>
    <dgm:cxn modelId="{3741CEEC-C951-4BA3-80EF-CC7A5334CACA}" srcId="{628C35FA-70F6-4A92-BC0E-0B0BBFADFFEF}" destId="{031E96AD-7245-4CF5-98BC-36869C958CC4}" srcOrd="0" destOrd="0" parTransId="{0DC33525-EB14-4D9B-985C-B94C22560D5A}" sibTransId="{A2185C74-EE8B-4723-8842-884467CCF4B4}"/>
    <dgm:cxn modelId="{C5153556-2EE1-4FC4-B559-D345C7512404}" type="presParOf" srcId="{CC6D2F93-8345-4015-A298-FC8D673F04F9}" destId="{81CDB988-460E-4F88-8705-86E84FAB14EE}" srcOrd="0" destOrd="0" presId="urn:microsoft.com/office/officeart/2016/7/layout/BasicLinearProcessNumbered"/>
    <dgm:cxn modelId="{B91D269F-CDC6-4051-8DD4-998E68230A62}" type="presParOf" srcId="{81CDB988-460E-4F88-8705-86E84FAB14EE}" destId="{3A192C5F-F755-45D4-872B-6F2548476BCC}" srcOrd="0" destOrd="0" presId="urn:microsoft.com/office/officeart/2016/7/layout/BasicLinearProcessNumbered"/>
    <dgm:cxn modelId="{4A05549F-8170-48C5-913A-02418D1BD060}" type="presParOf" srcId="{81CDB988-460E-4F88-8705-86E84FAB14EE}" destId="{C9B17A93-2A6A-4E20-AE67-AA15EC31362B}" srcOrd="1" destOrd="0" presId="urn:microsoft.com/office/officeart/2016/7/layout/BasicLinearProcessNumbered"/>
    <dgm:cxn modelId="{6B49DA54-0310-48A1-AF97-79459B0E2043}" type="presParOf" srcId="{81CDB988-460E-4F88-8705-86E84FAB14EE}" destId="{06959C9B-1DFF-4BA9-88A8-3D8EA5B38CD3}" srcOrd="2" destOrd="0" presId="urn:microsoft.com/office/officeart/2016/7/layout/BasicLinearProcessNumbered"/>
    <dgm:cxn modelId="{2A9848BA-F777-43E5-9968-9F904AD63E4D}" type="presParOf" srcId="{81CDB988-460E-4F88-8705-86E84FAB14EE}" destId="{6CFDF2CD-A62F-4C02-80B7-E58F29CE9A16}" srcOrd="3" destOrd="0" presId="urn:microsoft.com/office/officeart/2016/7/layout/BasicLinearProcessNumbered"/>
    <dgm:cxn modelId="{69551149-2167-4D96-88AC-D7D006BC49E4}" type="presParOf" srcId="{CC6D2F93-8345-4015-A298-FC8D673F04F9}" destId="{3A499507-939B-43E2-B0B3-3F06D1B589D0}" srcOrd="1" destOrd="0" presId="urn:microsoft.com/office/officeart/2016/7/layout/BasicLinearProcessNumbered"/>
    <dgm:cxn modelId="{55E3B53C-CA8A-460D-A751-9259BB59EFFF}" type="presParOf" srcId="{CC6D2F93-8345-4015-A298-FC8D673F04F9}" destId="{26D6D5D8-BAA4-44C7-9343-F54D7688C88C}" srcOrd="2" destOrd="0" presId="urn:microsoft.com/office/officeart/2016/7/layout/BasicLinearProcessNumbered"/>
    <dgm:cxn modelId="{5C97EE90-0A42-442C-8A65-29520576EF3F}" type="presParOf" srcId="{26D6D5D8-BAA4-44C7-9343-F54D7688C88C}" destId="{7C0CE3B1-AAD8-4755-A383-C9C3F149095F}" srcOrd="0" destOrd="0" presId="urn:microsoft.com/office/officeart/2016/7/layout/BasicLinearProcessNumbered"/>
    <dgm:cxn modelId="{2D582285-7C82-4DF8-86D2-1CA0632BCD15}" type="presParOf" srcId="{26D6D5D8-BAA4-44C7-9343-F54D7688C88C}" destId="{08CDB99F-4AAA-4265-A2E9-3310E1975EFB}" srcOrd="1" destOrd="0" presId="urn:microsoft.com/office/officeart/2016/7/layout/BasicLinearProcessNumbered"/>
    <dgm:cxn modelId="{00E3EB51-614B-45CA-8411-893A7D56DE46}" type="presParOf" srcId="{26D6D5D8-BAA4-44C7-9343-F54D7688C88C}" destId="{02B50DEE-621D-466E-8F71-12BE58F2CE17}" srcOrd="2" destOrd="0" presId="urn:microsoft.com/office/officeart/2016/7/layout/BasicLinearProcessNumbered"/>
    <dgm:cxn modelId="{E2F3C6AA-E00C-4CFC-9446-1083F7CDF9DE}" type="presParOf" srcId="{26D6D5D8-BAA4-44C7-9343-F54D7688C88C}" destId="{08F3D1FB-52FD-4C72-9BDB-EBCFCC255B94}" srcOrd="3" destOrd="0" presId="urn:microsoft.com/office/officeart/2016/7/layout/BasicLinearProcessNumbered"/>
    <dgm:cxn modelId="{09CF9C02-126D-4A73-978A-503AE7B03E71}" type="presParOf" srcId="{CC6D2F93-8345-4015-A298-FC8D673F04F9}" destId="{161DC42B-2F38-4DDB-BDE7-493EDEAFE1C7}" srcOrd="3" destOrd="0" presId="urn:microsoft.com/office/officeart/2016/7/layout/BasicLinearProcessNumbered"/>
    <dgm:cxn modelId="{A77876FF-2F56-47DE-B268-97A22393CC1B}" type="presParOf" srcId="{CC6D2F93-8345-4015-A298-FC8D673F04F9}" destId="{23630246-1E98-470D-B673-762692F16205}" srcOrd="4" destOrd="0" presId="urn:microsoft.com/office/officeart/2016/7/layout/BasicLinearProcessNumbered"/>
    <dgm:cxn modelId="{A38EBFCC-D7F7-47DE-9CCF-8C282D1F78D6}" type="presParOf" srcId="{23630246-1E98-470D-B673-762692F16205}" destId="{1BBF4DAA-966B-413E-A073-28AA76B7C049}" srcOrd="0" destOrd="0" presId="urn:microsoft.com/office/officeart/2016/7/layout/BasicLinearProcessNumbered"/>
    <dgm:cxn modelId="{F46C5783-D5AD-4D22-B893-B85F004AAE5B}" type="presParOf" srcId="{23630246-1E98-470D-B673-762692F16205}" destId="{1F43386F-19DF-434F-AB67-2A859FB8585A}" srcOrd="1" destOrd="0" presId="urn:microsoft.com/office/officeart/2016/7/layout/BasicLinearProcessNumbered"/>
    <dgm:cxn modelId="{97FEE00D-5B25-4D7A-B141-2549C253F4D6}" type="presParOf" srcId="{23630246-1E98-470D-B673-762692F16205}" destId="{7EFFBAB4-7575-477F-AF92-EE115435ECDB}" srcOrd="2" destOrd="0" presId="urn:microsoft.com/office/officeart/2016/7/layout/BasicLinearProcessNumbered"/>
    <dgm:cxn modelId="{AE6AC11C-1686-4CAE-88F2-B4E8842EEC2C}" type="presParOf" srcId="{23630246-1E98-470D-B673-762692F16205}" destId="{E58DB426-E82D-4D75-A536-AEEEFD9A81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92C5F-F755-45D4-872B-6F2548476BCC}">
      <dsp:nvSpPr>
        <dsp:cNvPr id="0" name=""/>
        <dsp:cNvSpPr/>
      </dsp:nvSpPr>
      <dsp:spPr>
        <a:xfrm>
          <a:off x="0" y="2744214"/>
          <a:ext cx="3016257" cy="42227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159" tIns="330200" rIns="2351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>
              <a:latin typeface="Arial" panose="020B0604020202020204"/>
            </a:rPr>
            <a:t>Phase 1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/>
              <a:ea typeface="Calibri"/>
              <a:cs typeface="Calibri"/>
            </a:rPr>
            <a:t>Brainstorming</a:t>
          </a:r>
          <a:endParaRPr lang="en-US" sz="2000" kern="1200">
            <a:latin typeface="Arial" panose="020B0604020202020204"/>
            <a:ea typeface="Calibri"/>
            <a:cs typeface="Arial" panose="020B0604020202020204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/>
              <a:ea typeface="Calibri"/>
              <a:cs typeface="Calibri"/>
            </a:rPr>
            <a:t>Deciding Widgets </a:t>
          </a:r>
          <a:endParaRPr lang="en-US" sz="2000" kern="1200">
            <a:latin typeface="Arial" panose="020B0604020202020204"/>
            <a:ea typeface="Calibri"/>
            <a:cs typeface="Arial" panose="020B0604020202020204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/>
              <a:ea typeface="Calibri"/>
              <a:cs typeface="Calibri"/>
            </a:rPr>
            <a:t>Communication Protocols.</a:t>
          </a:r>
          <a:endParaRPr lang="en-US" sz="2000" kern="1200"/>
        </a:p>
      </dsp:txBody>
      <dsp:txXfrm>
        <a:off x="0" y="4348863"/>
        <a:ext cx="3016257" cy="2533656"/>
      </dsp:txXfrm>
    </dsp:sp>
    <dsp:sp modelId="{C9B17A93-2A6A-4E20-AE67-AA15EC31362B}">
      <dsp:nvSpPr>
        <dsp:cNvPr id="0" name=""/>
        <dsp:cNvSpPr/>
      </dsp:nvSpPr>
      <dsp:spPr>
        <a:xfrm>
          <a:off x="874714" y="3166490"/>
          <a:ext cx="1266828" cy="12668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67" tIns="12700" rIns="9876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60237" y="3352013"/>
        <a:ext cx="895782" cy="895782"/>
      </dsp:txXfrm>
    </dsp:sp>
    <dsp:sp modelId="{06959C9B-1DFF-4BA9-88A8-3D8EA5B38CD3}">
      <dsp:nvSpPr>
        <dsp:cNvPr id="0" name=""/>
        <dsp:cNvSpPr/>
      </dsp:nvSpPr>
      <dsp:spPr>
        <a:xfrm>
          <a:off x="0" y="6966903"/>
          <a:ext cx="3016257" cy="72"/>
        </a:xfrm>
        <a:prstGeom prst="rect">
          <a:avLst/>
        </a:prstGeom>
        <a:solidFill>
          <a:schemeClr val="accent5">
            <a:hueOff val="-2101579"/>
            <a:satOff val="4448"/>
            <a:lumOff val="4745"/>
            <a:alphaOff val="0"/>
          </a:schemeClr>
        </a:solidFill>
        <a:ln w="12700" cap="flat" cmpd="sng" algn="ctr">
          <a:solidFill>
            <a:schemeClr val="accent5">
              <a:hueOff val="-2101579"/>
              <a:satOff val="4448"/>
              <a:lumOff val="4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CE3B1-AAD8-4755-A383-C9C3F149095F}">
      <dsp:nvSpPr>
        <dsp:cNvPr id="0" name=""/>
        <dsp:cNvSpPr/>
      </dsp:nvSpPr>
      <dsp:spPr>
        <a:xfrm>
          <a:off x="3317883" y="2744214"/>
          <a:ext cx="3016257" cy="4222760"/>
        </a:xfrm>
        <a:prstGeom prst="rect">
          <a:avLst/>
        </a:prstGeom>
        <a:solidFill>
          <a:schemeClr val="accent5">
            <a:tint val="40000"/>
            <a:alpha val="90000"/>
            <a:hueOff val="-6081789"/>
            <a:satOff val="30329"/>
            <a:lumOff val="338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081789"/>
              <a:satOff val="30329"/>
              <a:lumOff val="33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159" tIns="330200" rIns="2351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>
              <a:latin typeface="Arial" panose="020B0604020202020204"/>
            </a:rPr>
            <a:t>Phase 2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/>
              <a:ea typeface="Calibri"/>
              <a:cs typeface="Calibri"/>
            </a:rPr>
            <a:t>Widget Designs</a:t>
          </a:r>
          <a:endParaRPr lang="en-US" sz="2000" kern="1200">
            <a:latin typeface="Arial" panose="020B0604020202020204"/>
            <a:ea typeface="Calibri"/>
            <a:cs typeface="Arial" panose="020B0604020202020204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/>
              <a:ea typeface="Calibri"/>
              <a:cs typeface="Calibri"/>
            </a:rPr>
            <a:t>Layout Designs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Calibri"/>
              <a:ea typeface="Calibri"/>
              <a:cs typeface="Calibri"/>
            </a:rPr>
            <a:t>Basic communication Apps</a:t>
          </a:r>
        </a:p>
      </dsp:txBody>
      <dsp:txXfrm>
        <a:off x="3317883" y="4348863"/>
        <a:ext cx="3016257" cy="2533656"/>
      </dsp:txXfrm>
    </dsp:sp>
    <dsp:sp modelId="{08CDB99F-4AAA-4265-A2E9-3310E1975EFB}">
      <dsp:nvSpPr>
        <dsp:cNvPr id="0" name=""/>
        <dsp:cNvSpPr/>
      </dsp:nvSpPr>
      <dsp:spPr>
        <a:xfrm>
          <a:off x="4192598" y="3166490"/>
          <a:ext cx="1266828" cy="1266828"/>
        </a:xfrm>
        <a:prstGeom prst="ellipse">
          <a:avLst/>
        </a:prstGeom>
        <a:solidFill>
          <a:schemeClr val="accent5">
            <a:hueOff val="-4203158"/>
            <a:satOff val="8896"/>
            <a:lumOff val="9490"/>
            <a:alphaOff val="0"/>
          </a:schemeClr>
        </a:solidFill>
        <a:ln w="12700" cap="flat" cmpd="sng" algn="ctr">
          <a:solidFill>
            <a:schemeClr val="accent5">
              <a:hueOff val="-4203158"/>
              <a:satOff val="8896"/>
              <a:lumOff val="9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67" tIns="12700" rIns="9876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78121" y="3352013"/>
        <a:ext cx="895782" cy="895782"/>
      </dsp:txXfrm>
    </dsp:sp>
    <dsp:sp modelId="{02B50DEE-621D-466E-8F71-12BE58F2CE17}">
      <dsp:nvSpPr>
        <dsp:cNvPr id="0" name=""/>
        <dsp:cNvSpPr/>
      </dsp:nvSpPr>
      <dsp:spPr>
        <a:xfrm>
          <a:off x="3317883" y="6966903"/>
          <a:ext cx="3016257" cy="72"/>
        </a:xfrm>
        <a:prstGeom prst="rect">
          <a:avLst/>
        </a:prstGeom>
        <a:solidFill>
          <a:schemeClr val="accent5">
            <a:hueOff val="-6304737"/>
            <a:satOff val="13343"/>
            <a:lumOff val="14234"/>
            <a:alphaOff val="0"/>
          </a:schemeClr>
        </a:solidFill>
        <a:ln w="12700" cap="flat" cmpd="sng" algn="ctr">
          <a:solidFill>
            <a:schemeClr val="accent5">
              <a:hueOff val="-6304737"/>
              <a:satOff val="13343"/>
              <a:lumOff val="14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F4DAA-966B-413E-A073-28AA76B7C049}">
      <dsp:nvSpPr>
        <dsp:cNvPr id="0" name=""/>
        <dsp:cNvSpPr/>
      </dsp:nvSpPr>
      <dsp:spPr>
        <a:xfrm>
          <a:off x="6635767" y="2744214"/>
          <a:ext cx="3016257" cy="4222760"/>
        </a:xfrm>
        <a:prstGeom prst="rect">
          <a:avLst/>
        </a:prstGeom>
        <a:solidFill>
          <a:schemeClr val="accent5">
            <a:tint val="40000"/>
            <a:alpha val="90000"/>
            <a:hueOff val="-12163577"/>
            <a:satOff val="60657"/>
            <a:lumOff val="676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163577"/>
              <a:satOff val="60657"/>
              <a:lumOff val="67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159" tIns="330200" rIns="2351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>
              <a:latin typeface="Arial" panose="020B0604020202020204"/>
            </a:rPr>
            <a:t>Phase 3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/>
              <a:ea typeface="Calibri"/>
              <a:cs typeface="Calibri"/>
            </a:rPr>
            <a:t>Integrating different components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/>
              <a:ea typeface="Calibri"/>
              <a:cs typeface="Calibri"/>
            </a:rPr>
            <a:t>UI enhancements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/>
              <a:ea typeface="Calibri"/>
              <a:cs typeface="Calibri"/>
            </a:rPr>
            <a:t>Bug fix</a:t>
          </a:r>
        </a:p>
      </dsp:txBody>
      <dsp:txXfrm>
        <a:off x="6635767" y="4348863"/>
        <a:ext cx="3016257" cy="2533656"/>
      </dsp:txXfrm>
    </dsp:sp>
    <dsp:sp modelId="{1F43386F-19DF-434F-AB67-2A859FB8585A}">
      <dsp:nvSpPr>
        <dsp:cNvPr id="0" name=""/>
        <dsp:cNvSpPr/>
      </dsp:nvSpPr>
      <dsp:spPr>
        <a:xfrm>
          <a:off x="7510481" y="3166490"/>
          <a:ext cx="1266828" cy="1266828"/>
        </a:xfrm>
        <a:prstGeom prst="ellipse">
          <a:avLst/>
        </a:prstGeom>
        <a:solidFill>
          <a:schemeClr val="accent5">
            <a:hueOff val="-8406316"/>
            <a:satOff val="17791"/>
            <a:lumOff val="18979"/>
            <a:alphaOff val="0"/>
          </a:schemeClr>
        </a:solidFill>
        <a:ln w="12700" cap="flat" cmpd="sng" algn="ctr">
          <a:solidFill>
            <a:schemeClr val="accent5">
              <a:hueOff val="-8406316"/>
              <a:satOff val="17791"/>
              <a:lumOff val="189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67" tIns="12700" rIns="9876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96004" y="3352013"/>
        <a:ext cx="895782" cy="895782"/>
      </dsp:txXfrm>
    </dsp:sp>
    <dsp:sp modelId="{7EFFBAB4-7575-477F-AF92-EE115435ECDB}">
      <dsp:nvSpPr>
        <dsp:cNvPr id="0" name=""/>
        <dsp:cNvSpPr/>
      </dsp:nvSpPr>
      <dsp:spPr>
        <a:xfrm>
          <a:off x="6635767" y="6966903"/>
          <a:ext cx="3016257" cy="72"/>
        </a:xfrm>
        <a:prstGeom prst="rect">
          <a:avLst/>
        </a:prstGeom>
        <a:solidFill>
          <a:schemeClr val="accent5">
            <a:hueOff val="-10507896"/>
            <a:satOff val="22239"/>
            <a:lumOff val="23724"/>
            <a:alphaOff val="0"/>
          </a:schemeClr>
        </a:solidFill>
        <a:ln w="12700" cap="flat" cmpd="sng" algn="ctr">
          <a:solidFill>
            <a:schemeClr val="accent5">
              <a:hueOff val="-10507896"/>
              <a:satOff val="22239"/>
              <a:lumOff val="237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92F583-D9EE-2CAF-6BF9-B022A38DBC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86A8B-789D-ACC1-B478-272497CB7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51B9E7-E23A-4BFC-B17F-7E0AC1EB1B48}" type="datetimeFigureOut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37285-DB89-FDD6-90AC-8EAA4FFF1B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5F09C-6C3C-BCFA-505D-31DE450E5D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D74A412-4A35-49D6-A5FF-5CFA9D754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A891E-FDA9-DBED-3D5C-A2A8BA0727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97405-305A-1DB6-7D50-86A0F14F513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1A6A43-6D2F-4720-9A8D-7128E41D0C06}" type="datetimeFigureOut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6C471C-DFA8-5DE6-6FD0-0C46DF24AC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F9C585-A821-6CAB-CAB1-E4977F97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F077-08C3-C0AC-0616-2CA6DDB30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DD886-0747-D1D8-FCB6-84A7AECA1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951B1D3-2B72-4166-855C-E9089E444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visteon.com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visteon.com/" TargetMode="Externa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Key Takeawa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7AABAAAC-8F2D-1F17-78E9-F7303A1D4EF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763"/>
            <a:ext cx="8180388" cy="6858000"/>
            <a:chOff x="0" y="-1"/>
            <a:chExt cx="8180960" cy="6858001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FC75DA0A-A193-C53F-4123-1C407E4EA595}"/>
                </a:ext>
              </a:extLst>
            </p:cNvPr>
            <p:cNvSpPr/>
            <p:nvPr userDrawn="1"/>
          </p:nvSpPr>
          <p:spPr>
            <a:xfrm>
              <a:off x="0" y="-1"/>
              <a:ext cx="8180960" cy="6858001"/>
            </a:xfrm>
            <a:prstGeom prst="parallelogram">
              <a:avLst>
                <a:gd name="adj" fmla="val 707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DFAC8A70-0751-4389-0267-F62BD91F4077}"/>
                </a:ext>
              </a:extLst>
            </p:cNvPr>
            <p:cNvSpPr/>
            <p:nvPr userDrawn="1"/>
          </p:nvSpPr>
          <p:spPr>
            <a:xfrm>
              <a:off x="9526" y="-1"/>
              <a:ext cx="4932708" cy="6858001"/>
            </a:xfrm>
            <a:prstGeom prst="parallelogram">
              <a:avLst>
                <a:gd name="adj" fmla="val 49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7CF1CF-F8DA-58DC-100A-C200A6A95B2F}"/>
                </a:ext>
              </a:extLst>
            </p:cNvPr>
            <p:cNvSpPr/>
            <p:nvPr userDrawn="1"/>
          </p:nvSpPr>
          <p:spPr>
            <a:xfrm>
              <a:off x="0" y="-1"/>
              <a:ext cx="2519539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6" name="Picture 7">
            <a:extLst>
              <a:ext uri="{FF2B5EF4-FFF2-40B4-BE49-F238E27FC236}">
                <a16:creationId xmlns:a16="http://schemas.microsoft.com/office/drawing/2014/main" id="{C741980B-B4F4-FF11-A3FF-28CA543117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36588"/>
            <a:ext cx="2744787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>
            <a:hlinkClick r:id="rId4"/>
            <a:extLst>
              <a:ext uri="{FF2B5EF4-FFF2-40B4-BE49-F238E27FC236}">
                <a16:creationId xmlns:a16="http://schemas.microsoft.com/office/drawing/2014/main" id="{8ADA898B-761F-D20E-D266-9BCD120D827A}"/>
              </a:ext>
            </a:extLst>
          </p:cNvPr>
          <p:cNvSpPr txBox="1">
            <a:spLocks/>
          </p:cNvSpPr>
          <p:nvPr userDrawn="1"/>
        </p:nvSpPr>
        <p:spPr>
          <a:xfrm>
            <a:off x="527050" y="5995988"/>
            <a:ext cx="2439988" cy="3889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Roboto" panose="020000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C4973"/>
                </a:solidFill>
              </a:rPr>
              <a:t>visteon.com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DE521-3548-BE67-1C0D-E2522562BD54}"/>
              </a:ext>
            </a:extLst>
          </p:cNvPr>
          <p:cNvSpPr/>
          <p:nvPr userDrawn="1"/>
        </p:nvSpPr>
        <p:spPr>
          <a:xfrm>
            <a:off x="0" y="0"/>
            <a:ext cx="109538" cy="6858000"/>
          </a:xfrm>
          <a:prstGeom prst="rect">
            <a:avLst/>
          </a:prstGeom>
          <a:solidFill>
            <a:srgbClr val="0C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BE24E-0540-E59E-0973-41507DA2A527}"/>
              </a:ext>
            </a:extLst>
          </p:cNvPr>
          <p:cNvSpPr/>
          <p:nvPr userDrawn="1"/>
        </p:nvSpPr>
        <p:spPr>
          <a:xfrm flipH="1">
            <a:off x="0" y="1614488"/>
            <a:ext cx="109538" cy="91440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26775" y="1614788"/>
            <a:ext cx="4572000" cy="948546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6775" y="5591084"/>
            <a:ext cx="2440162" cy="3882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43950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FD0E549-535B-0325-CD8F-EC8E001660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463550"/>
            <a:ext cx="13081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E40FB0D-62DC-FA39-90DD-63CEA0E83B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336862-6FB1-EC8F-A76C-7D65B82FC364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E7E5DE-0F9D-5185-1318-B844DDDD65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AA7AC4-3DC9-CA64-9A6D-5A0406B7B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5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3C43A678-4B45-4656-93BE-0313FA9D3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407EA948-B84B-1B0E-CC5B-4148818881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251CA-5E61-A89D-10AF-4BCEA1190625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371600"/>
            <a:ext cx="54864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900" y="1371600"/>
            <a:ext cx="54864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189A975-C24B-F014-1AA6-E2FDCF9E4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3FE2A6C-E514-A749-2183-D432FD3075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5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D89EE762-337E-41F2-9D54-7A2C4C4C1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9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C5077FA-1A4B-9F47-068A-77E18E9AB3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8F61A-4326-C2DC-D261-87029830567B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88913"/>
            <a:ext cx="10058400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54864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2195512"/>
            <a:ext cx="54864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2181" y="1371600"/>
            <a:ext cx="551341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2181" y="2195512"/>
            <a:ext cx="551341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29EB9C6-37F4-494D-E4B9-058C4D01DD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5FAD6A-6272-C22C-BF92-7DFBA42C43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5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232E8DEA-0ED6-4505-94C0-DCEC41C50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02CC9DA-4395-05C6-E51E-82E5687AE8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820C3D-28BB-7531-3517-2B47F0BA6E07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8C0D-33F7-1813-82F6-6F82A0034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66F4-7874-C5E7-1BC6-7042F27A6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5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6210A88C-AE8A-4048-9DFD-D39120FC2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Key Message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959CC6C-72E7-BF52-1040-753875DCED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1CFC0C-21DC-A057-230E-B75B63476DDE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10083800" cy="803275"/>
          </a:xfrm>
        </p:spPr>
        <p:txBody>
          <a:bodyPr lIns="0">
            <a:normAutofit/>
          </a:bodyPr>
          <a:lstStyle>
            <a:lvl1pPr>
              <a:defRPr sz="3400" b="0" i="0"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7200" y="1280160"/>
            <a:ext cx="3474720" cy="1828800"/>
          </a:xfrm>
        </p:spPr>
      </p:sp>
      <p:sp>
        <p:nvSpPr>
          <p:cNvPr id="2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3242411"/>
            <a:ext cx="3474720" cy="548640"/>
          </a:xfrm>
        </p:spPr>
        <p:txBody>
          <a:bodyPr lIns="0"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29016" y="1280160"/>
            <a:ext cx="3474720" cy="1828800"/>
          </a:xfrm>
        </p:spPr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293108" y="1280160"/>
            <a:ext cx="3474720" cy="1828800"/>
          </a:xfrm>
        </p:spPr>
      </p:sp>
      <p:sp>
        <p:nvSpPr>
          <p:cNvPr id="3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293108" y="3241713"/>
            <a:ext cx="3474720" cy="548640"/>
          </a:xfrm>
        </p:spPr>
        <p:txBody>
          <a:bodyPr lIns="0" anchor="ctr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8129016" y="3241713"/>
            <a:ext cx="3474720" cy="548640"/>
          </a:xfrm>
        </p:spPr>
        <p:txBody>
          <a:bodyPr lIns="0" anchor="ctr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457200" y="3889371"/>
            <a:ext cx="3474720" cy="548640"/>
          </a:xfrm>
        </p:spPr>
        <p:txBody>
          <a:bodyPr lIns="0"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4293108" y="3888673"/>
            <a:ext cx="3474720" cy="548640"/>
          </a:xfrm>
        </p:spPr>
        <p:txBody>
          <a:bodyPr lIns="0" anchor="ctr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8129016" y="3888673"/>
            <a:ext cx="3474720" cy="548640"/>
          </a:xfrm>
        </p:spPr>
        <p:txBody>
          <a:bodyPr lIns="0" anchor="ctr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457200" y="4558942"/>
            <a:ext cx="3474720" cy="548640"/>
          </a:xfrm>
        </p:spPr>
        <p:txBody>
          <a:bodyPr lIns="0"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4293108" y="4558244"/>
            <a:ext cx="3474720" cy="548640"/>
          </a:xfrm>
        </p:spPr>
        <p:txBody>
          <a:bodyPr lIns="0" anchor="ctr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8"/>
          </p:nvPr>
        </p:nvSpPr>
        <p:spPr>
          <a:xfrm>
            <a:off x="8129016" y="4558244"/>
            <a:ext cx="3474720" cy="548640"/>
          </a:xfrm>
        </p:spPr>
        <p:txBody>
          <a:bodyPr lIns="0" anchor="ctr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29"/>
          </p:nvPr>
        </p:nvSpPr>
        <p:spPr>
          <a:xfrm>
            <a:off x="457200" y="5250263"/>
            <a:ext cx="3474720" cy="548640"/>
          </a:xfrm>
        </p:spPr>
        <p:txBody>
          <a:bodyPr lIns="0"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4293108" y="5249565"/>
            <a:ext cx="3474720" cy="548640"/>
          </a:xfrm>
        </p:spPr>
        <p:txBody>
          <a:bodyPr lIns="0" anchor="ctr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8129016" y="5249565"/>
            <a:ext cx="3474720" cy="548640"/>
          </a:xfrm>
        </p:spPr>
        <p:txBody>
          <a:bodyPr lIns="0" anchor="ctr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1800"/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815C-943A-4993-D100-1302169ECA3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46D6-1938-A089-44A2-F27F3D0254D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B2BB264E-1A84-412E-A430-64EDB1178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Key Message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6E7001D6-D710-1B08-7DBA-B3F9656E3B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29B563-0A10-89D4-B98D-3F27C180557B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10083800" cy="803275"/>
          </a:xfrm>
        </p:spPr>
        <p:txBody>
          <a:bodyPr lIns="0">
            <a:normAutofit/>
          </a:bodyPr>
          <a:lstStyle>
            <a:lvl1pPr>
              <a:defRPr sz="3400" b="0" i="0"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7200" y="1280160"/>
            <a:ext cx="3474720" cy="1828800"/>
          </a:xfrm>
        </p:spPr>
      </p:sp>
      <p:sp>
        <p:nvSpPr>
          <p:cNvPr id="2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3242411"/>
            <a:ext cx="3474720" cy="2926080"/>
          </a:xfrm>
        </p:spPr>
        <p:txBody>
          <a:bodyPr lIns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29016" y="1280160"/>
            <a:ext cx="3474720" cy="1828800"/>
          </a:xfrm>
        </p:spPr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293108" y="1280160"/>
            <a:ext cx="3474720" cy="1828800"/>
          </a:xfrm>
        </p:spPr>
      </p:sp>
      <p:sp>
        <p:nvSpPr>
          <p:cNvPr id="3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293108" y="3241713"/>
            <a:ext cx="3474720" cy="2926080"/>
          </a:xfrm>
        </p:spPr>
        <p:txBody>
          <a:bodyPr lIns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8129016" y="3241713"/>
            <a:ext cx="3474720" cy="2926080"/>
          </a:xfrm>
        </p:spPr>
        <p:txBody>
          <a:bodyPr lIns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8017-C172-D7A2-3916-FB9D7538E93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49A3-198F-DE0D-8E66-1D32F8EB860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1BA3AAD5-9CD6-4891-8199-5BFF0149F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0F266DD-879A-C6DE-2012-E69BC59EB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B7469C-0FE3-B171-C69F-7D6FB16ACAA4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FA26D9-DAA4-0BF2-7918-C124193E1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91B897-FE3C-A971-E17C-CC7F840779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5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FAF55632-21F3-417A-A8CD-1A8B1A51F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0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A5F833C-7984-A571-D8BC-FC20072A2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1B767E-F447-1630-427C-0EF2C1EA4F9A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31FA46-8D51-FFCA-B0A6-C0082DC0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200" y="6400800"/>
            <a:ext cx="3667125" cy="246063"/>
          </a:xfrm>
          <a:prstGeom prst="rect">
            <a:avLst/>
          </a:prstGeom>
        </p:spPr>
        <p:txBody>
          <a:bodyPr wrap="square"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E1193B-79B0-E19E-0F10-AE5F03288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5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7B30C625-BC0F-4A8B-945F-D4D0EC238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Text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43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 slide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>
            <a:extLst>
              <a:ext uri="{FF2B5EF4-FFF2-40B4-BE49-F238E27FC236}">
                <a16:creationId xmlns:a16="http://schemas.microsoft.com/office/drawing/2014/main" id="{7183D4BF-4813-3CCB-0FDD-8EDDB46B9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909638"/>
            <a:ext cx="0" cy="5038725"/>
          </a:xfrm>
          <a:prstGeom prst="line">
            <a:avLst/>
          </a:prstGeom>
          <a:noFill/>
          <a:ln w="38100">
            <a:solidFill>
              <a:srgbClr val="E4E4E7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5400" tIns="25400" rIns="25400" bIns="25400" anchor="ctr"/>
          <a:lstStyle/>
          <a:p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F0FE10-207B-9B5F-C2EC-4C66CC4856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B7061F-C510-7811-7635-F54C233BCAED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47FBAFE-E88B-7BC4-65E0-DA0FB7DF6F4C}"/>
              </a:ext>
            </a:extLst>
          </p:cNvPr>
          <p:cNvSpPr/>
          <p:nvPr userDrawn="1"/>
        </p:nvSpPr>
        <p:spPr>
          <a:xfrm>
            <a:off x="930275" y="1289050"/>
            <a:ext cx="598488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6E1EB-7839-92FD-A827-CBF1D2B293F6}"/>
              </a:ext>
            </a:extLst>
          </p:cNvPr>
          <p:cNvSpPr/>
          <p:nvPr userDrawn="1"/>
        </p:nvSpPr>
        <p:spPr>
          <a:xfrm>
            <a:off x="6958013" y="1289050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FF7D9-CFC3-3534-948B-4393372AF848}"/>
              </a:ext>
            </a:extLst>
          </p:cNvPr>
          <p:cNvSpPr/>
          <p:nvPr userDrawn="1"/>
        </p:nvSpPr>
        <p:spPr>
          <a:xfrm>
            <a:off x="928688" y="3929063"/>
            <a:ext cx="600075" cy="515937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01202-2F1D-33BD-4866-1F74D39ED308}"/>
              </a:ext>
            </a:extLst>
          </p:cNvPr>
          <p:cNvSpPr/>
          <p:nvPr userDrawn="1"/>
        </p:nvSpPr>
        <p:spPr>
          <a:xfrm>
            <a:off x="6958013" y="3929063"/>
            <a:ext cx="600075" cy="515937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457" name="System optimize"/>
          <p:cNvSpPr>
            <a:spLocks noGrp="1"/>
          </p:cNvSpPr>
          <p:nvPr>
            <p:ph type="body" sz="quarter" idx="13"/>
          </p:nvPr>
        </p:nvSpPr>
        <p:spPr>
          <a:xfrm>
            <a:off x="929969" y="1909355"/>
            <a:ext cx="420624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8" name="There are many variations of passages…"/>
          <p:cNvSpPr>
            <a:spLocks noGrp="1"/>
          </p:cNvSpPr>
          <p:nvPr>
            <p:ph type="body" sz="quarter" idx="14"/>
          </p:nvPr>
        </p:nvSpPr>
        <p:spPr>
          <a:xfrm>
            <a:off x="938854" y="2248087"/>
            <a:ext cx="420624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9" name="Data storage"/>
          <p:cNvSpPr>
            <a:spLocks noGrp="1"/>
          </p:cNvSpPr>
          <p:nvPr>
            <p:ph type="body" sz="quarter" idx="15"/>
          </p:nvPr>
        </p:nvSpPr>
        <p:spPr>
          <a:xfrm>
            <a:off x="6972357" y="1909355"/>
            <a:ext cx="420624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0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6974703" y="2248088"/>
            <a:ext cx="420624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3" name="System optimize"/>
          <p:cNvSpPr>
            <a:spLocks noGrp="1"/>
          </p:cNvSpPr>
          <p:nvPr>
            <p:ph type="body" sz="quarter" idx="19"/>
          </p:nvPr>
        </p:nvSpPr>
        <p:spPr>
          <a:xfrm>
            <a:off x="929969" y="4497642"/>
            <a:ext cx="420624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4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938855" y="4836374"/>
            <a:ext cx="420624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5" name="Data storage"/>
          <p:cNvSpPr>
            <a:spLocks noGrp="1"/>
          </p:cNvSpPr>
          <p:nvPr>
            <p:ph type="body" sz="quarter" idx="21"/>
          </p:nvPr>
        </p:nvSpPr>
        <p:spPr>
          <a:xfrm>
            <a:off x="6972358" y="4497642"/>
            <a:ext cx="420624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6" name="There are many variations of passages…"/>
          <p:cNvSpPr>
            <a:spLocks noGrp="1"/>
          </p:cNvSpPr>
          <p:nvPr>
            <p:ph type="body" sz="quarter" idx="22"/>
          </p:nvPr>
        </p:nvSpPr>
        <p:spPr>
          <a:xfrm>
            <a:off x="6974702" y="4836374"/>
            <a:ext cx="420624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5E2D69-D3C5-3A51-BDE6-2363A3042C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22367FD-8846-F41F-FB56-356278E77C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ABB42ADC-4F42-4AEF-8FE3-16A928666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Key Takeawa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3FAF094-746A-C97A-93E9-644062C6949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8180388" cy="6858000"/>
            <a:chOff x="0" y="-1"/>
            <a:chExt cx="8180960" cy="6858001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4C667EED-B1B2-3238-28DB-A3C1C450F0B4}"/>
                </a:ext>
              </a:extLst>
            </p:cNvPr>
            <p:cNvSpPr/>
            <p:nvPr userDrawn="1"/>
          </p:nvSpPr>
          <p:spPr>
            <a:xfrm>
              <a:off x="0" y="-1"/>
              <a:ext cx="8180960" cy="6858001"/>
            </a:xfrm>
            <a:prstGeom prst="parallelogram">
              <a:avLst>
                <a:gd name="adj" fmla="val 70719"/>
              </a:avLst>
            </a:prstGeom>
            <a:solidFill>
              <a:srgbClr val="0C4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5D05161-8E2D-9A29-9D12-184AE00AB09E}"/>
                </a:ext>
              </a:extLst>
            </p:cNvPr>
            <p:cNvSpPr/>
            <p:nvPr userDrawn="1"/>
          </p:nvSpPr>
          <p:spPr>
            <a:xfrm>
              <a:off x="9526" y="-1"/>
              <a:ext cx="4932708" cy="6858001"/>
            </a:xfrm>
            <a:prstGeom prst="parallelogram">
              <a:avLst>
                <a:gd name="adj" fmla="val 49084"/>
              </a:avLst>
            </a:prstGeom>
            <a:solidFill>
              <a:srgbClr val="0C4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3A4256-2560-FC0E-7D38-5F291055E75B}"/>
                </a:ext>
              </a:extLst>
            </p:cNvPr>
            <p:cNvSpPr/>
            <p:nvPr userDrawn="1"/>
          </p:nvSpPr>
          <p:spPr>
            <a:xfrm>
              <a:off x="0" y="-1"/>
              <a:ext cx="2519539" cy="6858001"/>
            </a:xfrm>
            <a:prstGeom prst="rect">
              <a:avLst/>
            </a:prstGeom>
            <a:solidFill>
              <a:srgbClr val="0C4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6" name="Picture 7">
            <a:extLst>
              <a:ext uri="{FF2B5EF4-FFF2-40B4-BE49-F238E27FC236}">
                <a16:creationId xmlns:a16="http://schemas.microsoft.com/office/drawing/2014/main" id="{2C7670ED-24BA-CABD-714E-D7DD930779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36588"/>
            <a:ext cx="2744787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>
            <a:hlinkClick r:id="rId4"/>
            <a:extLst>
              <a:ext uri="{FF2B5EF4-FFF2-40B4-BE49-F238E27FC236}">
                <a16:creationId xmlns:a16="http://schemas.microsoft.com/office/drawing/2014/main" id="{BD28A0A8-41D9-E3A5-919A-EC1173A488E6}"/>
              </a:ext>
            </a:extLst>
          </p:cNvPr>
          <p:cNvSpPr txBox="1">
            <a:spLocks/>
          </p:cNvSpPr>
          <p:nvPr userDrawn="1"/>
        </p:nvSpPr>
        <p:spPr>
          <a:xfrm>
            <a:off x="527050" y="5995988"/>
            <a:ext cx="2439988" cy="3889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Roboto" panose="020000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err="1">
                <a:solidFill>
                  <a:schemeClr val="bg1"/>
                </a:solidFill>
              </a:rPr>
              <a:t>www.visteon.com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E6846-0BB4-795F-D97D-384FAD8DE86B}"/>
              </a:ext>
            </a:extLst>
          </p:cNvPr>
          <p:cNvSpPr/>
          <p:nvPr userDrawn="1"/>
        </p:nvSpPr>
        <p:spPr>
          <a:xfrm>
            <a:off x="0" y="0"/>
            <a:ext cx="1095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6416D9-5587-B511-411E-0332D47249F9}"/>
              </a:ext>
            </a:extLst>
          </p:cNvPr>
          <p:cNvSpPr/>
          <p:nvPr userDrawn="1"/>
        </p:nvSpPr>
        <p:spPr>
          <a:xfrm flipH="1">
            <a:off x="0" y="1614488"/>
            <a:ext cx="109538" cy="91440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26775" y="1614788"/>
            <a:ext cx="4572000" cy="948546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6775" y="5591084"/>
            <a:ext cx="2440162" cy="3882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796062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rvice slide (8)">
    <p:bg>
      <p:bgPr>
        <a:solidFill>
          <a:srgbClr val="0C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>
            <a:extLst>
              <a:ext uri="{FF2B5EF4-FFF2-40B4-BE49-F238E27FC236}">
                <a16:creationId xmlns:a16="http://schemas.microsoft.com/office/drawing/2014/main" id="{7949C8D8-1092-6334-718D-E5B8424FF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909638"/>
            <a:ext cx="0" cy="5038725"/>
          </a:xfrm>
          <a:prstGeom prst="line">
            <a:avLst/>
          </a:prstGeom>
          <a:noFill/>
          <a:ln w="38100">
            <a:solidFill>
              <a:srgbClr val="E4E4E7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5400" tIns="25400" rIns="25400" bIns="25400" anchor="ctr"/>
          <a:lstStyle/>
          <a:p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86082BA-9A75-3B81-6EB6-86BDB728D7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54BEBA-1C00-9E71-BD88-CEA1775954A9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56CE43-E630-640B-4D45-C77A1A1D8D23}"/>
              </a:ext>
            </a:extLst>
          </p:cNvPr>
          <p:cNvSpPr/>
          <p:nvPr userDrawn="1"/>
        </p:nvSpPr>
        <p:spPr>
          <a:xfrm>
            <a:off x="930275" y="1289050"/>
            <a:ext cx="598488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57489-F54E-FB9E-30E7-3FA61D62C8D2}"/>
              </a:ext>
            </a:extLst>
          </p:cNvPr>
          <p:cNvSpPr/>
          <p:nvPr userDrawn="1"/>
        </p:nvSpPr>
        <p:spPr>
          <a:xfrm>
            <a:off x="6972300" y="1284288"/>
            <a:ext cx="600075" cy="515937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84E14-E615-C04E-84EF-3CB5799ED57A}"/>
              </a:ext>
            </a:extLst>
          </p:cNvPr>
          <p:cNvSpPr/>
          <p:nvPr userDrawn="1"/>
        </p:nvSpPr>
        <p:spPr>
          <a:xfrm>
            <a:off x="938213" y="3881438"/>
            <a:ext cx="600075" cy="515937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2BC37-6B08-9499-ACEA-514D8937EB3F}"/>
              </a:ext>
            </a:extLst>
          </p:cNvPr>
          <p:cNvSpPr/>
          <p:nvPr userDrawn="1"/>
        </p:nvSpPr>
        <p:spPr>
          <a:xfrm>
            <a:off x="6954838" y="3878263"/>
            <a:ext cx="600075" cy="515937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457" name="System optimize"/>
          <p:cNvSpPr>
            <a:spLocks noGrp="1"/>
          </p:cNvSpPr>
          <p:nvPr>
            <p:ph type="body" sz="quarter" idx="13"/>
          </p:nvPr>
        </p:nvSpPr>
        <p:spPr>
          <a:xfrm>
            <a:off x="929968" y="1909355"/>
            <a:ext cx="429768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8" name="There are many variations of passages…"/>
          <p:cNvSpPr>
            <a:spLocks noGrp="1"/>
          </p:cNvSpPr>
          <p:nvPr>
            <p:ph type="body" sz="quarter" idx="14"/>
          </p:nvPr>
        </p:nvSpPr>
        <p:spPr>
          <a:xfrm>
            <a:off x="938855" y="2248087"/>
            <a:ext cx="429768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9" name="Data storage"/>
          <p:cNvSpPr>
            <a:spLocks noGrp="1"/>
          </p:cNvSpPr>
          <p:nvPr>
            <p:ph type="body" sz="quarter" idx="15"/>
          </p:nvPr>
        </p:nvSpPr>
        <p:spPr>
          <a:xfrm>
            <a:off x="6972356" y="1909355"/>
            <a:ext cx="429768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0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6974704" y="2248088"/>
            <a:ext cx="429768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3" name="System optimize"/>
          <p:cNvSpPr>
            <a:spLocks noGrp="1"/>
          </p:cNvSpPr>
          <p:nvPr>
            <p:ph type="body" sz="quarter" idx="19"/>
          </p:nvPr>
        </p:nvSpPr>
        <p:spPr>
          <a:xfrm>
            <a:off x="929968" y="4497642"/>
            <a:ext cx="429768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4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938856" y="4836374"/>
            <a:ext cx="429768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5" name="Data storage"/>
          <p:cNvSpPr>
            <a:spLocks noGrp="1"/>
          </p:cNvSpPr>
          <p:nvPr>
            <p:ph type="body" sz="quarter" idx="21"/>
          </p:nvPr>
        </p:nvSpPr>
        <p:spPr>
          <a:xfrm>
            <a:off x="6972357" y="4497642"/>
            <a:ext cx="429768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6" name="There are many variations of passages…"/>
          <p:cNvSpPr>
            <a:spLocks noGrp="1"/>
          </p:cNvSpPr>
          <p:nvPr>
            <p:ph type="body" sz="quarter" idx="22"/>
          </p:nvPr>
        </p:nvSpPr>
        <p:spPr>
          <a:xfrm>
            <a:off x="6974703" y="4836374"/>
            <a:ext cx="429768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A573E1-8D37-D107-A403-38BD02FE244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91A4C0-17DF-A970-86D5-9F5311C4A29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20E95A16-32D7-496B-A7E8-75AB88F12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rvice slide (8)">
    <p:bg>
      <p:bgPr>
        <a:solidFill>
          <a:srgbClr val="0C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A6D4741-FAA5-D89C-C098-FBD7D67B9E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288FC-9F6B-E430-0EEC-7414A38D5951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3BF57CE-9031-A724-07ED-CC8F26127C6D}"/>
              </a:ext>
            </a:extLst>
          </p:cNvPr>
          <p:cNvSpPr/>
          <p:nvPr userDrawn="1"/>
        </p:nvSpPr>
        <p:spPr>
          <a:xfrm>
            <a:off x="930275" y="1289050"/>
            <a:ext cx="598488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F7775-A0B4-3214-FF03-A4E61C939276}"/>
              </a:ext>
            </a:extLst>
          </p:cNvPr>
          <p:cNvSpPr/>
          <p:nvPr userDrawn="1"/>
        </p:nvSpPr>
        <p:spPr>
          <a:xfrm>
            <a:off x="6972300" y="1335088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AB857B-EE19-04F1-6AEA-9478B42691D7}"/>
              </a:ext>
            </a:extLst>
          </p:cNvPr>
          <p:cNvSpPr/>
          <p:nvPr userDrawn="1"/>
        </p:nvSpPr>
        <p:spPr>
          <a:xfrm>
            <a:off x="930275" y="3863975"/>
            <a:ext cx="598488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76C9A-D372-E6D5-04D2-72E2B5878522}"/>
              </a:ext>
            </a:extLst>
          </p:cNvPr>
          <p:cNvSpPr/>
          <p:nvPr userDrawn="1"/>
        </p:nvSpPr>
        <p:spPr>
          <a:xfrm>
            <a:off x="6972300" y="3860800"/>
            <a:ext cx="600075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457" name="System optimize"/>
          <p:cNvSpPr>
            <a:spLocks noGrp="1"/>
          </p:cNvSpPr>
          <p:nvPr>
            <p:ph type="body" sz="quarter" idx="13"/>
          </p:nvPr>
        </p:nvSpPr>
        <p:spPr>
          <a:xfrm>
            <a:off x="929968" y="1909355"/>
            <a:ext cx="429768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8" name="There are many variations of passages…"/>
          <p:cNvSpPr>
            <a:spLocks noGrp="1"/>
          </p:cNvSpPr>
          <p:nvPr>
            <p:ph type="body" sz="quarter" idx="14"/>
          </p:nvPr>
        </p:nvSpPr>
        <p:spPr>
          <a:xfrm>
            <a:off x="938855" y="2248087"/>
            <a:ext cx="429768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9" name="Data storage"/>
          <p:cNvSpPr>
            <a:spLocks noGrp="1"/>
          </p:cNvSpPr>
          <p:nvPr>
            <p:ph type="body" sz="quarter" idx="15"/>
          </p:nvPr>
        </p:nvSpPr>
        <p:spPr>
          <a:xfrm>
            <a:off x="6972356" y="1909355"/>
            <a:ext cx="429768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0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6974704" y="2248088"/>
            <a:ext cx="429768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3" name="System optimize"/>
          <p:cNvSpPr>
            <a:spLocks noGrp="1"/>
          </p:cNvSpPr>
          <p:nvPr>
            <p:ph type="body" sz="quarter" idx="19"/>
          </p:nvPr>
        </p:nvSpPr>
        <p:spPr>
          <a:xfrm>
            <a:off x="929968" y="4497642"/>
            <a:ext cx="429768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4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938856" y="4836374"/>
            <a:ext cx="429768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5" name="Data storage"/>
          <p:cNvSpPr>
            <a:spLocks noGrp="1"/>
          </p:cNvSpPr>
          <p:nvPr>
            <p:ph type="body" sz="quarter" idx="21"/>
          </p:nvPr>
        </p:nvSpPr>
        <p:spPr>
          <a:xfrm>
            <a:off x="6972357" y="4497642"/>
            <a:ext cx="4297680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6" name="There are many variations of passages…"/>
          <p:cNvSpPr>
            <a:spLocks noGrp="1"/>
          </p:cNvSpPr>
          <p:nvPr>
            <p:ph type="body" sz="quarter" idx="22"/>
          </p:nvPr>
        </p:nvSpPr>
        <p:spPr>
          <a:xfrm>
            <a:off x="6974703" y="4836374"/>
            <a:ext cx="4297680" cy="8679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D50FD9-2834-F168-2CEC-68FF0BB99A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3BA6E-C62A-0395-0DB5-4B720FE44EB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853CF232-7B42-4CBD-A1B9-EEAFDA2CA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_Service slide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0A5FE576-6536-51D9-D6E6-BD8F6084E35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32263" y="909638"/>
            <a:ext cx="3927475" cy="5038725"/>
            <a:chOff x="4107129" y="-158"/>
            <a:chExt cx="3928116" cy="6858316"/>
          </a:xfrm>
        </p:grpSpPr>
        <p:sp>
          <p:nvSpPr>
            <p:cNvPr id="3" name="Line">
              <a:extLst>
                <a:ext uri="{FF2B5EF4-FFF2-40B4-BE49-F238E27FC236}">
                  <a16:creationId xmlns:a16="http://schemas.microsoft.com/office/drawing/2014/main" id="{42F2D234-AB47-E45A-7B8C-0676CEBE4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7129" y="-158"/>
              <a:ext cx="1" cy="6858316"/>
            </a:xfrm>
            <a:prstGeom prst="line">
              <a:avLst/>
            </a:prstGeom>
            <a:noFill/>
            <a:ln w="38100">
              <a:solidFill>
                <a:srgbClr val="E4E4E7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endParaRPr lang="en-US"/>
            </a:p>
          </p:txBody>
        </p:sp>
        <p:sp>
          <p:nvSpPr>
            <p:cNvPr id="4" name="Line">
              <a:extLst>
                <a:ext uri="{FF2B5EF4-FFF2-40B4-BE49-F238E27FC236}">
                  <a16:creationId xmlns:a16="http://schemas.microsoft.com/office/drawing/2014/main" id="{FFE68D67-4AC2-72D2-DC6D-556BE1F09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5244" y="-158"/>
              <a:ext cx="1" cy="6858316"/>
            </a:xfrm>
            <a:prstGeom prst="line">
              <a:avLst/>
            </a:prstGeom>
            <a:noFill/>
            <a:ln w="38100">
              <a:solidFill>
                <a:srgbClr val="E4E4E7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endParaRPr lang="en-US"/>
            </a:p>
          </p:txBody>
        </p:sp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BA147984-FD0A-FA3F-1C6A-62BD951A3E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909FD2-A899-F343-C47C-B40B384120B6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23A3BD-32F7-DF98-8356-3C240FDE5641}"/>
              </a:ext>
            </a:extLst>
          </p:cNvPr>
          <p:cNvSpPr/>
          <p:nvPr userDrawn="1"/>
        </p:nvSpPr>
        <p:spPr>
          <a:xfrm>
            <a:off x="930275" y="1289050"/>
            <a:ext cx="598488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1BDB2-8663-3A2F-9C64-C82B3FBEA2DE}"/>
              </a:ext>
            </a:extLst>
          </p:cNvPr>
          <p:cNvSpPr/>
          <p:nvPr userDrawn="1"/>
        </p:nvSpPr>
        <p:spPr>
          <a:xfrm>
            <a:off x="4778375" y="1292225"/>
            <a:ext cx="600075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B52E8-E45B-7178-CC1B-68493A13DDFF}"/>
              </a:ext>
            </a:extLst>
          </p:cNvPr>
          <p:cNvSpPr/>
          <p:nvPr userDrawn="1"/>
        </p:nvSpPr>
        <p:spPr>
          <a:xfrm>
            <a:off x="8637588" y="1296988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26F25-42A6-365A-2487-69A09FE35159}"/>
              </a:ext>
            </a:extLst>
          </p:cNvPr>
          <p:cNvSpPr/>
          <p:nvPr userDrawn="1"/>
        </p:nvSpPr>
        <p:spPr>
          <a:xfrm>
            <a:off x="938213" y="3886200"/>
            <a:ext cx="600075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4A777-7400-11B6-323F-5C69825C672E}"/>
              </a:ext>
            </a:extLst>
          </p:cNvPr>
          <p:cNvSpPr/>
          <p:nvPr userDrawn="1"/>
        </p:nvSpPr>
        <p:spPr>
          <a:xfrm>
            <a:off x="4778375" y="3883025"/>
            <a:ext cx="600075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1C39C-E224-F4F9-632C-669E7D31612A}"/>
              </a:ext>
            </a:extLst>
          </p:cNvPr>
          <p:cNvSpPr/>
          <p:nvPr userDrawn="1"/>
        </p:nvSpPr>
        <p:spPr>
          <a:xfrm>
            <a:off x="8637588" y="3884613"/>
            <a:ext cx="600075" cy="515937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457" name="System optimize"/>
          <p:cNvSpPr>
            <a:spLocks noGrp="1"/>
          </p:cNvSpPr>
          <p:nvPr>
            <p:ph type="body" sz="quarter" idx="13"/>
          </p:nvPr>
        </p:nvSpPr>
        <p:spPr>
          <a:xfrm>
            <a:off x="929969" y="1909355"/>
            <a:ext cx="2743183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8" name="There are many variations of passages…"/>
          <p:cNvSpPr>
            <a:spLocks noGrp="1"/>
          </p:cNvSpPr>
          <p:nvPr>
            <p:ph type="body" sz="quarter" idx="14"/>
          </p:nvPr>
        </p:nvSpPr>
        <p:spPr>
          <a:xfrm>
            <a:off x="938856" y="2248087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9" name="Data storage"/>
          <p:cNvSpPr>
            <a:spLocks noGrp="1"/>
          </p:cNvSpPr>
          <p:nvPr>
            <p:ph type="body" sz="quarter" idx="15"/>
          </p:nvPr>
        </p:nvSpPr>
        <p:spPr>
          <a:xfrm>
            <a:off x="4789597" y="1909355"/>
            <a:ext cx="274317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0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4791945" y="2248088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1" name="Save your time"/>
          <p:cNvSpPr>
            <a:spLocks noGrp="1"/>
          </p:cNvSpPr>
          <p:nvPr>
            <p:ph type="body" sz="quarter" idx="17"/>
          </p:nvPr>
        </p:nvSpPr>
        <p:spPr>
          <a:xfrm>
            <a:off x="8637356" y="1909355"/>
            <a:ext cx="274318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2" name="There are many variations of passages…"/>
          <p:cNvSpPr>
            <a:spLocks noGrp="1"/>
          </p:cNvSpPr>
          <p:nvPr>
            <p:ph type="body" sz="quarter" idx="18"/>
          </p:nvPr>
        </p:nvSpPr>
        <p:spPr>
          <a:xfrm>
            <a:off x="8642687" y="2248088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3" name="System optimize"/>
          <p:cNvSpPr>
            <a:spLocks noGrp="1"/>
          </p:cNvSpPr>
          <p:nvPr>
            <p:ph type="body" sz="quarter" idx="19"/>
          </p:nvPr>
        </p:nvSpPr>
        <p:spPr>
          <a:xfrm>
            <a:off x="929969" y="4497642"/>
            <a:ext cx="274318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4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938857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5" name="Data storage"/>
          <p:cNvSpPr>
            <a:spLocks noGrp="1"/>
          </p:cNvSpPr>
          <p:nvPr>
            <p:ph type="body" sz="quarter" idx="21"/>
          </p:nvPr>
        </p:nvSpPr>
        <p:spPr>
          <a:xfrm>
            <a:off x="4789597" y="4497642"/>
            <a:ext cx="2743189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6" name="There are many variations of passages…"/>
          <p:cNvSpPr>
            <a:spLocks noGrp="1"/>
          </p:cNvSpPr>
          <p:nvPr>
            <p:ph type="body" sz="quarter" idx="22"/>
          </p:nvPr>
        </p:nvSpPr>
        <p:spPr>
          <a:xfrm>
            <a:off x="4791944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7" name="Save your time"/>
          <p:cNvSpPr>
            <a:spLocks noGrp="1"/>
          </p:cNvSpPr>
          <p:nvPr>
            <p:ph type="body" sz="quarter" idx="23"/>
          </p:nvPr>
        </p:nvSpPr>
        <p:spPr>
          <a:xfrm>
            <a:off x="8637356" y="4497642"/>
            <a:ext cx="2743194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8" name="There are many variations of passages…"/>
          <p:cNvSpPr>
            <a:spLocks noGrp="1"/>
          </p:cNvSpPr>
          <p:nvPr>
            <p:ph type="body" sz="quarter" idx="24"/>
          </p:nvPr>
        </p:nvSpPr>
        <p:spPr>
          <a:xfrm>
            <a:off x="8642687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8FEB2B7-9A9A-714B-3740-0EA7C06E3B6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CF803D-81E4-CF5C-F940-43CBC5B524B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9A8F543F-3476-4EFD-BD1E-497BD25CB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Service slide (8)">
    <p:bg>
      <p:bgPr>
        <a:solidFill>
          <a:srgbClr val="0C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72FC6574-A8B2-FDF9-A6AA-0CA4128E1D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32263" y="909638"/>
            <a:ext cx="3927475" cy="5038725"/>
            <a:chOff x="4107129" y="-158"/>
            <a:chExt cx="3928116" cy="6858316"/>
          </a:xfrm>
        </p:grpSpPr>
        <p:sp>
          <p:nvSpPr>
            <p:cNvPr id="3" name="Line">
              <a:extLst>
                <a:ext uri="{FF2B5EF4-FFF2-40B4-BE49-F238E27FC236}">
                  <a16:creationId xmlns:a16="http://schemas.microsoft.com/office/drawing/2014/main" id="{26D07B81-F444-6048-061F-82C968223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7129" y="-158"/>
              <a:ext cx="1" cy="6858316"/>
            </a:xfrm>
            <a:prstGeom prst="line">
              <a:avLst/>
            </a:prstGeom>
            <a:noFill/>
            <a:ln w="38100">
              <a:solidFill>
                <a:srgbClr val="E4E4E7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endParaRPr lang="en-US"/>
            </a:p>
          </p:txBody>
        </p:sp>
        <p:sp>
          <p:nvSpPr>
            <p:cNvPr id="4" name="Line">
              <a:extLst>
                <a:ext uri="{FF2B5EF4-FFF2-40B4-BE49-F238E27FC236}">
                  <a16:creationId xmlns:a16="http://schemas.microsoft.com/office/drawing/2014/main" id="{44011F2D-CA72-50A4-C808-860D41658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5244" y="-158"/>
              <a:ext cx="1" cy="6858316"/>
            </a:xfrm>
            <a:prstGeom prst="line">
              <a:avLst/>
            </a:prstGeom>
            <a:noFill/>
            <a:ln w="38100">
              <a:solidFill>
                <a:srgbClr val="E4E4E7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endParaRPr lang="en-US"/>
            </a:p>
          </p:txBody>
        </p:sp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47B601C0-3E10-FDCB-F1E1-E7A2F404B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B6BA9-1144-0F2F-D117-CCE58BAFDC5A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6E3161D-4C7D-2A9D-5156-A90ED4FCBC76}"/>
              </a:ext>
            </a:extLst>
          </p:cNvPr>
          <p:cNvSpPr/>
          <p:nvPr userDrawn="1"/>
        </p:nvSpPr>
        <p:spPr>
          <a:xfrm>
            <a:off x="930275" y="1289050"/>
            <a:ext cx="598488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51EF0-26D5-DED9-DD3C-65E50EB6CA51}"/>
              </a:ext>
            </a:extLst>
          </p:cNvPr>
          <p:cNvSpPr/>
          <p:nvPr userDrawn="1"/>
        </p:nvSpPr>
        <p:spPr>
          <a:xfrm>
            <a:off x="4778375" y="1289050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238DB-9F12-1B89-1880-65645A11B818}"/>
              </a:ext>
            </a:extLst>
          </p:cNvPr>
          <p:cNvSpPr/>
          <p:nvPr userDrawn="1"/>
        </p:nvSpPr>
        <p:spPr>
          <a:xfrm>
            <a:off x="8637588" y="1289050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86E4B8-6C81-BDDB-B962-93337361A440}"/>
              </a:ext>
            </a:extLst>
          </p:cNvPr>
          <p:cNvSpPr/>
          <p:nvPr userDrawn="1"/>
        </p:nvSpPr>
        <p:spPr>
          <a:xfrm>
            <a:off x="930275" y="3863975"/>
            <a:ext cx="598488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3410F-4D9A-BE4E-55AC-11C2AAE0ABFE}"/>
              </a:ext>
            </a:extLst>
          </p:cNvPr>
          <p:cNvSpPr/>
          <p:nvPr userDrawn="1"/>
        </p:nvSpPr>
        <p:spPr>
          <a:xfrm>
            <a:off x="4789488" y="3860800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3E149-2304-97A4-6274-FC0D35B33DD7}"/>
              </a:ext>
            </a:extLst>
          </p:cNvPr>
          <p:cNvSpPr/>
          <p:nvPr userDrawn="1"/>
        </p:nvSpPr>
        <p:spPr>
          <a:xfrm>
            <a:off x="8637588" y="3860800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457" name="System optimize"/>
          <p:cNvSpPr>
            <a:spLocks noGrp="1"/>
          </p:cNvSpPr>
          <p:nvPr>
            <p:ph type="body" sz="quarter" idx="13"/>
          </p:nvPr>
        </p:nvSpPr>
        <p:spPr>
          <a:xfrm>
            <a:off x="929969" y="1909355"/>
            <a:ext cx="2743183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8" name="There are many variations of passages…"/>
          <p:cNvSpPr>
            <a:spLocks noGrp="1"/>
          </p:cNvSpPr>
          <p:nvPr>
            <p:ph type="body" sz="quarter" idx="14"/>
          </p:nvPr>
        </p:nvSpPr>
        <p:spPr>
          <a:xfrm>
            <a:off x="938856" y="2248087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9" name="Data storage"/>
          <p:cNvSpPr>
            <a:spLocks noGrp="1"/>
          </p:cNvSpPr>
          <p:nvPr>
            <p:ph type="body" sz="quarter" idx="15"/>
          </p:nvPr>
        </p:nvSpPr>
        <p:spPr>
          <a:xfrm>
            <a:off x="4789597" y="1909355"/>
            <a:ext cx="274317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0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4791945" y="2248088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1" name="Save your time"/>
          <p:cNvSpPr>
            <a:spLocks noGrp="1"/>
          </p:cNvSpPr>
          <p:nvPr>
            <p:ph type="body" sz="quarter" idx="17"/>
          </p:nvPr>
        </p:nvSpPr>
        <p:spPr>
          <a:xfrm>
            <a:off x="8637356" y="1909355"/>
            <a:ext cx="274318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2" name="There are many variations of passages…"/>
          <p:cNvSpPr>
            <a:spLocks noGrp="1"/>
          </p:cNvSpPr>
          <p:nvPr>
            <p:ph type="body" sz="quarter" idx="18"/>
          </p:nvPr>
        </p:nvSpPr>
        <p:spPr>
          <a:xfrm>
            <a:off x="8642687" y="2248088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3" name="System optimize"/>
          <p:cNvSpPr>
            <a:spLocks noGrp="1"/>
          </p:cNvSpPr>
          <p:nvPr>
            <p:ph type="body" sz="quarter" idx="19"/>
          </p:nvPr>
        </p:nvSpPr>
        <p:spPr>
          <a:xfrm>
            <a:off x="929969" y="4497642"/>
            <a:ext cx="274318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4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938857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5" name="Data storage"/>
          <p:cNvSpPr>
            <a:spLocks noGrp="1"/>
          </p:cNvSpPr>
          <p:nvPr>
            <p:ph type="body" sz="quarter" idx="21"/>
          </p:nvPr>
        </p:nvSpPr>
        <p:spPr>
          <a:xfrm>
            <a:off x="4789597" y="4497642"/>
            <a:ext cx="2743189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6" name="There are many variations of passages…"/>
          <p:cNvSpPr>
            <a:spLocks noGrp="1"/>
          </p:cNvSpPr>
          <p:nvPr>
            <p:ph type="body" sz="quarter" idx="22"/>
          </p:nvPr>
        </p:nvSpPr>
        <p:spPr>
          <a:xfrm>
            <a:off x="4791944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7" name="Save your time"/>
          <p:cNvSpPr>
            <a:spLocks noGrp="1"/>
          </p:cNvSpPr>
          <p:nvPr>
            <p:ph type="body" sz="quarter" idx="23"/>
          </p:nvPr>
        </p:nvSpPr>
        <p:spPr>
          <a:xfrm>
            <a:off x="8637356" y="4497642"/>
            <a:ext cx="2743194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8" name="There are many variations of passages…"/>
          <p:cNvSpPr>
            <a:spLocks noGrp="1"/>
          </p:cNvSpPr>
          <p:nvPr>
            <p:ph type="body" sz="quarter" idx="24"/>
          </p:nvPr>
        </p:nvSpPr>
        <p:spPr>
          <a:xfrm>
            <a:off x="8642687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C2BCDD6-7F00-5D9F-D20B-60D7DBFBA5E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1197813-BC70-90D8-1889-AAC8D323941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AAA60860-AB3F-4A77-9E15-C1F1B199D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6-Features-No-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58F08EF-BBB5-5070-2FC1-F830A4FE3D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7AB887-B446-DABD-A8EF-39C3A7A3AAEB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324324-D093-AC06-65E4-3592A46D21BF}"/>
              </a:ext>
            </a:extLst>
          </p:cNvPr>
          <p:cNvSpPr/>
          <p:nvPr userDrawn="1"/>
        </p:nvSpPr>
        <p:spPr>
          <a:xfrm>
            <a:off x="930275" y="1289050"/>
            <a:ext cx="598488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450B1-4A51-32EA-29C5-F919726F5F3E}"/>
              </a:ext>
            </a:extLst>
          </p:cNvPr>
          <p:cNvSpPr/>
          <p:nvPr userDrawn="1"/>
        </p:nvSpPr>
        <p:spPr>
          <a:xfrm>
            <a:off x="4789488" y="1289050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B4A8F-4280-FC64-3517-04D023E1A37F}"/>
              </a:ext>
            </a:extLst>
          </p:cNvPr>
          <p:cNvSpPr/>
          <p:nvPr userDrawn="1"/>
        </p:nvSpPr>
        <p:spPr>
          <a:xfrm>
            <a:off x="8637588" y="1289050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A97D3-4BDB-D370-F3D5-87F567E98A8A}"/>
              </a:ext>
            </a:extLst>
          </p:cNvPr>
          <p:cNvSpPr/>
          <p:nvPr userDrawn="1"/>
        </p:nvSpPr>
        <p:spPr>
          <a:xfrm>
            <a:off x="930275" y="3889375"/>
            <a:ext cx="598488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925FA-51F5-0401-2524-1BEEE96B5E26}"/>
              </a:ext>
            </a:extLst>
          </p:cNvPr>
          <p:cNvSpPr/>
          <p:nvPr userDrawn="1"/>
        </p:nvSpPr>
        <p:spPr>
          <a:xfrm>
            <a:off x="4789488" y="3889375"/>
            <a:ext cx="600075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F1693-6BB4-D30D-D6EA-82CC2F15ABB7}"/>
              </a:ext>
            </a:extLst>
          </p:cNvPr>
          <p:cNvSpPr/>
          <p:nvPr userDrawn="1"/>
        </p:nvSpPr>
        <p:spPr>
          <a:xfrm>
            <a:off x="8648700" y="3889375"/>
            <a:ext cx="600075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457" name="System optimize"/>
          <p:cNvSpPr>
            <a:spLocks noGrp="1"/>
          </p:cNvSpPr>
          <p:nvPr>
            <p:ph type="body" sz="quarter" idx="13"/>
          </p:nvPr>
        </p:nvSpPr>
        <p:spPr>
          <a:xfrm>
            <a:off x="929969" y="1909355"/>
            <a:ext cx="2743183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8" name="There are many variations of passages…"/>
          <p:cNvSpPr>
            <a:spLocks noGrp="1"/>
          </p:cNvSpPr>
          <p:nvPr>
            <p:ph type="body" sz="quarter" idx="14"/>
          </p:nvPr>
        </p:nvSpPr>
        <p:spPr>
          <a:xfrm>
            <a:off x="938856" y="2248087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9" name="Data storage"/>
          <p:cNvSpPr>
            <a:spLocks noGrp="1"/>
          </p:cNvSpPr>
          <p:nvPr>
            <p:ph type="body" sz="quarter" idx="15"/>
          </p:nvPr>
        </p:nvSpPr>
        <p:spPr>
          <a:xfrm>
            <a:off x="4789597" y="1909355"/>
            <a:ext cx="274317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0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4791945" y="2248088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1" name="Save your time"/>
          <p:cNvSpPr>
            <a:spLocks noGrp="1"/>
          </p:cNvSpPr>
          <p:nvPr>
            <p:ph type="body" sz="quarter" idx="17"/>
          </p:nvPr>
        </p:nvSpPr>
        <p:spPr>
          <a:xfrm>
            <a:off x="8637356" y="1909355"/>
            <a:ext cx="274318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2" name="There are many variations of passages…"/>
          <p:cNvSpPr>
            <a:spLocks noGrp="1"/>
          </p:cNvSpPr>
          <p:nvPr>
            <p:ph type="body" sz="quarter" idx="18"/>
          </p:nvPr>
        </p:nvSpPr>
        <p:spPr>
          <a:xfrm>
            <a:off x="8642687" y="2248088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3" name="System optimize"/>
          <p:cNvSpPr>
            <a:spLocks noGrp="1"/>
          </p:cNvSpPr>
          <p:nvPr>
            <p:ph type="body" sz="quarter" idx="19"/>
          </p:nvPr>
        </p:nvSpPr>
        <p:spPr>
          <a:xfrm>
            <a:off x="929969" y="4497642"/>
            <a:ext cx="274318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4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938857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5" name="Data storage"/>
          <p:cNvSpPr>
            <a:spLocks noGrp="1"/>
          </p:cNvSpPr>
          <p:nvPr>
            <p:ph type="body" sz="quarter" idx="21"/>
          </p:nvPr>
        </p:nvSpPr>
        <p:spPr>
          <a:xfrm>
            <a:off x="4789597" y="4497642"/>
            <a:ext cx="2743189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6" name="There are many variations of passages…"/>
          <p:cNvSpPr>
            <a:spLocks noGrp="1"/>
          </p:cNvSpPr>
          <p:nvPr>
            <p:ph type="body" sz="quarter" idx="22"/>
          </p:nvPr>
        </p:nvSpPr>
        <p:spPr>
          <a:xfrm>
            <a:off x="4791944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7" name="Save your time"/>
          <p:cNvSpPr>
            <a:spLocks noGrp="1"/>
          </p:cNvSpPr>
          <p:nvPr>
            <p:ph type="body" sz="quarter" idx="23"/>
          </p:nvPr>
        </p:nvSpPr>
        <p:spPr>
          <a:xfrm>
            <a:off x="8637356" y="4497642"/>
            <a:ext cx="2743194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8" name="There are many variations of passages…"/>
          <p:cNvSpPr>
            <a:spLocks noGrp="1"/>
          </p:cNvSpPr>
          <p:nvPr>
            <p:ph type="body" sz="quarter" idx="24"/>
          </p:nvPr>
        </p:nvSpPr>
        <p:spPr>
          <a:xfrm>
            <a:off x="8642687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1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265154-A2C8-DE0F-643A-96A2415BBF4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C09EB1A-6DCC-DB31-7E11-6996327C4E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34216BA0-D37D-47D4-A33C-66EFF53EE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_Service slide (8)">
    <p:bg>
      <p:bgPr>
        <a:solidFill>
          <a:srgbClr val="0C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9B7B3E6-26DE-9D7C-5DA1-F712C5FD6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DF201D-6BFA-85EE-67A9-559E76FE8298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724E42A-5078-351C-8FAE-BBA0EE11ACD8}"/>
              </a:ext>
            </a:extLst>
          </p:cNvPr>
          <p:cNvSpPr/>
          <p:nvPr userDrawn="1"/>
        </p:nvSpPr>
        <p:spPr>
          <a:xfrm>
            <a:off x="930275" y="1289050"/>
            <a:ext cx="598488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64C4B-C1E3-7E87-0C5E-C136FFEA474C}"/>
              </a:ext>
            </a:extLst>
          </p:cNvPr>
          <p:cNvSpPr/>
          <p:nvPr userDrawn="1"/>
        </p:nvSpPr>
        <p:spPr>
          <a:xfrm>
            <a:off x="4789488" y="1274763"/>
            <a:ext cx="600075" cy="515937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C6D42-2811-4ED6-E95D-DC82EFE52D38}"/>
              </a:ext>
            </a:extLst>
          </p:cNvPr>
          <p:cNvSpPr/>
          <p:nvPr userDrawn="1"/>
        </p:nvSpPr>
        <p:spPr>
          <a:xfrm>
            <a:off x="8637588" y="1293813"/>
            <a:ext cx="600075" cy="515937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4E080-A5BA-B948-A613-36FC8CA27FFE}"/>
              </a:ext>
            </a:extLst>
          </p:cNvPr>
          <p:cNvSpPr/>
          <p:nvPr userDrawn="1"/>
        </p:nvSpPr>
        <p:spPr>
          <a:xfrm>
            <a:off x="930275" y="3871913"/>
            <a:ext cx="598488" cy="515937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1ECEDB-3579-1032-90A4-4D362E4BE8A7}"/>
              </a:ext>
            </a:extLst>
          </p:cNvPr>
          <p:cNvSpPr/>
          <p:nvPr userDrawn="1"/>
        </p:nvSpPr>
        <p:spPr>
          <a:xfrm>
            <a:off x="4800600" y="3870325"/>
            <a:ext cx="600075" cy="515938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E334B-A486-8ECE-3D0B-F6148D98CA38}"/>
              </a:ext>
            </a:extLst>
          </p:cNvPr>
          <p:cNvSpPr/>
          <p:nvPr userDrawn="1"/>
        </p:nvSpPr>
        <p:spPr>
          <a:xfrm>
            <a:off x="8637588" y="3875088"/>
            <a:ext cx="600075" cy="514350"/>
          </a:xfrm>
          <a:prstGeom prst="rect">
            <a:avLst/>
          </a:prstGeom>
          <a:solidFill>
            <a:srgbClr val="F48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with icon</a:t>
            </a:r>
          </a:p>
        </p:txBody>
      </p:sp>
      <p:sp>
        <p:nvSpPr>
          <p:cNvPr id="457" name="System optimize"/>
          <p:cNvSpPr>
            <a:spLocks noGrp="1"/>
          </p:cNvSpPr>
          <p:nvPr>
            <p:ph type="body" sz="quarter" idx="13"/>
          </p:nvPr>
        </p:nvSpPr>
        <p:spPr>
          <a:xfrm>
            <a:off x="929969" y="1909355"/>
            <a:ext cx="2743183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8" name="There are many variations of passages…"/>
          <p:cNvSpPr>
            <a:spLocks noGrp="1"/>
          </p:cNvSpPr>
          <p:nvPr>
            <p:ph type="body" sz="quarter" idx="14"/>
          </p:nvPr>
        </p:nvSpPr>
        <p:spPr>
          <a:xfrm>
            <a:off x="938856" y="2248087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9" name="Data storage"/>
          <p:cNvSpPr>
            <a:spLocks noGrp="1"/>
          </p:cNvSpPr>
          <p:nvPr>
            <p:ph type="body" sz="quarter" idx="15"/>
          </p:nvPr>
        </p:nvSpPr>
        <p:spPr>
          <a:xfrm>
            <a:off x="4789597" y="1909355"/>
            <a:ext cx="274317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0" name="There are many variations of passages…"/>
          <p:cNvSpPr>
            <a:spLocks noGrp="1"/>
          </p:cNvSpPr>
          <p:nvPr>
            <p:ph type="body" sz="quarter" idx="16"/>
          </p:nvPr>
        </p:nvSpPr>
        <p:spPr>
          <a:xfrm>
            <a:off x="4791945" y="2248088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1" name="Save your time"/>
          <p:cNvSpPr>
            <a:spLocks noGrp="1"/>
          </p:cNvSpPr>
          <p:nvPr>
            <p:ph type="body" sz="quarter" idx="17"/>
          </p:nvPr>
        </p:nvSpPr>
        <p:spPr>
          <a:xfrm>
            <a:off x="8637356" y="1909355"/>
            <a:ext cx="274318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2" name="There are many variations of passages…"/>
          <p:cNvSpPr>
            <a:spLocks noGrp="1"/>
          </p:cNvSpPr>
          <p:nvPr>
            <p:ph type="body" sz="quarter" idx="18"/>
          </p:nvPr>
        </p:nvSpPr>
        <p:spPr>
          <a:xfrm>
            <a:off x="8642687" y="2248088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3" name="System optimize"/>
          <p:cNvSpPr>
            <a:spLocks noGrp="1"/>
          </p:cNvSpPr>
          <p:nvPr>
            <p:ph type="body" sz="quarter" idx="19"/>
          </p:nvPr>
        </p:nvSpPr>
        <p:spPr>
          <a:xfrm>
            <a:off x="929969" y="4497642"/>
            <a:ext cx="2743187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4" name="There are many variations of passages…"/>
          <p:cNvSpPr>
            <a:spLocks noGrp="1"/>
          </p:cNvSpPr>
          <p:nvPr>
            <p:ph type="body" sz="quarter" idx="20"/>
          </p:nvPr>
        </p:nvSpPr>
        <p:spPr>
          <a:xfrm>
            <a:off x="938857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5" name="Data storage"/>
          <p:cNvSpPr>
            <a:spLocks noGrp="1"/>
          </p:cNvSpPr>
          <p:nvPr>
            <p:ph type="body" sz="quarter" idx="21"/>
          </p:nvPr>
        </p:nvSpPr>
        <p:spPr>
          <a:xfrm>
            <a:off x="4789597" y="4497642"/>
            <a:ext cx="2743189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6" name="There are many variations of passages…"/>
          <p:cNvSpPr>
            <a:spLocks noGrp="1"/>
          </p:cNvSpPr>
          <p:nvPr>
            <p:ph type="body" sz="quarter" idx="22"/>
          </p:nvPr>
        </p:nvSpPr>
        <p:spPr>
          <a:xfrm>
            <a:off x="4791944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7" name="Save your time"/>
          <p:cNvSpPr>
            <a:spLocks noGrp="1"/>
          </p:cNvSpPr>
          <p:nvPr>
            <p:ph type="body" sz="quarter" idx="23"/>
          </p:nvPr>
        </p:nvSpPr>
        <p:spPr>
          <a:xfrm>
            <a:off x="8637356" y="4497642"/>
            <a:ext cx="2743194" cy="30008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1500" b="1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alew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8" name="There are many variations of passages…"/>
          <p:cNvSpPr>
            <a:spLocks noGrp="1"/>
          </p:cNvSpPr>
          <p:nvPr>
            <p:ph type="body" sz="quarter" idx="24"/>
          </p:nvPr>
        </p:nvSpPr>
        <p:spPr>
          <a:xfrm>
            <a:off x="8642687" y="4836374"/>
            <a:ext cx="2743200" cy="109728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b="0" i="0">
                <a:solidFill>
                  <a:schemeClr val="accent2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E152692-849C-61F9-CE16-8832D0C0F5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411EE3-7E7E-E44C-EE59-B57782E36F2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0CED93CF-92BA-4142-A54C-827ECC3C9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42E2938-739B-95D6-D544-97C3092A6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3049588"/>
            <a:ext cx="38227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42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Takeawa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0E2186FD-4913-E8B4-AF5E-869FC9EB071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592513"/>
            <a:ext cx="11622088" cy="2465387"/>
            <a:chOff x="0" y="3592843"/>
            <a:chExt cx="11622756" cy="246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65AA6-E137-D5E0-7E69-442096B81A80}"/>
                </a:ext>
              </a:extLst>
            </p:cNvPr>
            <p:cNvSpPr/>
            <p:nvPr userDrawn="1"/>
          </p:nvSpPr>
          <p:spPr>
            <a:xfrm>
              <a:off x="0" y="3592843"/>
              <a:ext cx="2451241" cy="2450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D60C70CF-2FD1-2021-E698-817FE90CB189}"/>
                </a:ext>
              </a:extLst>
            </p:cNvPr>
            <p:cNvSpPr/>
            <p:nvPr userDrawn="1"/>
          </p:nvSpPr>
          <p:spPr>
            <a:xfrm>
              <a:off x="0" y="3592843"/>
              <a:ext cx="10922628" cy="2465057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00AABA9-4231-F507-BB50-32BCD20F1737}"/>
                </a:ext>
              </a:extLst>
            </p:cNvPr>
            <p:cNvSpPr/>
            <p:nvPr userDrawn="1"/>
          </p:nvSpPr>
          <p:spPr>
            <a:xfrm>
              <a:off x="8438048" y="3592843"/>
              <a:ext cx="2856076" cy="2465057"/>
            </a:xfrm>
            <a:prstGeom prst="parallelogram">
              <a:avLst/>
            </a:prstGeom>
            <a:solidFill>
              <a:schemeClr val="bg1">
                <a:alpha val="5986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2886FE37-DEE2-A43F-AE82-A0A6B6E765F5}"/>
                </a:ext>
              </a:extLst>
            </p:cNvPr>
            <p:cNvSpPr/>
            <p:nvPr userDrawn="1"/>
          </p:nvSpPr>
          <p:spPr>
            <a:xfrm>
              <a:off x="8669836" y="3592843"/>
              <a:ext cx="2856076" cy="2465057"/>
            </a:xfrm>
            <a:prstGeom prst="parallelogram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76495AFB-07B5-7987-CC89-52B7CE3A371D}"/>
                </a:ext>
              </a:extLst>
            </p:cNvPr>
            <p:cNvSpPr/>
            <p:nvPr userDrawn="1"/>
          </p:nvSpPr>
          <p:spPr>
            <a:xfrm>
              <a:off x="8766679" y="3592843"/>
              <a:ext cx="2856077" cy="2465057"/>
            </a:xfrm>
            <a:prstGeom prst="parallelogram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B7F5A7F4-0492-F8B3-7FF0-72DF4FB730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235450"/>
            <a:ext cx="27447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26774" y="4482316"/>
            <a:ext cx="9571383" cy="1123707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526157" y="4472023"/>
            <a:ext cx="4572000" cy="38821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04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4E5349-9128-D8E4-E43B-2E90601F09E0}"/>
              </a:ext>
            </a:extLst>
          </p:cNvPr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9826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325BA-303C-F3DC-90E5-B864B6A008A6}"/>
              </a:ext>
            </a:extLst>
          </p:cNvPr>
          <p:cNvSpPr/>
          <p:nvPr userDrawn="1"/>
        </p:nvSpPr>
        <p:spPr>
          <a:xfrm>
            <a:off x="1206500" y="0"/>
            <a:ext cx="5303838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" panose="02000000000000000000" pitchFamily="2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13CD841-4C03-9CEC-E9EA-FEB051F97B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05B1C1-70EE-06BD-8C3C-642C3409D7C8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008" y="1731176"/>
            <a:ext cx="5303520" cy="535531"/>
          </a:xfrm>
        </p:spPr>
        <p:txBody>
          <a:bodyPr lIns="365760" rIns="182880" anchor="b">
            <a:spAutoFit/>
          </a:bodyPr>
          <a:lstStyle>
            <a:lvl1pPr algn="l"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089" y="2266707"/>
            <a:ext cx="5303520" cy="369332"/>
          </a:xfrm>
        </p:spPr>
        <p:txBody>
          <a:bodyPr lIns="365760" rIns="365760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207008" y="3287544"/>
            <a:ext cx="5303520" cy="286232"/>
          </a:xfrm>
        </p:spPr>
        <p:txBody>
          <a:bodyPr lIns="365760" rIns="365760" anchor="b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1207008" y="3599996"/>
            <a:ext cx="5303520" cy="286232"/>
          </a:xfrm>
        </p:spPr>
        <p:txBody>
          <a:bodyPr lIns="365760" rIns="365760">
            <a:sp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63B47B5-6577-CFB7-7B0E-84660A5D0B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696980-6856-5126-6A08-E5E88A0886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3DFE255E-9313-4950-A2DE-29DAC327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9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918A2F0-4BD1-4AF9-FD81-2F657FA32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5A5836-7B24-A8E3-C6C2-CA43748EDDD9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B8A2C4-D4B7-9464-030F-1611A4F9DD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2A3745-DF34-8C3B-02B1-E600D345A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5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819E62CE-53FA-4209-A3E2-BA13D77E4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4202F70-60BA-E606-B4CE-59EB996870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9B39C-ED38-2EAC-B4B5-8CA5D2CC31B6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71601"/>
            <a:ext cx="109855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314106-5608-D2C4-7FF8-1DC353B40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C660F0-C4CC-66E5-2B71-C692C346E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5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C06DBFC7-4D2C-4C7F-9BA9-161B893B6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on Orange">
    <p:bg>
      <p:bgPr>
        <a:solidFill>
          <a:srgbClr val="E57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45CC5ED-C8E2-8AD4-3790-B4F7766D12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275" y="6402388"/>
            <a:ext cx="11953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BD516A-0E1D-C8FF-09BA-D44C943EF12E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EB36-AB69-9BDA-4D12-C0944ABE1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A6CD-49AC-399C-0E6C-40F1A797A0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E4D9668F-184B-4B15-881C-54D770636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 on Orange">
    <p:bg>
      <p:bgPr>
        <a:solidFill>
          <a:srgbClr val="0C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5325322-B7EE-11BD-60B5-9A604762E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B9FDE5-5320-1913-DEA6-20E6FEECD102}"/>
              </a:ext>
            </a:extLst>
          </p:cNvPr>
          <p:cNvCxnSpPr/>
          <p:nvPr userDrawn="1"/>
        </p:nvCxnSpPr>
        <p:spPr>
          <a:xfrm>
            <a:off x="11385550" y="6335713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3B7B-A5D3-DF95-1824-CF23A6FE2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407A-78ED-3CB6-3773-4B3AC563F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71E931E8-6D58-4C89-8B8C-7084279AE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4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8AC6564-8C50-1080-6752-AD7F665CB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452438"/>
            <a:ext cx="165576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9602A58-16BD-00B7-F108-9B07B622A6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402388"/>
            <a:ext cx="1189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0" y="9525"/>
            <a:ext cx="12192000" cy="6848475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9056526-DD28-C659-4EB5-27C7959F69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4638" y="6400800"/>
            <a:ext cx="7834312" cy="246063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2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7D0C1A-C22F-ACFE-99B2-8FC99D8D13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6188" y="6335713"/>
            <a:ext cx="595312" cy="365125"/>
          </a:xfrm>
          <a:prstGeom prst="rect">
            <a:avLst/>
          </a:prstGeom>
        </p:spPr>
        <p:txBody>
          <a:bodyPr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pPr>
              <a:defRPr/>
            </a:pPr>
            <a:fld id="{5C0DC6D2-3EC8-4734-BA7E-5C4620208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358A9D7-E5DB-E368-F0C4-1673C1270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187325"/>
            <a:ext cx="100838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9D703C-3228-B243-1EC8-AAE2C1DD1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0" y="1371600"/>
            <a:ext cx="109855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73" r:id="rId20"/>
    <p:sldLayoutId id="2147483874" r:id="rId21"/>
    <p:sldLayoutId id="2147483875" r:id="rId22"/>
    <p:sldLayoutId id="2147483876" r:id="rId23"/>
    <p:sldLayoutId id="2147483877" r:id="rId24"/>
    <p:sldLayoutId id="2147483878" r:id="rId25"/>
    <p:sldLayoutId id="2147483879" r:id="rId26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0C3D60"/>
          </a:solidFill>
          <a:latin typeface="Roboto" panose="02000000000000000000" pitchFamily="2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C3D60"/>
          </a:solidFill>
          <a:latin typeface="Roboto" panose="02000000000000000000" pitchFamily="2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C3D60"/>
          </a:solidFill>
          <a:latin typeface="Roboto" panose="02000000000000000000" pitchFamily="2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C3D60"/>
          </a:solidFill>
          <a:latin typeface="Roboto" panose="02000000000000000000" pitchFamily="2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C3D60"/>
          </a:solidFill>
          <a:latin typeface="Roboto" panose="020000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C3D60"/>
          </a:solidFill>
          <a:latin typeface="Roboto" panose="02000000000000000000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C3D60"/>
          </a:solidFill>
          <a:latin typeface="Roboto" panose="02000000000000000000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C3D60"/>
          </a:solidFill>
          <a:latin typeface="Roboto" panose="02000000000000000000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C3D60"/>
          </a:solidFill>
          <a:latin typeface="Roboto" panose="02000000000000000000" pitchFamily="2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D14BBB4A-A61A-CEAD-3001-69C311312D29}"/>
              </a:ext>
            </a:extLst>
          </p:cNvPr>
          <p:cNvSpPr>
            <a:spLocks noChangeAspect="1"/>
          </p:cNvSpPr>
          <p:nvPr/>
        </p:nvSpPr>
        <p:spPr>
          <a:xfrm flipV="1">
            <a:off x="77590" y="-389367"/>
            <a:ext cx="9066409" cy="1341159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722" name="Title 1">
            <a:extLst>
              <a:ext uri="{FF2B5EF4-FFF2-40B4-BE49-F238E27FC236}">
                <a16:creationId xmlns:a16="http://schemas.microsoft.com/office/drawing/2014/main" id="{08070283-516F-16DD-F185-FF0F91DDDE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5938" y="1764509"/>
            <a:ext cx="6694017" cy="592961"/>
          </a:xfrm>
        </p:spPr>
        <p:txBody>
          <a:bodyPr anchor="t">
            <a:noAutofit/>
          </a:bodyPr>
          <a:lstStyle/>
          <a:p>
            <a:pPr>
              <a:defRPr/>
            </a:pPr>
            <a:r>
              <a:rPr lang="en-US" sz="3000">
                <a:solidFill>
                  <a:srgbClr val="0C4973"/>
                </a:solidFill>
                <a:latin typeface="Roboto"/>
                <a:ea typeface="Roboto"/>
                <a:cs typeface="Roboto"/>
              </a:rPr>
              <a:t>Android Cluster Display Enhancement</a:t>
            </a:r>
            <a:endParaRPr lang="en-US" sz="3000" b="0">
              <a:solidFill>
                <a:srgbClr val="D1D5DB"/>
              </a:solidFill>
              <a:cs typeface="Roboto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DE5F3-E731-3F0D-75AE-5C1CC5D8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050" y="5591175"/>
            <a:ext cx="2439988" cy="3873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</a:rPr>
              <a:t>October 2023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E1CE92-D69F-1816-4B69-6232D71B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04" y="2361542"/>
            <a:ext cx="6261277" cy="70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9pPr>
          </a:lstStyle>
          <a:p>
            <a:pPr>
              <a:defRPr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Primary and Extended Apps for Enhanced User Experience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ADFDACA-6CE4-F1CD-CD98-5F03084B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4" y="641246"/>
            <a:ext cx="2743200" cy="52609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7114DDF-D0A0-4E3F-DD55-49F27C28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51" y="4426732"/>
            <a:ext cx="3956462" cy="84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9pPr>
          </a:lstStyle>
          <a:p>
            <a:pPr>
              <a:defRPr/>
            </a:pPr>
            <a:r>
              <a:rPr lang="en-US" sz="1600" b="0" dirty="0">
                <a:solidFill>
                  <a:srgbClr val="0C4973"/>
                </a:solidFill>
                <a:latin typeface="Roboto"/>
                <a:ea typeface="Roboto"/>
                <a:cs typeface="Roboto"/>
              </a:rPr>
              <a:t>Akash Sanjeev</a:t>
            </a:r>
          </a:p>
          <a:p>
            <a:pPr>
              <a:defRPr/>
            </a:pPr>
            <a:r>
              <a:rPr lang="en-US" sz="1600" b="0" dirty="0">
                <a:solidFill>
                  <a:srgbClr val="0C4973"/>
                </a:solidFill>
                <a:latin typeface="Roboto"/>
                <a:ea typeface="Roboto"/>
                <a:cs typeface="Roboto"/>
              </a:rPr>
              <a:t>Prateek Sharma</a:t>
            </a:r>
          </a:p>
          <a:p>
            <a:pPr>
              <a:defRPr/>
            </a:pPr>
            <a:r>
              <a:rPr lang="en-US" sz="1600" b="0" dirty="0">
                <a:solidFill>
                  <a:srgbClr val="0C4973"/>
                </a:solidFill>
                <a:latin typeface="Roboto"/>
                <a:ea typeface="Roboto"/>
                <a:cs typeface="Roboto"/>
              </a:rPr>
              <a:t>Livio Mascarenhas</a:t>
            </a:r>
            <a:endParaRPr lang="en-US" sz="1600" b="0" dirty="0">
              <a:solidFill>
                <a:srgbClr val="0C4973"/>
              </a:solidFill>
              <a:cs typeface="Roboto"/>
            </a:endParaRP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EDF942EA-EBDD-2D04-129F-8A6F69D3DA71}"/>
              </a:ext>
            </a:extLst>
          </p:cNvPr>
          <p:cNvSpPr txBox="1">
            <a:spLocks/>
          </p:cNvSpPr>
          <p:nvPr/>
        </p:nvSpPr>
        <p:spPr bwMode="auto">
          <a:xfrm>
            <a:off x="528931" y="5988168"/>
            <a:ext cx="24399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Roboto" panose="02000000000000000000" pitchFamily="2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C4973"/>
                </a:solidFill>
                <a:latin typeface="Roboto"/>
                <a:ea typeface="Roboto"/>
                <a:cs typeface="Roboto"/>
              </a:rPr>
              <a:t>visteon.com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80407-6E1F-66B2-67E8-C8DF2DD37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54" y="3476706"/>
            <a:ext cx="3956462" cy="84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C3D60"/>
                </a:solidFill>
                <a:latin typeface="Roboto" panose="02000000000000000000" pitchFamily="2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C4973"/>
                </a:solidFill>
                <a:latin typeface="Roboto"/>
                <a:ea typeface="Roboto"/>
                <a:cs typeface="Roboto"/>
              </a:rPr>
              <a:t>Mentors:</a:t>
            </a:r>
          </a:p>
          <a:p>
            <a:pPr>
              <a:defRPr/>
            </a:pPr>
            <a:r>
              <a:rPr lang="en-US" sz="1600" b="0" dirty="0">
                <a:solidFill>
                  <a:srgbClr val="0C4973"/>
                </a:solidFill>
                <a:latin typeface="Roboto"/>
                <a:ea typeface="Roboto"/>
                <a:cs typeface="Roboto"/>
              </a:rPr>
              <a:t>Bharath Rajaram</a:t>
            </a:r>
          </a:p>
          <a:p>
            <a:pPr>
              <a:defRPr/>
            </a:pPr>
            <a:r>
              <a:rPr lang="en-US" sz="1600" b="0" dirty="0">
                <a:solidFill>
                  <a:srgbClr val="0C4973"/>
                </a:solidFill>
                <a:latin typeface="Roboto"/>
                <a:ea typeface="Roboto"/>
                <a:cs typeface="Roboto"/>
              </a:rPr>
              <a:t>Vishvanath Chili</a:t>
            </a:r>
            <a:endParaRPr lang="en-US" sz="1600" b="0" dirty="0">
              <a:solidFill>
                <a:srgbClr val="0C4973"/>
              </a:solidFill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DEFF58-444B-D8C1-80D9-5E59F29C5482}"/>
              </a:ext>
            </a:extLst>
          </p:cNvPr>
          <p:cNvSpPr/>
          <p:nvPr/>
        </p:nvSpPr>
        <p:spPr>
          <a:xfrm>
            <a:off x="1208851" y="-2351"/>
            <a:ext cx="5305776" cy="6857999"/>
          </a:xfrm>
          <a:prstGeom prst="rect">
            <a:avLst/>
          </a:prstGeom>
          <a:solidFill>
            <a:srgbClr val="0D0D0D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98747927-5C7B-F842-EDE7-E42D4DC52A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06500" y="1662972"/>
            <a:ext cx="5303838" cy="590931"/>
          </a:xfrm>
        </p:spPr>
        <p:txBody>
          <a:bodyPr rIns="365760"/>
          <a:lstStyle/>
          <a:p>
            <a:r>
              <a:rPr lang="en-US" sz="3600" dirty="0">
                <a:latin typeface="Roboto"/>
                <a:ea typeface="Roboto"/>
                <a:cs typeface="Roboto"/>
              </a:rPr>
              <a:t>Problem Statement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8FE85F89-1D96-8C79-B9C4-8450D83AFA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08088" y="2812580"/>
            <a:ext cx="5302250" cy="1631216"/>
          </a:xfrm>
        </p:spPr>
        <p:txBody>
          <a:bodyPr rIns="457200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Posterama"/>
                <a:ea typeface="Open Sans"/>
                <a:cs typeface="Posterama"/>
              </a:rPr>
              <a:t>To develop a pair of Android applications, with one serving as the primary cluster display and the other functioning as an extended display for the cluster interface.</a:t>
            </a:r>
            <a:endParaRPr lang="en-US">
              <a:latin typeface="Posterama"/>
              <a:cs typeface="Posterama"/>
            </a:endParaRPr>
          </a:p>
        </p:txBody>
      </p:sp>
      <p:sp>
        <p:nvSpPr>
          <p:cNvPr id="32773" name="Slide Number Placeholder 10">
            <a:extLst>
              <a:ext uri="{FF2B5EF4-FFF2-40B4-BE49-F238E27FC236}">
                <a16:creationId xmlns:a16="http://schemas.microsoft.com/office/drawing/2014/main" id="{64258C07-0A2C-DF5D-2253-8D2B0896E86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44000" y="6337300"/>
            <a:ext cx="2860675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boto" panose="02000000000000000000" pitchFamily="2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boto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8BCB7794-7129-4732-81BF-821C3A03A6E4}" type="slidenum">
              <a:rPr lang="en-US" altLang="en-US" sz="1800" smtClean="0">
                <a:solidFill>
                  <a:schemeClr val="bg1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2772" name="Footer Placeholder 8">
            <a:extLst>
              <a:ext uri="{FF2B5EF4-FFF2-40B4-BE49-F238E27FC236}">
                <a16:creationId xmlns:a16="http://schemas.microsoft.com/office/drawing/2014/main" id="{42E85D37-084F-8FFB-3762-D1CB49BA658D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90500" y="6411913"/>
            <a:ext cx="7834313" cy="246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boto" panose="02000000000000000000" pitchFamily="2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boto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>
                <a:solidFill>
                  <a:schemeClr val="bg2"/>
                </a:solidFill>
              </a:rPr>
              <a:t>Copyright © Visteon Corporation. 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DEFF58-444B-D8C1-80D9-5E59F29C5482}"/>
              </a:ext>
            </a:extLst>
          </p:cNvPr>
          <p:cNvSpPr/>
          <p:nvPr/>
        </p:nvSpPr>
        <p:spPr>
          <a:xfrm>
            <a:off x="1208851" y="-2351"/>
            <a:ext cx="5305776" cy="6857999"/>
          </a:xfrm>
          <a:prstGeom prst="rect">
            <a:avLst/>
          </a:prstGeom>
          <a:solidFill>
            <a:srgbClr val="0D0D0D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98747927-5C7B-F842-EDE7-E42D4DC52A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06500" y="831975"/>
            <a:ext cx="5408941" cy="1089529"/>
          </a:xfrm>
        </p:spPr>
        <p:txBody>
          <a:bodyPr rIns="365760"/>
          <a:lstStyle/>
          <a:p>
            <a:r>
              <a:rPr lang="en-US" sz="3600" dirty="0">
                <a:latin typeface="Roboto"/>
                <a:ea typeface="Roboto"/>
                <a:cs typeface="Roboto"/>
              </a:rPr>
              <a:t>Tech Stack:</a:t>
            </a:r>
            <a:br>
              <a:rPr lang="en-US" sz="3600" dirty="0">
                <a:latin typeface="Roboto"/>
                <a:ea typeface="Roboto"/>
                <a:cs typeface="Roboto"/>
              </a:rPr>
            </a:br>
            <a:r>
              <a:rPr lang="en-US" sz="3600" dirty="0">
                <a:latin typeface="Open Sans"/>
                <a:ea typeface="Open Sans"/>
                <a:cs typeface="Open Sans"/>
              </a:rPr>
              <a:t>Figma, </a:t>
            </a:r>
            <a:r>
              <a:rPr lang="en-US" sz="3600" dirty="0">
                <a:latin typeface="Roboto"/>
                <a:ea typeface="Roboto"/>
                <a:cs typeface="Roboto"/>
              </a:rPr>
              <a:t>Flutter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8FE85F89-1D96-8C79-B9C4-8450D83AFA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08088" y="2418442"/>
            <a:ext cx="5302250" cy="3554819"/>
          </a:xfrm>
        </p:spPr>
        <p:txBody>
          <a:bodyPr rIns="457200"/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b="1" dirty="0">
                <a:latin typeface="Posterama"/>
                <a:ea typeface="Open Sans"/>
                <a:cs typeface="Posterama"/>
              </a:rPr>
              <a:t>Figma for UI Design:</a:t>
            </a:r>
            <a:r>
              <a:rPr lang="en-US" dirty="0">
                <a:latin typeface="Posterama"/>
                <a:ea typeface="Open Sans"/>
                <a:cs typeface="Posterama"/>
              </a:rPr>
              <a:t> Designed UI for widgets and layouts.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b="1" dirty="0">
                <a:latin typeface="Posterama"/>
                <a:ea typeface="Open Sans"/>
                <a:cs typeface="Posterama"/>
              </a:rPr>
              <a:t>Flutter for Full Stack:</a:t>
            </a:r>
            <a:r>
              <a:rPr lang="en-US" dirty="0">
                <a:latin typeface="Posterama"/>
                <a:ea typeface="Open Sans"/>
                <a:cs typeface="Posterama"/>
              </a:rPr>
              <a:t> Utilized Flutter for both frontend and backend development.</a:t>
            </a:r>
            <a:endParaRPr lang="en-US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b="1" dirty="0">
                <a:latin typeface="Posterama"/>
                <a:ea typeface="Open Sans"/>
                <a:cs typeface="Posterama"/>
              </a:rPr>
              <a:t>Communication Protocol:</a:t>
            </a:r>
            <a:r>
              <a:rPr lang="en-US" dirty="0">
                <a:latin typeface="Posterama"/>
                <a:ea typeface="Open Sans"/>
                <a:cs typeface="Posterama"/>
              </a:rPr>
              <a:t> Implemented TCP/IP communication protocol between the two android apps.</a:t>
            </a:r>
            <a:endParaRPr lang="en-US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Char char="•"/>
            </a:pPr>
            <a:endParaRPr lang="en-US" dirty="0">
              <a:latin typeface="Posterama"/>
              <a:ea typeface="Open Sans"/>
              <a:cs typeface="Posterama"/>
            </a:endParaRPr>
          </a:p>
        </p:txBody>
      </p:sp>
      <p:sp>
        <p:nvSpPr>
          <p:cNvPr id="32773" name="Slide Number Placeholder 10">
            <a:extLst>
              <a:ext uri="{FF2B5EF4-FFF2-40B4-BE49-F238E27FC236}">
                <a16:creationId xmlns:a16="http://schemas.microsoft.com/office/drawing/2014/main" id="{64258C07-0A2C-DF5D-2253-8D2B0896E86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44000" y="6337300"/>
            <a:ext cx="2860675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boto" panose="02000000000000000000" pitchFamily="2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boto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8BCB7794-7129-4732-81BF-821C3A03A6E4}" type="slidenum">
              <a:rPr lang="en-US" altLang="en-US" sz="1800" smtClean="0">
                <a:solidFill>
                  <a:schemeClr val="bg1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2772" name="Footer Placeholder 8">
            <a:extLst>
              <a:ext uri="{FF2B5EF4-FFF2-40B4-BE49-F238E27FC236}">
                <a16:creationId xmlns:a16="http://schemas.microsoft.com/office/drawing/2014/main" id="{42E85D37-084F-8FFB-3762-D1CB49BA658D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90500" y="6411913"/>
            <a:ext cx="7834313" cy="246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boto" panose="02000000000000000000" pitchFamily="2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boto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boto" panose="02000000000000000000" pitchFamily="2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>
                <a:solidFill>
                  <a:schemeClr val="bg2"/>
                </a:solidFill>
              </a:rPr>
              <a:t>Copyright © Visteon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4069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D47FC-A22C-7239-5EE6-3C24AC56F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5C98-82B6-0580-0BA9-2EB2DED81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E931E8-6D58-4C89-8B8C-7084279AE83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DE2083-1611-A5E9-76A0-FD9A1EFB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55600"/>
            <a:ext cx="497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Features</a:t>
            </a:r>
            <a:endParaRPr lang="en-US" sz="2800" b="1" dirty="0">
              <a:solidFill>
                <a:srgbClr val="FFFFFF"/>
              </a:solidFill>
              <a:ea typeface="Roboto"/>
              <a:cs typeface="Roboto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30BEF82-4707-EAAD-EAEC-C5C6BD7C0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482507"/>
            <a:ext cx="8063624" cy="8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When extended display is connected to the cluster app, it will act like an extended display for the two-wheeler.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DA19908-0032-4AF4-473B-CE1B8F766FF0}"/>
              </a:ext>
            </a:extLst>
          </p:cNvPr>
          <p:cNvSpPr txBox="1">
            <a:spLocks/>
          </p:cNvSpPr>
          <p:nvPr/>
        </p:nvSpPr>
        <p:spPr>
          <a:xfrm>
            <a:off x="1587500" y="3137010"/>
            <a:ext cx="806392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Various widgets which are present on both the screens, the user can interact with them in multiple ways.</a:t>
            </a:r>
            <a:endParaRPr lang="en-US" sz="2000" b="1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58470BB-8892-1839-5E19-CF42A207FC77}"/>
              </a:ext>
            </a:extLst>
          </p:cNvPr>
          <p:cNvSpPr txBox="1">
            <a:spLocks/>
          </p:cNvSpPr>
          <p:nvPr/>
        </p:nvSpPr>
        <p:spPr>
          <a:xfrm>
            <a:off x="1587500" y="4876447"/>
            <a:ext cx="8069878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Use of TCP/IP for communication between the displays.</a:t>
            </a:r>
            <a:endParaRPr lang="en-US" sz="2000" b="1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2D7144-7554-297D-4ABC-43DECC63A0FF}"/>
              </a:ext>
            </a:extLst>
          </p:cNvPr>
          <p:cNvSpPr/>
          <p:nvPr/>
        </p:nvSpPr>
        <p:spPr>
          <a:xfrm>
            <a:off x="841168" y="1719448"/>
            <a:ext cx="158337" cy="19792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9E1602-E5B0-62BE-4AA0-F2D1C4BCE2AF}"/>
              </a:ext>
            </a:extLst>
          </p:cNvPr>
          <p:cNvSpPr/>
          <p:nvPr/>
        </p:nvSpPr>
        <p:spPr>
          <a:xfrm>
            <a:off x="841168" y="3391889"/>
            <a:ext cx="158337" cy="19792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3A62E0-D13A-C623-1CF3-271BD10EA9D3}"/>
              </a:ext>
            </a:extLst>
          </p:cNvPr>
          <p:cNvSpPr/>
          <p:nvPr/>
        </p:nvSpPr>
        <p:spPr>
          <a:xfrm>
            <a:off x="841168" y="4975265"/>
            <a:ext cx="158337" cy="19792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2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D591EE-E7B9-3399-84F0-143CDAAA6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344632"/>
              </p:ext>
            </p:extLst>
          </p:nvPr>
        </p:nvGraphicFramePr>
        <p:xfrm>
          <a:off x="1272477" y="-1593501"/>
          <a:ext cx="9652025" cy="971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8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A7EF0-4D89-E125-6E8C-A5BCF8AA52B8}"/>
              </a:ext>
            </a:extLst>
          </p:cNvPr>
          <p:cNvSpPr txBox="1"/>
          <p:nvPr/>
        </p:nvSpPr>
        <p:spPr>
          <a:xfrm>
            <a:off x="2966356" y="2642259"/>
            <a:ext cx="626918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 dirty="0">
                <a:latin typeface="Arial"/>
                <a:cs typeface="Arial"/>
              </a:rPr>
              <a:t>DEMO</a:t>
            </a:r>
            <a:endParaRPr lang="en-US" sz="96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63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D47FC-A22C-7239-5EE6-3C24AC56F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5C98-82B6-0580-0BA9-2EB2DED81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E931E8-6D58-4C89-8B8C-7084279AE830}" type="slidenum">
              <a:rPr lang="en-US" dirty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DE2083-1611-A5E9-76A0-FD9A1EFB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55600"/>
            <a:ext cx="497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Future Scope</a:t>
            </a:r>
            <a:endParaRPr lang="en-US" sz="2800" b="1" dirty="0">
              <a:solidFill>
                <a:srgbClr val="FFFFFF"/>
              </a:solidFill>
              <a:ea typeface="Roboto"/>
              <a:cs typeface="Roboto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30BEF82-4707-EAAD-EAEC-C5C6BD7C0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482507"/>
            <a:ext cx="8063624" cy="43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Making the app dynamic.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DA19908-0032-4AF4-473B-CE1B8F766FF0}"/>
              </a:ext>
            </a:extLst>
          </p:cNvPr>
          <p:cNvSpPr txBox="1">
            <a:spLocks/>
          </p:cNvSpPr>
          <p:nvPr/>
        </p:nvSpPr>
        <p:spPr>
          <a:xfrm>
            <a:off x="1587500" y="3137010"/>
            <a:ext cx="8063929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Enhancing widget transfer.</a:t>
            </a:r>
            <a:endParaRPr lang="en-US" sz="20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58470BB-8892-1839-5E19-CF42A207FC77}"/>
              </a:ext>
            </a:extLst>
          </p:cNvPr>
          <p:cNvSpPr txBox="1">
            <a:spLocks/>
          </p:cNvSpPr>
          <p:nvPr/>
        </p:nvSpPr>
        <p:spPr>
          <a:xfrm>
            <a:off x="1587500" y="4876447"/>
            <a:ext cx="8069878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FF"/>
                </a:solidFill>
                <a:latin typeface="Arial"/>
                <a:ea typeface="Roboto"/>
                <a:cs typeface="Arial"/>
              </a:rPr>
              <a:t>Enhancing</a:t>
            </a:r>
            <a:r>
              <a:rPr lang="en-US" sz="2000" b="1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animation and UI.</a:t>
            </a:r>
            <a:endParaRPr lang="en-US" sz="20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2D7144-7554-297D-4ABC-43DECC63A0FF}"/>
              </a:ext>
            </a:extLst>
          </p:cNvPr>
          <p:cNvSpPr/>
          <p:nvPr/>
        </p:nvSpPr>
        <p:spPr>
          <a:xfrm>
            <a:off x="841168" y="1600695"/>
            <a:ext cx="158337" cy="19792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9E1602-E5B0-62BE-4AA0-F2D1C4BCE2AF}"/>
              </a:ext>
            </a:extLst>
          </p:cNvPr>
          <p:cNvSpPr/>
          <p:nvPr/>
        </p:nvSpPr>
        <p:spPr>
          <a:xfrm>
            <a:off x="841168" y="3233551"/>
            <a:ext cx="158337" cy="19792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3A62E0-D13A-C623-1CF3-271BD10EA9D3}"/>
              </a:ext>
            </a:extLst>
          </p:cNvPr>
          <p:cNvSpPr/>
          <p:nvPr/>
        </p:nvSpPr>
        <p:spPr>
          <a:xfrm>
            <a:off x="841168" y="4975265"/>
            <a:ext cx="158337" cy="19792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7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1ED4CB-EB67-641A-2434-FE2CE13E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6"/>
                </a:solidFill>
                <a:latin typeface="Roboto"/>
                <a:ea typeface="Roboto"/>
                <a:cs typeface="Roboto"/>
              </a:rPr>
              <a:t>Thank You</a:t>
            </a:r>
            <a:endParaRPr lang="en-US" sz="9600" b="1">
              <a:solidFill>
                <a:schemeClr val="accent6"/>
              </a:solidFill>
              <a:ea typeface="Roboto"/>
              <a:cs typeface="Roboto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A7D90-A6DE-AF9A-8882-BB3B8B006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Visteon Corporation.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E2271-2BD7-D4FC-F2A8-BDF15F755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E931E8-6D58-4C89-8B8C-7084279AE830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steon Theme">
  <a:themeElements>
    <a:clrScheme name="Visteon Working Color Scheme">
      <a:dk1>
        <a:sysClr val="windowText" lastClr="000000"/>
      </a:dk1>
      <a:lt1>
        <a:sysClr val="window" lastClr="FFFFFF"/>
      </a:lt1>
      <a:dk2>
        <a:srgbClr val="44546A"/>
      </a:dk2>
      <a:lt2>
        <a:srgbClr val="C2C4C5"/>
      </a:lt2>
      <a:accent1>
        <a:srgbClr val="7D9EAD"/>
      </a:accent1>
      <a:accent2>
        <a:srgbClr val="C2C4C5"/>
      </a:accent2>
      <a:accent3>
        <a:srgbClr val="2684AD"/>
      </a:accent3>
      <a:accent4>
        <a:srgbClr val="33626E"/>
      </a:accent4>
      <a:accent5>
        <a:srgbClr val="0C3D60"/>
      </a:accent5>
      <a:accent6>
        <a:srgbClr val="E57200"/>
      </a:accent6>
      <a:hlink>
        <a:srgbClr val="7D9EAD"/>
      </a:hlink>
      <a:folHlink>
        <a:srgbClr val="FAA5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Visteon Theme</vt:lpstr>
      <vt:lpstr>Android Cluster Display Enhancement</vt:lpstr>
      <vt:lpstr>Problem Statement</vt:lpstr>
      <vt:lpstr>Tech Stack: Figma, Flutter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Kamal, Amna (A.)</dc:creator>
  <cp:revision>337</cp:revision>
  <dcterms:created xsi:type="dcterms:W3CDTF">2016-08-16T10:43:26Z</dcterms:created>
  <dcterms:modified xsi:type="dcterms:W3CDTF">2023-10-06T07:03:37Z</dcterms:modified>
</cp:coreProperties>
</file>