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1576D-62D6-4E36-B374-D5FA9E8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8C9C1-10EA-415E-BA79-E34CFA3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869FC-30C2-4F7B-9AFE-7181523C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5D3B2-F584-4288-8114-C5591D7C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1338A-16E3-41DA-8161-675BA457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8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CAC2C-3E64-4906-9834-6C99E6DE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DFD3E-31C8-448E-8EC8-ABAE1145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7F9FE-19B3-4D56-9E23-464C281C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F3E4D-4151-4931-A1FA-84FEFC3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4A85F-061F-4964-8F0C-41F698D4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43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88A195-6928-4453-82D8-E9983B57C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D7CE7-07C8-43C6-A1AD-F2BB09719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68DEA-29D7-41C2-AA08-271694C0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107CB-AB0C-4134-AC31-E11B2571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2468B3-D14B-484C-97B4-5EC3D2C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1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2FED1-A5FB-4089-BFD9-692B667D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5F58A-2AF3-4172-AAC3-C8DB1EED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F340B-FB85-447D-B6C2-DB77BA2A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21471-07C3-4998-ACA5-619445B7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F6F43-26A3-4CC4-BE36-0E244088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54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2092C-3C58-46EA-9FFF-D55801CA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95A84A-B825-4F04-B283-7527EFAF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68C80-FF3C-40E8-9ACD-1CD19771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3DC7C-C2C3-45B7-9EA4-CB8B0568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5DE47E-E072-41B8-949D-4FA1454A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32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FC8E6-A460-4714-9BD7-0EA1833A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07C11-D493-41A7-BAE0-4C1AD3042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DCBA4-BCEC-418F-AC57-BE6E7EA8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04123E-2CB6-487C-894D-EB2D5129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DE6076-88CB-428A-9D14-B2C3D3E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ECD2ED-2707-4297-9728-322F2B6F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57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F1B14-9C22-428D-ADC4-CCA9334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7237D6-8BA4-4B4D-9F32-75B1B1E3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DC739-9A27-479A-853A-67C575F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11C033-2E0B-423B-890E-B6F83B45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463535-360C-422E-A16D-83F41E0C9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84EEDD-77EF-425F-9C34-AE5221D7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3E5F3D-8006-47D1-A6F6-22AAD7E1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768151-DC51-4588-BB9D-22AB0B43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CD3EB-9AA2-4A1F-8014-EE0A1D97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C8201E-D060-4E1E-8541-15E243A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AE1F7F-4D33-42E6-AD20-E605EADA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C899-A1ED-4E5F-8E97-1AC3A785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A7E824-F885-4E45-BD01-D5BF9CC2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C1E8E9-8596-4798-B4DB-38D43E67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A3933-088B-4C5B-8630-2233CDB3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9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E1146-FD03-40F6-BA61-E3AAE624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FCAA2-5C90-40A8-B48F-50838F17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82605B-D108-47FD-900E-0AAB303BD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6481B-D137-4C7E-8423-46B05AD6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4687F-1028-44E9-810C-40E19307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9942D-8BF7-4687-8E9B-0B6B12A4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0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6E1C-4C81-461A-B627-056AFFF5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DFFD1D-3B87-41A5-82AC-885723EF5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65D9E-52AC-4CC0-8A59-6AEB9C79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9BC09-57D0-4D6D-9B7D-53C429D9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FA257-810C-44C8-8F57-DB33055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13A56-5BC3-4548-AA06-805FD434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74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749EDC-B74F-4E1E-A199-38F0D254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D2DC94-C21E-4548-A24E-39310002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97144-F265-4D27-B59F-56CB7D399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F309-9DA1-4150-944D-E9510EEA5BA7}" type="datetimeFigureOut">
              <a:rPr lang="de-CH" smtClean="0"/>
              <a:t>08.11.2019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0FB46-2934-44BF-B978-A017D098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B7C6E-A1B0-4F29-9C77-C3B6233E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0E36-C4BD-4669-A55B-F6D99523D1A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8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ffLombardJr/when-and-why-to-use-graphql-24f6bce4839d" TargetMode="External"/><Relationship Id="rId2" Type="http://schemas.openxmlformats.org/officeDocument/2006/relationships/hyperlink" Target="https://app.pluralsight.com/course-player?clipId=7ac5db65-ac88-41fb-a4d0-54a7d662e32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46B0B-C3AF-4902-9267-D2523322F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GraphQL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881169-B62A-49AC-A9BE-D3880B769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https://app.pluralsight.com/course-player?clipId=7ac5db65-ac88-41fb-a4d0-54a7d662e32a</a:t>
            </a:r>
            <a:endParaRPr lang="de-CH" dirty="0"/>
          </a:p>
          <a:p>
            <a:r>
              <a:rPr lang="de-CH" dirty="0">
                <a:hlinkClick r:id="rId3"/>
              </a:rPr>
              <a:t>https://medium.com/@JeffLombardJr/when-and-why-to-use-graphql-24f6bce4839d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0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49CDC-457E-4388-A444-0F3321AF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GraphQL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D57D8-D9DD-4AA2-9437-B5F3A15E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Query Language</a:t>
            </a:r>
          </a:p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structure</a:t>
            </a:r>
            <a:endParaRPr lang="de-CH" dirty="0"/>
          </a:p>
          <a:p>
            <a:r>
              <a:rPr lang="de-CH" dirty="0"/>
              <a:t>Select </a:t>
            </a:r>
            <a:r>
              <a:rPr lang="de-CH" dirty="0" err="1"/>
              <a:t>name</a:t>
            </a:r>
            <a:r>
              <a:rPr lang="de-CH" dirty="0"/>
              <a:t>,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product</a:t>
            </a:r>
            <a:endParaRPr lang="de-CH" dirty="0"/>
          </a:p>
          <a:p>
            <a:r>
              <a:rPr lang="de-CH" dirty="0"/>
              <a:t>{</a:t>
            </a:r>
            <a:br>
              <a:rPr lang="de-CH" dirty="0"/>
            </a:br>
            <a:r>
              <a:rPr lang="de-CH" dirty="0"/>
              <a:t>	</a:t>
            </a:r>
            <a:r>
              <a:rPr lang="de-CH" dirty="0" err="1"/>
              <a:t>product</a:t>
            </a:r>
            <a:br>
              <a:rPr lang="de-CH" dirty="0"/>
            </a:br>
            <a:r>
              <a:rPr lang="de-CH" dirty="0"/>
              <a:t>	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name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price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527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A5968-55C7-48CE-B8D6-8D34A8FA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Wieso </a:t>
            </a:r>
            <a:r>
              <a:rPr lang="de-CH" dirty="0" err="1"/>
              <a:t>GraphQL</a:t>
            </a:r>
            <a:r>
              <a:rPr lang="de-CH" dirty="0"/>
              <a:t> (Ausbauen)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69AC7-5639-47C5-B1A9-E6ADCB0D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</a:t>
            </a:r>
            <a:r>
              <a:rPr lang="de-CH" dirty="0" err="1"/>
              <a:t>request</a:t>
            </a:r>
            <a:r>
              <a:rPr lang="de-CH" dirty="0"/>
              <a:t> gehen auf einen einzigen </a:t>
            </a:r>
            <a:r>
              <a:rPr lang="de-CH" dirty="0" err="1"/>
              <a:t>Endpoint</a:t>
            </a:r>
            <a:r>
              <a:rPr lang="de-CH" dirty="0"/>
              <a:t> «/</a:t>
            </a:r>
            <a:r>
              <a:rPr lang="de-CH" dirty="0" err="1"/>
              <a:t>graphql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Muss nur einen </a:t>
            </a:r>
            <a:r>
              <a:rPr lang="de-CH" dirty="0" err="1"/>
              <a:t>endpoint</a:t>
            </a:r>
            <a:r>
              <a:rPr lang="de-CH" dirty="0"/>
              <a:t> wissen und nutzen -&gt; </a:t>
            </a:r>
            <a:r>
              <a:rPr lang="de-CH" dirty="0" err="1"/>
              <a:t>Vel</a:t>
            </a:r>
            <a:r>
              <a:rPr lang="de-CH" dirty="0"/>
              <a:t> </a:t>
            </a:r>
            <a:r>
              <a:rPr lang="de-CH" dirty="0" err="1"/>
              <a:t>dütsch</a:t>
            </a:r>
            <a:r>
              <a:rPr lang="de-CH" dirty="0"/>
              <a:t> </a:t>
            </a:r>
            <a:r>
              <a:rPr lang="de-CH" dirty="0" err="1"/>
              <a:t>dude</a:t>
            </a:r>
            <a:endParaRPr lang="de-CH" dirty="0"/>
          </a:p>
          <a:p>
            <a:r>
              <a:rPr lang="de-CH" dirty="0" err="1"/>
              <a:t>RESTful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GraphQL</a:t>
            </a:r>
            <a:r>
              <a:rPr lang="de-CH" dirty="0"/>
              <a:t>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954E70-8FA6-4A64-B6A8-A534E9FD17EF}"/>
              </a:ext>
            </a:extLst>
          </p:cNvPr>
          <p:cNvSpPr/>
          <p:nvPr/>
        </p:nvSpPr>
        <p:spPr>
          <a:xfrm>
            <a:off x="1238865" y="3256444"/>
            <a:ext cx="1699014" cy="87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/>
              <a:t>request</a:t>
            </a:r>
            <a:br>
              <a:rPr lang="de-CH" dirty="0"/>
            </a:br>
            <a:r>
              <a:rPr lang="de-CH" dirty="0"/>
              <a:t>Create a </a:t>
            </a:r>
            <a:r>
              <a:rPr lang="de-CH" dirty="0" err="1"/>
              <a:t>Product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79C0B7-F41D-4FA5-BF25-ADD9E8EE0AE5}"/>
              </a:ext>
            </a:extLst>
          </p:cNvPr>
          <p:cNvSpPr/>
          <p:nvPr/>
        </p:nvSpPr>
        <p:spPr>
          <a:xfrm>
            <a:off x="3751007" y="3256444"/>
            <a:ext cx="1699014" cy="87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/>
              <a:t>Endpoint</a:t>
            </a:r>
            <a:br>
              <a:rPr lang="de-CH" dirty="0"/>
            </a:br>
            <a:r>
              <a:rPr lang="de-CH" dirty="0"/>
              <a:t>/</a:t>
            </a:r>
            <a:r>
              <a:rPr lang="de-CH" dirty="0" err="1"/>
              <a:t>product</a:t>
            </a:r>
            <a:r>
              <a:rPr lang="de-CH" dirty="0"/>
              <a:t>/{</a:t>
            </a:r>
            <a:r>
              <a:rPr lang="de-CH" dirty="0" err="1"/>
              <a:t>id</a:t>
            </a:r>
            <a:r>
              <a:rPr lang="de-CH" dirty="0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46B91D-76B6-4B04-9F94-67E63A2AF393}"/>
              </a:ext>
            </a:extLst>
          </p:cNvPr>
          <p:cNvSpPr/>
          <p:nvPr/>
        </p:nvSpPr>
        <p:spPr>
          <a:xfrm>
            <a:off x="6296332" y="3231863"/>
            <a:ext cx="1699014" cy="87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/>
              <a:t>Function</a:t>
            </a:r>
            <a:br>
              <a:rPr lang="de-CH" dirty="0"/>
            </a:br>
            <a:r>
              <a:rPr lang="de-CH" dirty="0" err="1"/>
              <a:t>CreateProduct</a:t>
            </a:r>
            <a:r>
              <a:rPr lang="de-CH" dirty="0"/>
              <a:t>()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37D5B8C-07B4-4EFF-9A71-37BE9C17F17D}"/>
              </a:ext>
            </a:extLst>
          </p:cNvPr>
          <p:cNvCxnSpPr/>
          <p:nvPr/>
        </p:nvCxnSpPr>
        <p:spPr>
          <a:xfrm>
            <a:off x="2937879" y="3692996"/>
            <a:ext cx="81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E8899-46FA-4AA9-B6DD-4E849D9BB7EA}"/>
              </a:ext>
            </a:extLst>
          </p:cNvPr>
          <p:cNvCxnSpPr/>
          <p:nvPr/>
        </p:nvCxnSpPr>
        <p:spPr>
          <a:xfrm>
            <a:off x="5450021" y="3668415"/>
            <a:ext cx="813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1B504-A7EA-482C-8F12-78AF3D9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mache am </a:t>
            </a:r>
            <a:r>
              <a:rPr lang="de-CH" dirty="0" err="1"/>
              <a:t>schluss</a:t>
            </a:r>
            <a:r>
              <a:rPr lang="de-CH" dirty="0"/>
              <a:t> </a:t>
            </a:r>
            <a:r>
              <a:rPr lang="de-CH" dirty="0" err="1"/>
              <a:t>velecht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wenn das sinnvoll </a:t>
            </a:r>
            <a:r>
              <a:rPr lang="de-CH" dirty="0" err="1"/>
              <a:t>esch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5145D-310C-46FE-A3D6-4C1BF7C3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559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97773-2DC3-4EB9-AC97-6E5B4D13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Wann soll man </a:t>
            </a:r>
            <a:r>
              <a:rPr lang="de-CH" dirty="0" err="1"/>
              <a:t>GraphQL</a:t>
            </a:r>
            <a:r>
              <a:rPr lang="de-CH" dirty="0"/>
              <a:t> einsetzen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6E9F5-41C1-4B86-9FDB-8206419F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071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AAD64-D885-42BD-B3D0-993EB5B6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9CA1F-2B51-4163-B5A1-8BFCD961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072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GraphQL</vt:lpstr>
      <vt:lpstr>Was ist GraphQL</vt:lpstr>
      <vt:lpstr>Wieso GraphQL (Ausbauen)</vt:lpstr>
      <vt:lpstr>Demo mache am schluss velecht no wenn das sinnvoll esch</vt:lpstr>
      <vt:lpstr>Wann soll man GraphQL einsetzen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Livio Kunz</dc:creator>
  <cp:lastModifiedBy>Livio Kunz</cp:lastModifiedBy>
  <cp:revision>6</cp:revision>
  <dcterms:created xsi:type="dcterms:W3CDTF">2019-11-08T14:05:25Z</dcterms:created>
  <dcterms:modified xsi:type="dcterms:W3CDTF">2019-11-24T10:19:21Z</dcterms:modified>
</cp:coreProperties>
</file>