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4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2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1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1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1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75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7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81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1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07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1DBC-D65A-4A5F-F792-23753A501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20ITE03-USER INTERFACE DESIGN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 BILL AND USER BILL MANGEMENT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2096-01B8-BD21-8C35-747BF377E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1177" y="4177553"/>
            <a:ext cx="6831673" cy="1434353"/>
          </a:xfrm>
        </p:spPr>
        <p:txBody>
          <a:bodyPr>
            <a:normAutofit/>
          </a:bodyPr>
          <a:lstStyle/>
          <a:p>
            <a:r>
              <a:rPr lang="en-US"/>
              <a:t>                                  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KAYETHRI D-20ITR051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LIVITHASRI J-20ITR056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9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2BF6-A116-C353-860B-4396AD9D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DB0FE4-73A3-3005-A96D-9039D8F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325282" cy="434241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89348-A706-2ABE-0A77-23C03E74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9325282" cy="43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6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DE6C-4784-525B-6FD0-CB2DD64D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PAGE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D6083AB-B2B2-C9D2-9CC3-4A8CECA0F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650" y="2016125"/>
            <a:ext cx="7519025" cy="3449638"/>
          </a:xfrm>
        </p:spPr>
      </p:pic>
    </p:spTree>
    <p:extLst>
      <p:ext uri="{BB962C8B-B14F-4D97-AF65-F5344CB8AC3E}">
        <p14:creationId xmlns:p14="http://schemas.microsoft.com/office/powerpoint/2010/main" val="58501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812C-E74B-C5F0-ECAE-FB37BA61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USERS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4257A5-BD7D-A2D9-1B16-C4EB8FDAC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053" y="2016125"/>
            <a:ext cx="6812219" cy="3449638"/>
          </a:xfrm>
        </p:spPr>
      </p:pic>
    </p:spTree>
    <p:extLst>
      <p:ext uri="{BB962C8B-B14F-4D97-AF65-F5344CB8AC3E}">
        <p14:creationId xmlns:p14="http://schemas.microsoft.com/office/powerpoint/2010/main" val="33069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316E-9CC0-D490-9606-A471E7C8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USER DETAILS 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4E042-21E0-30FE-A09A-05476C7EC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B7E39-FB8E-9C2A-9110-DFB36E7A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15732"/>
            <a:ext cx="9601200" cy="38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0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281F-5E78-82EA-0EEE-77E96484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USERS PROFILE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F8BAB6-22DE-B620-67D9-29A6ACF95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434" y="2293069"/>
            <a:ext cx="7893456" cy="2895749"/>
          </a:xfrm>
        </p:spPr>
      </p:pic>
    </p:spTree>
    <p:extLst>
      <p:ext uri="{BB962C8B-B14F-4D97-AF65-F5344CB8AC3E}">
        <p14:creationId xmlns:p14="http://schemas.microsoft.com/office/powerpoint/2010/main" val="102143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0C488E3-345E-F534-B946-1183491859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011" y="1631576"/>
            <a:ext cx="7117977" cy="476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031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36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Times New Roman</vt:lpstr>
      <vt:lpstr>Gallery</vt:lpstr>
      <vt:lpstr>20ITE03-USER INTERFACE DESIGN  Title : EB BILL AND USER BILL MANGEMENT</vt:lpstr>
      <vt:lpstr>HOME PAGE</vt:lpstr>
      <vt:lpstr>CALCULATING PAGE</vt:lpstr>
      <vt:lpstr>LIST OF USERS</vt:lpstr>
      <vt:lpstr>UPDATE USER DETAILS </vt:lpstr>
      <vt:lpstr>VIEW USERS PROFILE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20ITE03-USER INTERFACE DESIGN  Title : online ADMISSION management system</dc:title>
  <dc:creator>mohan santhi</dc:creator>
  <cp:lastModifiedBy>J. livithasri</cp:lastModifiedBy>
  <cp:revision>2</cp:revision>
  <dcterms:created xsi:type="dcterms:W3CDTF">2022-11-17T11:34:49Z</dcterms:created>
  <dcterms:modified xsi:type="dcterms:W3CDTF">2022-11-22T18:42:58Z</dcterms:modified>
</cp:coreProperties>
</file>