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5183D-81FF-42AB-A89A-0AE8D9D14D37}" v="7" dt="2024-03-19T14:00:0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RACIUN" userId="7d49e631-7f79-4e7a-a6d9-2e9c3dc7e4f6" providerId="ADAL" clId="{6D75183D-81FF-42AB-A89A-0AE8D9D14D37}"/>
    <pc:docChg chg="undo custSel modSld">
      <pc:chgData name="Gabriel CRACIUN" userId="7d49e631-7f79-4e7a-a6d9-2e9c3dc7e4f6" providerId="ADAL" clId="{6D75183D-81FF-42AB-A89A-0AE8D9D14D37}" dt="2024-03-19T14:00:42.621" v="282" actId="20577"/>
      <pc:docMkLst>
        <pc:docMk/>
      </pc:docMkLst>
      <pc:sldChg chg="addSp delSp modSp mod">
        <pc:chgData name="Gabriel CRACIUN" userId="7d49e631-7f79-4e7a-a6d9-2e9c3dc7e4f6" providerId="ADAL" clId="{6D75183D-81FF-42AB-A89A-0AE8D9D14D37}" dt="2024-03-19T14:00:42.621" v="282" actId="20577"/>
        <pc:sldMkLst>
          <pc:docMk/>
          <pc:sldMk cId="356511849" sldId="256"/>
        </pc:sldMkLst>
        <pc:spChg chg="add mod ord">
          <ac:chgData name="Gabriel CRACIUN" userId="7d49e631-7f79-4e7a-a6d9-2e9c3dc7e4f6" providerId="ADAL" clId="{6D75183D-81FF-42AB-A89A-0AE8D9D14D37}" dt="2024-03-19T13:55:31.323" v="108" actId="164"/>
          <ac:spMkLst>
            <pc:docMk/>
            <pc:sldMk cId="356511849" sldId="256"/>
            <ac:spMk id="2" creationId="{82F95604-90AC-9050-CDF0-BC4125A50380}"/>
          </ac:spMkLst>
        </pc:spChg>
        <pc:spChg chg="add mod">
          <ac:chgData name="Gabriel CRACIUN" userId="7d49e631-7f79-4e7a-a6d9-2e9c3dc7e4f6" providerId="ADAL" clId="{6D75183D-81FF-42AB-A89A-0AE8D9D14D37}" dt="2024-03-19T13:55:31.323" v="108" actId="164"/>
          <ac:spMkLst>
            <pc:docMk/>
            <pc:sldMk cId="356511849" sldId="256"/>
            <ac:spMk id="3" creationId="{B6390ED7-76E8-A99C-1172-95D104B85335}"/>
          </ac:spMkLst>
        </pc:spChg>
        <pc:spChg chg="mod">
          <ac:chgData name="Gabriel CRACIUN" userId="7d49e631-7f79-4e7a-a6d9-2e9c3dc7e4f6" providerId="ADAL" clId="{6D75183D-81FF-42AB-A89A-0AE8D9D14D37}" dt="2024-03-19T13:57:41.129" v="164" actId="14100"/>
          <ac:spMkLst>
            <pc:docMk/>
            <pc:sldMk cId="356511849" sldId="256"/>
            <ac:spMk id="6" creationId="{96BA3986-EA99-1C97-1D0A-CE7FCE0CBD1A}"/>
          </ac:spMkLst>
        </pc:spChg>
        <pc:spChg chg="mod">
          <ac:chgData name="Gabriel CRACIUN" userId="7d49e631-7f79-4e7a-a6d9-2e9c3dc7e4f6" providerId="ADAL" clId="{6D75183D-81FF-42AB-A89A-0AE8D9D14D37}" dt="2024-03-19T13:56:35.798" v="129" actId="1076"/>
          <ac:spMkLst>
            <pc:docMk/>
            <pc:sldMk cId="356511849" sldId="256"/>
            <ac:spMk id="9" creationId="{86519026-C1F7-5FB8-2CBD-72BA3B6F81D6}"/>
          </ac:spMkLst>
        </pc:spChg>
        <pc:spChg chg="mod">
          <ac:chgData name="Gabriel CRACIUN" userId="7d49e631-7f79-4e7a-a6d9-2e9c3dc7e4f6" providerId="ADAL" clId="{6D75183D-81FF-42AB-A89A-0AE8D9D14D37}" dt="2024-03-19T13:54:03.762" v="21" actId="1076"/>
          <ac:spMkLst>
            <pc:docMk/>
            <pc:sldMk cId="356511849" sldId="256"/>
            <ac:spMk id="13" creationId="{8C4B9A47-3D95-A962-7C05-2CDA95A59CB0}"/>
          </ac:spMkLst>
        </pc:spChg>
        <pc:spChg chg="mod">
          <ac:chgData name="Gabriel CRACIUN" userId="7d49e631-7f79-4e7a-a6d9-2e9c3dc7e4f6" providerId="ADAL" clId="{6D75183D-81FF-42AB-A89A-0AE8D9D14D37}" dt="2024-03-19T13:57:09.391" v="153" actId="1038"/>
          <ac:spMkLst>
            <pc:docMk/>
            <pc:sldMk cId="356511849" sldId="256"/>
            <ac:spMk id="16" creationId="{F69484BE-1264-A2D2-1271-CDF947235AB4}"/>
          </ac:spMkLst>
        </pc:spChg>
        <pc:spChg chg="mod">
          <ac:chgData name="Gabriel CRACIUN" userId="7d49e631-7f79-4e7a-a6d9-2e9c3dc7e4f6" providerId="ADAL" clId="{6D75183D-81FF-42AB-A89A-0AE8D9D14D37}" dt="2024-03-19T13:56:59.879" v="137" actId="1035"/>
          <ac:spMkLst>
            <pc:docMk/>
            <pc:sldMk cId="356511849" sldId="256"/>
            <ac:spMk id="17" creationId="{443AF662-ECC5-0286-D6EC-F60D588BA6EE}"/>
          </ac:spMkLst>
        </pc:spChg>
        <pc:spChg chg="add del mod">
          <ac:chgData name="Gabriel CRACIUN" userId="7d49e631-7f79-4e7a-a6d9-2e9c3dc7e4f6" providerId="ADAL" clId="{6D75183D-81FF-42AB-A89A-0AE8D9D14D37}" dt="2024-03-19T13:54:04.221" v="22"/>
          <ac:spMkLst>
            <pc:docMk/>
            <pc:sldMk cId="356511849" sldId="256"/>
            <ac:spMk id="18" creationId="{5864A462-2C9E-D8A7-A3ED-E52D13939B53}"/>
          </ac:spMkLst>
        </pc:spChg>
        <pc:spChg chg="add mod">
          <ac:chgData name="Gabriel CRACIUN" userId="7d49e631-7f79-4e7a-a6d9-2e9c3dc7e4f6" providerId="ADAL" clId="{6D75183D-81FF-42AB-A89A-0AE8D9D14D37}" dt="2024-03-19T14:00:42.621" v="282" actId="20577"/>
          <ac:spMkLst>
            <pc:docMk/>
            <pc:sldMk cId="356511849" sldId="256"/>
            <ac:spMk id="19" creationId="{F972B7B5-652A-F3C2-E6FD-E2B049AEDAF0}"/>
          </ac:spMkLst>
        </pc:spChg>
        <pc:grpChg chg="add mod">
          <ac:chgData name="Gabriel CRACIUN" userId="7d49e631-7f79-4e7a-a6d9-2e9c3dc7e4f6" providerId="ADAL" clId="{6D75183D-81FF-42AB-A89A-0AE8D9D14D37}" dt="2024-03-19T14:00:26.992" v="273" actId="14100"/>
          <ac:grpSpMkLst>
            <pc:docMk/>
            <pc:sldMk cId="356511849" sldId="256"/>
            <ac:grpSpMk id="20" creationId="{B242635B-75FD-BA3D-4EE3-BBC8AE92365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0B90-F619-47F7-C417-113F111A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11A73-8E1D-D1E7-E71B-82EE13190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1BBA-A799-21D3-57A2-3CE15429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9F4D-A340-4312-EFA1-C49B900C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D676-DE08-2B49-3ECC-55FEC96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D0EC-146E-A273-B7A7-6C4542E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0273B-A628-A9B7-C724-BA52ECF2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CBB5-097A-4BA2-9334-CF1841B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1DA4-0B0F-1A32-209F-8A7D1903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AE68-AA74-5F8B-7DCD-1F537E6E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60A5A-C0EA-E653-1BB0-AE83C73DF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52C0-8A3C-3347-D3EC-9CEBF5A5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7D54-3D17-47DD-11F5-E1C10C0A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8399-8A10-A8CE-C27B-16687196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0FB7-22DC-07CD-4189-775B1B5F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82E-60ED-535F-593B-E03AE2E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5E6-8794-EFCB-8020-187E0C44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A20B-9E2E-8B57-744C-7C08DBBC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E9FD-C0C1-9012-8B9C-648603B6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A3A3-6C24-A0ED-89DE-AA13F21A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EF05-F825-0997-73A2-4E1C807B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08BA-23B4-53DE-5322-9A1276C4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93C9-901B-BD97-37A2-7254EF93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7167-121D-C8AC-EB4E-9D04B839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B469-8DD2-213E-01EC-2DFB2C7E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685E-482A-28E6-4187-0F6F178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0339-7B9D-EA5D-3170-511A42CA8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34D3-D06D-F34D-47A1-B291A703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7A04-F9DE-A808-FA6F-01010418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B52A3-FBFD-E4AE-9DF8-0798127D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E473F-7763-5870-3366-BC76A3A6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ECA-1F37-6016-20B4-3C23A354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4D25-2264-7F5E-3716-A4A91C85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C6A4-D14C-B1E6-7C79-AC03D3E6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BAE18-8389-327E-D40F-21C161FE9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6D81-20AF-4C4C-0F29-C8FBC14E2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7CF70-C133-9BC9-A5A6-DE78936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9233-2C29-BDAA-BEF9-1C06F96A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059B2-7B87-AD8C-CF5C-1A2450F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D5-8325-C1EF-E607-E0ED0446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BBC97-98EB-1D17-B574-726C4828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FB7C7-99BA-44FC-C292-AE9E6D68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D6F4A-4985-CB82-7E59-9AC6D3B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ACC6D-FF5C-D6F1-5A6E-0BAEBD0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02E25-4503-EEC2-C6C5-33EDDBEA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2D298-5F4E-0982-2369-115375F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C73F-FABE-E1EC-C4E1-8D5F923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F614-89E8-436D-58AF-39E2E3D8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2955-5745-4C6C-F4FB-793613E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1F953-EAE4-7560-1AE2-D7A3276B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9E53-601D-BC0B-4FB7-0CF234CC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7B76-F603-1EB6-BF27-36AE4C93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BB5F-D41B-667A-8AA7-484DC657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F546B-A680-E035-B08F-1F635896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17BE-D87F-06D1-D272-F4F0F42C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AECC0-CAB3-7508-0B2A-99D4748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67CC-C007-09AC-E37F-AE3ABA43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DE9C8-7410-AAF6-37D5-37CAEAC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3B918-FCD8-9940-75DD-D661AD1E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8BEE-4A09-8E1D-72B2-4F2E196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A18A-748E-CCFB-E3FE-550159977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EF27-2018-4EBE-8AE9-457DFF7B6A3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FE92-064C-86AB-BB59-82D88484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A766-770B-D2CF-612B-19AB2B652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B1FB5-0E59-5960-F056-5CBCCBD915CA}"/>
              </a:ext>
            </a:extLst>
          </p:cNvPr>
          <p:cNvSpPr/>
          <p:nvPr/>
        </p:nvSpPr>
        <p:spPr>
          <a:xfrm>
            <a:off x="443345" y="277091"/>
            <a:ext cx="11305310" cy="6391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B9C6A-24DE-8465-3853-685D131E31AE}"/>
              </a:ext>
            </a:extLst>
          </p:cNvPr>
          <p:cNvSpPr/>
          <p:nvPr/>
        </p:nvSpPr>
        <p:spPr>
          <a:xfrm>
            <a:off x="324813" y="277091"/>
            <a:ext cx="2875588" cy="6391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A3986-EA99-1C97-1D0A-CE7FCE0CBD1A}"/>
              </a:ext>
            </a:extLst>
          </p:cNvPr>
          <p:cNvSpPr/>
          <p:nvPr/>
        </p:nvSpPr>
        <p:spPr>
          <a:xfrm>
            <a:off x="3525213" y="457200"/>
            <a:ext cx="8014854" cy="609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D48EE-FA20-6DE6-105A-35FCE88EC77B}"/>
              </a:ext>
            </a:extLst>
          </p:cNvPr>
          <p:cNvSpPr/>
          <p:nvPr/>
        </p:nvSpPr>
        <p:spPr>
          <a:xfrm>
            <a:off x="443345" y="457200"/>
            <a:ext cx="2621588" cy="215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E4B07-70C3-6DF6-2694-FA58813735A7}"/>
              </a:ext>
            </a:extLst>
          </p:cNvPr>
          <p:cNvSpPr txBox="1"/>
          <p:nvPr/>
        </p:nvSpPr>
        <p:spPr>
          <a:xfrm>
            <a:off x="443345" y="374135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9026-C1F7-5FB8-2CBD-72BA3B6F81D6}"/>
              </a:ext>
            </a:extLst>
          </p:cNvPr>
          <p:cNvSpPr txBox="1"/>
          <p:nvPr/>
        </p:nvSpPr>
        <p:spPr>
          <a:xfrm>
            <a:off x="441034" y="707248"/>
            <a:ext cx="229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Department</a:t>
            </a:r>
          </a:p>
          <a:p>
            <a:r>
              <a:rPr lang="en-US" sz="1200" dirty="0"/>
              <a:t>Project</a:t>
            </a:r>
          </a:p>
          <a:p>
            <a:r>
              <a:rPr lang="en-US" sz="1200" dirty="0"/>
              <a:t>Manager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2429-C3B5-640C-2A9E-03E20A87B3CF}"/>
              </a:ext>
            </a:extLst>
          </p:cNvPr>
          <p:cNvSpPr/>
          <p:nvPr/>
        </p:nvSpPr>
        <p:spPr>
          <a:xfrm>
            <a:off x="441034" y="2995342"/>
            <a:ext cx="2621588" cy="215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4A636-F9A8-BF2B-6B99-AC20242C2FA6}"/>
              </a:ext>
            </a:extLst>
          </p:cNvPr>
          <p:cNvSpPr txBox="1"/>
          <p:nvPr/>
        </p:nvSpPr>
        <p:spPr>
          <a:xfrm>
            <a:off x="443344" y="3032409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BC636-B863-A44B-4573-3CAA8274DAD1}"/>
              </a:ext>
            </a:extLst>
          </p:cNvPr>
          <p:cNvSpPr txBox="1"/>
          <p:nvPr/>
        </p:nvSpPr>
        <p:spPr>
          <a:xfrm>
            <a:off x="441034" y="3278438"/>
            <a:ext cx="229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Specific Period</a:t>
            </a:r>
          </a:p>
          <a:p>
            <a:endParaRPr lang="en-US" sz="1200" dirty="0"/>
          </a:p>
          <a:p>
            <a:r>
              <a:rPr lang="en-US" sz="1200" dirty="0"/>
              <a:t>Monthly Calendar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B9A47-3D95-A962-7C05-2CDA95A59CB0}"/>
              </a:ext>
            </a:extLst>
          </p:cNvPr>
          <p:cNvSpPr txBox="1"/>
          <p:nvPr/>
        </p:nvSpPr>
        <p:spPr>
          <a:xfrm>
            <a:off x="443343" y="3819700"/>
            <a:ext cx="22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Quarterly </a:t>
            </a:r>
            <a:br>
              <a:rPr lang="en-US" sz="1200" dirty="0"/>
            </a:br>
            <a:r>
              <a:rPr lang="en-US" sz="1200" dirty="0"/>
              <a:t>Q1   Q2    Q3   Q4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A5321-0A8E-BF6A-3DAD-4C56AA396AD1}"/>
              </a:ext>
            </a:extLst>
          </p:cNvPr>
          <p:cNvSpPr txBox="1"/>
          <p:nvPr/>
        </p:nvSpPr>
        <p:spPr>
          <a:xfrm>
            <a:off x="441034" y="4263353"/>
            <a:ext cx="22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Semester </a:t>
            </a:r>
            <a:br>
              <a:rPr lang="en-US" sz="1200" dirty="0"/>
            </a:br>
            <a:r>
              <a:rPr lang="en-US" sz="1200" dirty="0"/>
              <a:t>S1    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8995D-972D-C65D-D8D2-984B43B3EB40}"/>
              </a:ext>
            </a:extLst>
          </p:cNvPr>
          <p:cNvSpPr txBox="1"/>
          <p:nvPr/>
        </p:nvSpPr>
        <p:spPr>
          <a:xfrm>
            <a:off x="441034" y="4765757"/>
            <a:ext cx="22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Annual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84BE-1264-A2D2-1271-CDF947235AB4}"/>
              </a:ext>
            </a:extLst>
          </p:cNvPr>
          <p:cNvSpPr txBox="1"/>
          <p:nvPr/>
        </p:nvSpPr>
        <p:spPr>
          <a:xfrm>
            <a:off x="240143" y="-74373"/>
            <a:ext cx="302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ADC EASTERN Europe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F662-ECC5-0286-D6EC-F60D588BA6EE}"/>
              </a:ext>
            </a:extLst>
          </p:cNvPr>
          <p:cNvSpPr txBox="1"/>
          <p:nvPr/>
        </p:nvSpPr>
        <p:spPr>
          <a:xfrm>
            <a:off x="6793346" y="-91307"/>
            <a:ext cx="229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Vacation Rate App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42635B-75FD-BA3D-4EE3-BBC8AE923650}"/>
              </a:ext>
            </a:extLst>
          </p:cNvPr>
          <p:cNvGrpSpPr/>
          <p:nvPr/>
        </p:nvGrpSpPr>
        <p:grpSpPr>
          <a:xfrm>
            <a:off x="441034" y="5440146"/>
            <a:ext cx="2621588" cy="1149527"/>
            <a:chOff x="441034" y="5279273"/>
            <a:chExt cx="2621588" cy="11495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F95604-90AC-9050-CDF0-BC4125A50380}"/>
                </a:ext>
              </a:extLst>
            </p:cNvPr>
            <p:cNvSpPr/>
            <p:nvPr/>
          </p:nvSpPr>
          <p:spPr>
            <a:xfrm>
              <a:off x="441034" y="5296570"/>
              <a:ext cx="2621588" cy="1093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390ED7-76E8-A99C-1172-95D104B85335}"/>
                </a:ext>
              </a:extLst>
            </p:cNvPr>
            <p:cNvSpPr txBox="1"/>
            <p:nvPr/>
          </p:nvSpPr>
          <p:spPr>
            <a:xfrm>
              <a:off x="441034" y="5279273"/>
              <a:ext cx="229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Employees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2B7B5-652A-F3C2-E6FD-E2B049AEDAF0}"/>
                </a:ext>
              </a:extLst>
            </p:cNvPr>
            <p:cNvSpPr txBox="1"/>
            <p:nvPr/>
          </p:nvSpPr>
          <p:spPr>
            <a:xfrm>
              <a:off x="441034" y="5597803"/>
              <a:ext cx="262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 Count: 800 </a:t>
              </a:r>
              <a:br>
                <a:rPr lang="en-US" sz="1200" dirty="0"/>
              </a:br>
              <a:r>
                <a:rPr lang="en-US" sz="1200" dirty="0"/>
                <a:t>Productive: 780</a:t>
              </a:r>
            </a:p>
            <a:p>
              <a:r>
                <a:rPr lang="en-US" sz="1200" dirty="0" err="1"/>
                <a:t>Intercontract</a:t>
              </a:r>
              <a:r>
                <a:rPr lang="en-US" sz="1200" dirty="0"/>
                <a:t>: 20</a:t>
              </a:r>
            </a:p>
            <a:p>
              <a:r>
                <a:rPr lang="en-US" sz="1200" dirty="0"/>
                <a:t>                                               </a:t>
              </a:r>
              <a:r>
                <a:rPr lang="en-US" sz="1000" dirty="0"/>
                <a:t>→ more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1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ALTEN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CRACIUN</dc:creator>
  <cp:lastModifiedBy>Gabriel CRACIUN</cp:lastModifiedBy>
  <cp:revision>1</cp:revision>
  <dcterms:created xsi:type="dcterms:W3CDTF">2024-03-05T13:51:49Z</dcterms:created>
  <dcterms:modified xsi:type="dcterms:W3CDTF">2024-03-19T14:00:50Z</dcterms:modified>
</cp:coreProperties>
</file>