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184F-6AEF-4311-81AB-5911CBABC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385C-0AE3-43EA-A088-159268456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0AEF-F385-4D15-8A5F-1DC5869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3C6-4806-48C7-A5B3-2CFF08F6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1CCC-A489-4052-8EF6-1B141453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39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1A28-78CC-48D9-848B-086A311A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42C1-A18B-4096-AE82-A8FCA61A0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57E0-D102-4647-9623-49A9ACF1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4BBF-1847-4648-8C94-EC7BA84A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30EF-EDC7-428B-BB28-6094652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904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7B740-D2CF-4377-96FA-11B7ECC29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E8A2B-D291-41EC-8DA2-7C650917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0DA3-E50E-4829-91AC-7C388DFF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6209-4263-41E9-B432-CDF12DCF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6BF8-0EF1-4A8B-832E-F71AD5AB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64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A674-0B63-4A49-ADA3-1D86CEB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5D79-933D-4066-96D4-CB58F972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8DA7-827B-4C47-8611-4870369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9B7A-1BDD-4CBD-AE23-2A09207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907C-499D-42ED-9CE7-1D58AAE8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27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6E3-F814-459A-9589-FAB3997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E6904-D1E0-4E92-9CCB-2DEB37C0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C80C-1766-4E03-B24B-E81525E5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EC97-15F7-4B72-A588-76C3F5FB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A774-E958-45F5-B18D-E9EC62FC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593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B5EB-798C-4834-B41F-A3103FA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BF27-1E52-42F4-90EB-9A968CA1F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55C0-F688-4CA9-B430-304944AC7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E47F-807A-4EF4-872F-BF2FA3E0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6F7A-2371-4DCD-AB6B-596B95C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BBF0-4AE2-429A-98DB-2EDD19A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0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9DA8-65C0-405B-BB61-2D534A22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B62D-92DA-4729-AADF-BB1F6F6F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A7FD0-4D5B-4170-9942-F681A17A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64F1C-0D2B-4952-9940-277273DC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AA65B-FCB5-4220-8A15-19433A83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5E00F-884A-43F1-A4C2-24A510B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85FC2-085D-47D8-9BBF-E8EF8939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43484-4E60-4F88-BC05-65058F8F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443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FCDE-9C21-4592-8FFF-D41027E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DD98C-D666-4B0D-A9A6-273C94E8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488B4-639E-454C-835F-E0175007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B2E6-F862-4682-A5CC-7BE05187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73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BC90E-6831-4BDE-8779-EC7DEFDA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4BB36-849B-45A0-BFAC-A1E5F18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8542-2D0E-4D5C-8964-0A5F62B1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47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ECB-953D-442E-AFEE-BD444B1F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8044-113D-42C2-9C4B-78163CA0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3A9D9-A8EF-40BB-A67C-39675B60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C14D-DB7A-4895-83C0-006E5367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0302-A4D5-48F2-A750-91E4A867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8302-B3F0-4869-9B6D-16D93D65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81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4CB-FF09-4C69-AA3D-74A39E0E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8BF4A-9B23-4274-84AF-5E259A2C3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1246-F390-4519-A2C1-EB7EAB58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93687-431D-43A3-ABE1-B01002F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3623-D35F-4FF8-A249-2EE0931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7507-1BCA-4909-8DF9-C540B87F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5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5352F-3C1B-4B74-855F-85A962BD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E87C-9EB5-48C0-A4CE-9A9DB985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D029-A0B4-4012-8797-AA0E5115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820A-4848-462B-9ABF-EA1C40539AF5}" type="datetimeFigureOut">
              <a:rPr lang="ro-RO" smtClean="0"/>
              <a:t>09.01.2024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BC5F-07E4-493F-88F3-EE4AF694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B560-473F-49AE-B455-E2FE0EFD3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C2D2-26C6-4C99-9071-3F5EECF7F3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580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5AF45-FFC2-488D-80B8-728AE3A50760}"/>
              </a:ext>
            </a:extLst>
          </p:cNvPr>
          <p:cNvSpPr/>
          <p:nvPr/>
        </p:nvSpPr>
        <p:spPr>
          <a:xfrm>
            <a:off x="752213" y="547381"/>
            <a:ext cx="10687574" cy="576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AF574-15BC-4978-B6F3-99C06BBC908A}"/>
              </a:ext>
            </a:extLst>
          </p:cNvPr>
          <p:cNvSpPr/>
          <p:nvPr/>
        </p:nvSpPr>
        <p:spPr>
          <a:xfrm>
            <a:off x="1157681" y="1417739"/>
            <a:ext cx="322137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5F092-7941-4929-AAF2-BF86BEB36BDE}"/>
              </a:ext>
            </a:extLst>
          </p:cNvPr>
          <p:cNvSpPr txBox="1"/>
          <p:nvPr/>
        </p:nvSpPr>
        <p:spPr>
          <a:xfrm>
            <a:off x="2080470" y="1459576"/>
            <a:ext cx="299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Departament</a:t>
            </a:r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768DC-48FE-4241-B05A-AC135F8CBD8C}"/>
              </a:ext>
            </a:extLst>
          </p:cNvPr>
          <p:cNvSpPr/>
          <p:nvPr/>
        </p:nvSpPr>
        <p:spPr>
          <a:xfrm>
            <a:off x="3952613" y="1561050"/>
            <a:ext cx="250272" cy="166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E475A-6DF7-4783-AD3F-803F0FF7294F}"/>
              </a:ext>
            </a:extLst>
          </p:cNvPr>
          <p:cNvSpPr txBox="1"/>
          <p:nvPr/>
        </p:nvSpPr>
        <p:spPr>
          <a:xfrm>
            <a:off x="3902978" y="1459576"/>
            <a:ext cx="34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  <a:endParaRPr lang="ro-RO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E129F6-67B1-4C11-B1DF-E5B407B2493F}"/>
              </a:ext>
            </a:extLst>
          </p:cNvPr>
          <p:cNvGrpSpPr/>
          <p:nvPr/>
        </p:nvGrpSpPr>
        <p:grpSpPr>
          <a:xfrm>
            <a:off x="1342240" y="1972219"/>
            <a:ext cx="2910962" cy="369332"/>
            <a:chOff x="1157681" y="1972219"/>
            <a:chExt cx="3221372" cy="4530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8A105E-6D23-43BC-8EEC-FAD104C247BB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549FE3-75A7-4497-A85C-197470C55244}"/>
                </a:ext>
              </a:extLst>
            </p:cNvPr>
            <p:cNvSpPr txBox="1"/>
            <p:nvPr/>
          </p:nvSpPr>
          <p:spPr>
            <a:xfrm>
              <a:off x="1736206" y="1972219"/>
              <a:ext cx="2642092" cy="45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Embedded Systems</a:t>
              </a:r>
              <a:endParaRPr lang="ro-RO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298E84-D4D5-411A-B9B4-2F28E8C9011B}"/>
              </a:ext>
            </a:extLst>
          </p:cNvPr>
          <p:cNvGrpSpPr/>
          <p:nvPr/>
        </p:nvGrpSpPr>
        <p:grpSpPr>
          <a:xfrm>
            <a:off x="1342240" y="2443025"/>
            <a:ext cx="2910962" cy="369332"/>
            <a:chOff x="1157681" y="1972219"/>
            <a:chExt cx="3221372" cy="4530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2804B9-8745-45BD-BCBC-619F0CF50683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4D90DE-7336-43C9-AA1C-BA57635FAC70}"/>
                </a:ext>
              </a:extLst>
            </p:cNvPr>
            <p:cNvSpPr txBox="1"/>
            <p:nvPr/>
          </p:nvSpPr>
          <p:spPr>
            <a:xfrm>
              <a:off x="1736206" y="1972219"/>
              <a:ext cx="2642092" cy="45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Systems Engineering</a:t>
              </a:r>
              <a:endParaRPr lang="ro-RO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E10B7F-94DC-4D06-ADA9-3A90981F5A4E}"/>
              </a:ext>
            </a:extLst>
          </p:cNvPr>
          <p:cNvGrpSpPr/>
          <p:nvPr/>
        </p:nvGrpSpPr>
        <p:grpSpPr>
          <a:xfrm>
            <a:off x="3902978" y="1972219"/>
            <a:ext cx="349542" cy="369332"/>
            <a:chOff x="5075339" y="2083105"/>
            <a:chExt cx="34954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F810EA-8795-4FF8-8CD9-6E30A36AF256}"/>
                </a:ext>
              </a:extLst>
            </p:cNvPr>
            <p:cNvSpPr txBox="1"/>
            <p:nvPr/>
          </p:nvSpPr>
          <p:spPr>
            <a:xfrm>
              <a:off x="5075339" y="2083105"/>
              <a:ext cx="34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V</a:t>
              </a:r>
              <a:endParaRPr lang="ro-R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014C92-C8D9-4898-8BAF-0323D4F067D7}"/>
                </a:ext>
              </a:extLst>
            </p:cNvPr>
            <p:cNvSpPr/>
            <p:nvPr/>
          </p:nvSpPr>
          <p:spPr>
            <a:xfrm>
              <a:off x="5101963" y="2175168"/>
              <a:ext cx="250272" cy="1663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E4523-964C-4FB2-B0DB-7B405B24AEF8}"/>
              </a:ext>
            </a:extLst>
          </p:cNvPr>
          <p:cNvGrpSpPr/>
          <p:nvPr/>
        </p:nvGrpSpPr>
        <p:grpSpPr>
          <a:xfrm>
            <a:off x="1494640" y="5648869"/>
            <a:ext cx="9382910" cy="369332"/>
            <a:chOff x="1157681" y="1972219"/>
            <a:chExt cx="3221372" cy="4530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16E15E-FAC1-4779-AE94-455AA582AB12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B6721F-0FE2-4216-9762-A9834F41013C}"/>
                </a:ext>
              </a:extLst>
            </p:cNvPr>
            <p:cNvSpPr txBox="1"/>
            <p:nvPr/>
          </p:nvSpPr>
          <p:spPr>
            <a:xfrm>
              <a:off x="1736206" y="1972219"/>
              <a:ext cx="2642092" cy="37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B1 (Generare Gf.), B2 (Selectie Perioada (Zi, O anumite perioada specifica, Q, S, Y))</a:t>
              </a:r>
              <a:endParaRPr lang="ro-RO" sz="140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F0924-F52E-49C4-8467-B9F5AC0E7DAE}"/>
              </a:ext>
            </a:extLst>
          </p:cNvPr>
          <p:cNvSpPr/>
          <p:nvPr/>
        </p:nvSpPr>
        <p:spPr>
          <a:xfrm>
            <a:off x="4784521" y="803627"/>
            <a:ext cx="6375768" cy="401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9E15F4-A7DE-4C51-92C2-C6A7053DA058}"/>
              </a:ext>
            </a:extLst>
          </p:cNvPr>
          <p:cNvGrpSpPr/>
          <p:nvPr/>
        </p:nvGrpSpPr>
        <p:grpSpPr>
          <a:xfrm>
            <a:off x="10322089" y="803627"/>
            <a:ext cx="838200" cy="369332"/>
            <a:chOff x="1157681" y="1972219"/>
            <a:chExt cx="3221372" cy="4530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D6569D-73FD-4D87-81EA-E278E31F8B91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8FB279-4B0C-408D-99CD-C7DCAAD42AA7}"/>
                </a:ext>
              </a:extLst>
            </p:cNvPr>
            <p:cNvSpPr txBox="1"/>
            <p:nvPr/>
          </p:nvSpPr>
          <p:spPr>
            <a:xfrm>
              <a:off x="1736206" y="1972219"/>
              <a:ext cx="2642092" cy="45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- o x</a:t>
              </a:r>
              <a:endParaRPr lang="ro-RO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FD18D6-D73F-40D6-8AC0-416549B6ADEC}"/>
              </a:ext>
            </a:extLst>
          </p:cNvPr>
          <p:cNvCxnSpPr>
            <a:cxnSpLocks/>
          </p:cNvCxnSpPr>
          <p:nvPr/>
        </p:nvCxnSpPr>
        <p:spPr>
          <a:xfrm flipH="1" flipV="1">
            <a:off x="5073853" y="971941"/>
            <a:ext cx="1486" cy="34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866BA3-E616-4BB8-978B-E258F241778A}"/>
              </a:ext>
            </a:extLst>
          </p:cNvPr>
          <p:cNvCxnSpPr>
            <a:cxnSpLocks/>
          </p:cNvCxnSpPr>
          <p:nvPr/>
        </p:nvCxnSpPr>
        <p:spPr>
          <a:xfrm flipV="1">
            <a:off x="5073853" y="4459567"/>
            <a:ext cx="5801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F72A95-E44E-4F2C-B869-72ABE8A96CE6}"/>
              </a:ext>
            </a:extLst>
          </p:cNvPr>
          <p:cNvGrpSpPr/>
          <p:nvPr/>
        </p:nvGrpSpPr>
        <p:grpSpPr>
          <a:xfrm rot="5400000">
            <a:off x="3502218" y="2601847"/>
            <a:ext cx="2910962" cy="346570"/>
            <a:chOff x="1157681" y="1972219"/>
            <a:chExt cx="3221372" cy="4530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E3A9C9-5B78-42ED-9AB1-5E22C81A25DD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4989E9-0037-4F54-B956-81751C88FC48}"/>
                </a:ext>
              </a:extLst>
            </p:cNvPr>
            <p:cNvSpPr txBox="1"/>
            <p:nvPr/>
          </p:nvSpPr>
          <p:spPr>
            <a:xfrm>
              <a:off x="1736206" y="1972219"/>
              <a:ext cx="2642092" cy="45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Embedded Systems</a:t>
              </a:r>
              <a:endParaRPr lang="ro-RO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F10E15-A215-4FDD-95BE-40A758EB971C}"/>
              </a:ext>
            </a:extLst>
          </p:cNvPr>
          <p:cNvGrpSpPr/>
          <p:nvPr/>
        </p:nvGrpSpPr>
        <p:grpSpPr>
          <a:xfrm rot="5400000">
            <a:off x="4699621" y="3077258"/>
            <a:ext cx="2395285" cy="369332"/>
            <a:chOff x="1157681" y="1957343"/>
            <a:chExt cx="3221372" cy="4827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F0FFF5-770E-4E97-A2D9-326EBF76523B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8DC208-F685-4045-996F-08AEC217E327}"/>
                </a:ext>
              </a:extLst>
            </p:cNvPr>
            <p:cNvSpPr txBox="1"/>
            <p:nvPr/>
          </p:nvSpPr>
          <p:spPr>
            <a:xfrm>
              <a:off x="1736206" y="1957343"/>
              <a:ext cx="2642092" cy="482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RO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CCC35E-0BF3-4E03-97B2-4C35F237023F}"/>
              </a:ext>
            </a:extLst>
          </p:cNvPr>
          <p:cNvGrpSpPr/>
          <p:nvPr/>
        </p:nvGrpSpPr>
        <p:grpSpPr>
          <a:xfrm rot="5400000">
            <a:off x="5011156" y="2626370"/>
            <a:ext cx="3276148" cy="369332"/>
            <a:chOff x="1157681" y="1957343"/>
            <a:chExt cx="3221372" cy="48275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E10075-37C3-4AB4-B353-0646F8C531BA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AAB9F-0734-4F95-814F-237BECF02323}"/>
                </a:ext>
              </a:extLst>
            </p:cNvPr>
            <p:cNvSpPr txBox="1"/>
            <p:nvPr/>
          </p:nvSpPr>
          <p:spPr>
            <a:xfrm>
              <a:off x="1736206" y="1957343"/>
              <a:ext cx="2642092" cy="482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RO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933216-4D96-4F60-8C47-908690CAFCD0}"/>
              </a:ext>
            </a:extLst>
          </p:cNvPr>
          <p:cNvGrpSpPr/>
          <p:nvPr/>
        </p:nvGrpSpPr>
        <p:grpSpPr>
          <a:xfrm rot="5400000">
            <a:off x="6274303" y="2908553"/>
            <a:ext cx="2731572" cy="369332"/>
            <a:chOff x="1157681" y="1957343"/>
            <a:chExt cx="3221372" cy="48275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9B2065-3B94-4D1E-BAA6-1185C70F43A4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E3311C-DB44-4CB8-9E58-05FD02E2FA3D}"/>
                </a:ext>
              </a:extLst>
            </p:cNvPr>
            <p:cNvSpPr txBox="1"/>
            <p:nvPr/>
          </p:nvSpPr>
          <p:spPr>
            <a:xfrm>
              <a:off x="1736206" y="1957343"/>
              <a:ext cx="2642092" cy="482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RO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5B0A2-341C-4800-BAFF-D7A1109BE7E2}"/>
              </a:ext>
            </a:extLst>
          </p:cNvPr>
          <p:cNvGrpSpPr/>
          <p:nvPr/>
        </p:nvGrpSpPr>
        <p:grpSpPr>
          <a:xfrm rot="5400000">
            <a:off x="7440950" y="2898657"/>
            <a:ext cx="2731572" cy="369332"/>
            <a:chOff x="1157681" y="1957343"/>
            <a:chExt cx="3221372" cy="4827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118633-2E81-4799-B9CC-8AFCDF8649E2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BAC241-F5E2-4A4A-AADF-5E5213B18F13}"/>
                </a:ext>
              </a:extLst>
            </p:cNvPr>
            <p:cNvSpPr txBox="1"/>
            <p:nvPr/>
          </p:nvSpPr>
          <p:spPr>
            <a:xfrm>
              <a:off x="1736206" y="1957343"/>
              <a:ext cx="2642092" cy="482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RO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98DF84-C8E0-4C31-A0F7-21EB38791788}"/>
              </a:ext>
            </a:extLst>
          </p:cNvPr>
          <p:cNvGrpSpPr/>
          <p:nvPr/>
        </p:nvGrpSpPr>
        <p:grpSpPr>
          <a:xfrm>
            <a:off x="6357893" y="4471877"/>
            <a:ext cx="3496413" cy="370127"/>
            <a:chOff x="1157681" y="1972219"/>
            <a:chExt cx="3869252" cy="48379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F70D85-A6DC-40E9-A2A0-341A8F0B40CC}"/>
                </a:ext>
              </a:extLst>
            </p:cNvPr>
            <p:cNvSpPr/>
            <p:nvPr/>
          </p:nvSpPr>
          <p:spPr>
            <a:xfrm>
              <a:off x="1157681" y="1972219"/>
              <a:ext cx="3221372" cy="453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247553-1D96-4AD5-BBC3-2FAE1F4EC1AF}"/>
                </a:ext>
              </a:extLst>
            </p:cNvPr>
            <p:cNvSpPr txBox="1"/>
            <p:nvPr/>
          </p:nvSpPr>
          <p:spPr>
            <a:xfrm>
              <a:off x="2384841" y="1973258"/>
              <a:ext cx="2642092" cy="482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</a:t>
              </a:r>
              <a:endParaRPr lang="ro-RO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EDA5C46-589C-4CDD-B148-A16F03F4C6D2}"/>
              </a:ext>
            </a:extLst>
          </p:cNvPr>
          <p:cNvSpPr/>
          <p:nvPr/>
        </p:nvSpPr>
        <p:spPr>
          <a:xfrm>
            <a:off x="5105400" y="2624802"/>
            <a:ext cx="5676900" cy="1823373"/>
          </a:xfrm>
          <a:custGeom>
            <a:avLst/>
            <a:gdLst>
              <a:gd name="connsiteX0" fmla="*/ 0 w 5676900"/>
              <a:gd name="connsiteY0" fmla="*/ 1823373 h 1823373"/>
              <a:gd name="connsiteX1" fmla="*/ 619125 w 5676900"/>
              <a:gd name="connsiteY1" fmla="*/ 1118523 h 1823373"/>
              <a:gd name="connsiteX2" fmla="*/ 1362075 w 5676900"/>
              <a:gd name="connsiteY2" fmla="*/ 975648 h 1823373"/>
              <a:gd name="connsiteX3" fmla="*/ 2371725 w 5676900"/>
              <a:gd name="connsiteY3" fmla="*/ 51723 h 1823373"/>
              <a:gd name="connsiteX4" fmla="*/ 3514725 w 5676900"/>
              <a:gd name="connsiteY4" fmla="*/ 299373 h 1823373"/>
              <a:gd name="connsiteX5" fmla="*/ 5676900 w 5676900"/>
              <a:gd name="connsiteY5" fmla="*/ 1813848 h 182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900" h="1823373">
                <a:moveTo>
                  <a:pt x="0" y="1823373"/>
                </a:moveTo>
                <a:cubicBezTo>
                  <a:pt x="196056" y="1541591"/>
                  <a:pt x="392113" y="1259810"/>
                  <a:pt x="619125" y="1118523"/>
                </a:cubicBezTo>
                <a:cubicBezTo>
                  <a:pt x="846138" y="977235"/>
                  <a:pt x="1069975" y="1153448"/>
                  <a:pt x="1362075" y="975648"/>
                </a:cubicBezTo>
                <a:cubicBezTo>
                  <a:pt x="1654175" y="797848"/>
                  <a:pt x="2012950" y="164435"/>
                  <a:pt x="2371725" y="51723"/>
                </a:cubicBezTo>
                <a:cubicBezTo>
                  <a:pt x="2730500" y="-60989"/>
                  <a:pt x="2963862" y="5685"/>
                  <a:pt x="3514725" y="299373"/>
                </a:cubicBezTo>
                <a:cubicBezTo>
                  <a:pt x="4065588" y="593061"/>
                  <a:pt x="5340350" y="1751935"/>
                  <a:pt x="5676900" y="18138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F0205B-FF0C-4ACD-823D-0C20823A7275}"/>
              </a:ext>
            </a:extLst>
          </p:cNvPr>
          <p:cNvSpPr/>
          <p:nvPr/>
        </p:nvSpPr>
        <p:spPr>
          <a:xfrm>
            <a:off x="9380992" y="1369744"/>
            <a:ext cx="1643910" cy="69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6C9DE-18E5-41ED-9640-40369AB532D4}"/>
              </a:ext>
            </a:extLst>
          </p:cNvPr>
          <p:cNvSpPr txBox="1"/>
          <p:nvPr/>
        </p:nvSpPr>
        <p:spPr>
          <a:xfrm>
            <a:off x="9392373" y="1417739"/>
            <a:ext cx="16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Productibity Rate: xx %</a:t>
            </a:r>
          </a:p>
          <a:p>
            <a:r>
              <a:rPr lang="en-US" sz="1200"/>
              <a:t>Leave Days: xx%</a:t>
            </a:r>
          </a:p>
          <a:p>
            <a:endParaRPr lang="ro-RO" sz="1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90BFC2-7ADC-46A3-9B1B-599601D9CDDB}"/>
              </a:ext>
            </a:extLst>
          </p:cNvPr>
          <p:cNvSpPr/>
          <p:nvPr/>
        </p:nvSpPr>
        <p:spPr>
          <a:xfrm>
            <a:off x="943584" y="704612"/>
            <a:ext cx="1037616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A38908-6F0B-4B2A-B374-65C34A5D2E59}"/>
              </a:ext>
            </a:extLst>
          </p:cNvPr>
          <p:cNvSpPr txBox="1"/>
          <p:nvPr/>
        </p:nvSpPr>
        <p:spPr>
          <a:xfrm>
            <a:off x="900368" y="679542"/>
            <a:ext cx="140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Import excel or drag&amp;drop</a:t>
            </a:r>
            <a:endParaRPr lang="ro-RO" sz="1200"/>
          </a:p>
        </p:txBody>
      </p:sp>
    </p:spTree>
    <p:extLst>
      <p:ext uri="{BB962C8B-B14F-4D97-AF65-F5344CB8AC3E}">
        <p14:creationId xmlns:p14="http://schemas.microsoft.com/office/powerpoint/2010/main" val="65383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CRACIUN</dc:creator>
  <cp:lastModifiedBy>Gabriel CRACIUN</cp:lastModifiedBy>
  <cp:revision>1</cp:revision>
  <dcterms:created xsi:type="dcterms:W3CDTF">2023-11-10T13:43:33Z</dcterms:created>
  <dcterms:modified xsi:type="dcterms:W3CDTF">2024-01-09T12:14:56Z</dcterms:modified>
</cp:coreProperties>
</file>