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8" r:id="rId3"/>
    <p:sldId id="299" r:id="rId4"/>
    <p:sldId id="298" r:id="rId5"/>
    <p:sldId id="259" r:id="rId6"/>
    <p:sldId id="310" r:id="rId7"/>
    <p:sldId id="302" r:id="rId8"/>
    <p:sldId id="260" r:id="rId9"/>
    <p:sldId id="309" r:id="rId10"/>
    <p:sldId id="311" r:id="rId11"/>
    <p:sldId id="301" r:id="rId12"/>
    <p:sldId id="303" r:id="rId13"/>
    <p:sldId id="306" r:id="rId14"/>
    <p:sldId id="305" r:id="rId15"/>
    <p:sldId id="307" r:id="rId16"/>
    <p:sldId id="308" r:id="rId17"/>
    <p:sldId id="300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Bebas Neue" panose="020B0604020202020204" charset="0"/>
      <p:regular r:id="rId21"/>
    </p:embeddedFont>
    <p:embeddedFont>
      <p:font typeface="Kanit" panose="020B0604020202020204" charset="-34"/>
      <p:regular r:id="rId22"/>
      <p:bold r:id="rId23"/>
      <p:italic r:id="rId24"/>
      <p:boldItalic r:id="rId25"/>
    </p:embeddedFont>
    <p:embeddedFont>
      <p:font typeface="Kanit Medium" panose="020B0604020202020204" charset="-34"/>
      <p:regular r:id="rId26"/>
      <p:bold r:id="rId27"/>
      <p:italic r:id="rId28"/>
      <p:boldItalic r:id="rId29"/>
    </p:embeddedFont>
    <p:embeddedFont>
      <p:font typeface="Manrope ExtraBold" panose="020B0604020202020204" charset="0"/>
      <p:bold r:id="rId30"/>
    </p:embeddedFont>
    <p:embeddedFont>
      <p:font typeface="Manrope Medium" panose="020B0604020202020204" charset="0"/>
      <p:regular r:id="rId31"/>
      <p:bold r:id="rId32"/>
    </p:embeddedFont>
    <p:embeddedFont>
      <p:font typeface="Nunito Light" pitchFamily="2" charset="0"/>
      <p:regular r:id="rId33"/>
      <p:italic r:id="rId34"/>
    </p:embeddedFont>
    <p:embeddedFont>
      <p:font typeface="Open Sans Light" panose="020B0306030504020204" pitchFamily="34" charset="0"/>
      <p:regular r:id="rId35"/>
      <p: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iu Ratoi" initials="LR" lastIdx="1" clrIdx="0">
    <p:extLst>
      <p:ext uri="{19B8F6BF-5375-455C-9EA6-DF929625EA0E}">
        <p15:presenceInfo xmlns:p15="http://schemas.microsoft.com/office/powerpoint/2012/main" userId="8c87ff3a137a58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B5AD51-1B32-45DD-82EA-5C631C97BBA5}">
  <a:tblStyle styleId="{C5B5AD51-1B32-45DD-82EA-5C631C97B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D245D1-8EAB-4F97-B833-4C45644908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409" autoAdjust="0"/>
  </p:normalViewPr>
  <p:slideViewPr>
    <p:cSldViewPr snapToGrid="0">
      <p:cViewPr varScale="1">
        <p:scale>
          <a:sx n="128" d="100"/>
          <a:sy n="128" d="100"/>
        </p:scale>
        <p:origin x="798" y="108"/>
      </p:cViewPr>
      <p:guideLst/>
    </p:cSldViewPr>
  </p:slideViewPr>
  <p:outlineViewPr>
    <p:cViewPr>
      <p:scale>
        <a:sx n="33" d="100"/>
        <a:sy n="33" d="100"/>
      </p:scale>
      <p:origin x="0" y="-3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9092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8d0e9d40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18d0e9d40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Astazi am placerea sa va prezint lucrarea mea de licenta intitulata "Diagnosticarea unui automobil prin intermediul protocoalelor de comunicare OBD".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96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99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1caadaa3b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1caadaa3b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</a:t>
            </a:r>
            <a:r>
              <a:rPr lang="en-US" dirty="0" err="1"/>
              <a:t>viata</a:t>
            </a:r>
            <a:r>
              <a:rPr lang="en-US" dirty="0"/>
              <a:t> de zi cu zi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inconjurati</a:t>
            </a:r>
            <a:r>
              <a:rPr lang="en-US" dirty="0"/>
              <a:t> de </a:t>
            </a:r>
            <a:r>
              <a:rPr lang="en-US" dirty="0" err="1"/>
              <a:t>autovehicule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ne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transportul</a:t>
            </a:r>
            <a:r>
              <a:rPr lang="ro-RO" dirty="0"/>
              <a:t> pe</a:t>
            </a:r>
            <a:r>
              <a:rPr lang="en-US" dirty="0"/>
              <a:t> </a:t>
            </a:r>
            <a:r>
              <a:rPr lang="en-US" dirty="0" err="1"/>
              <a:t>deplasari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dura ore </a:t>
            </a:r>
            <a:r>
              <a:rPr lang="en-US" dirty="0" err="1"/>
              <a:t>intregi</a:t>
            </a:r>
            <a:r>
              <a:rPr lang="en-US" dirty="0"/>
              <a:t>, </a:t>
            </a:r>
            <a:r>
              <a:rPr lang="en-US" dirty="0" err="1"/>
              <a:t>timp</a:t>
            </a:r>
            <a:r>
              <a:rPr lang="en-US" dirty="0"/>
              <a:t> in care </a:t>
            </a:r>
            <a:r>
              <a:rPr lang="en-US" dirty="0" err="1"/>
              <a:t>soferul</a:t>
            </a:r>
            <a:r>
              <a:rPr lang="en-US" dirty="0"/>
              <a:t>, </a:t>
            </a:r>
            <a:r>
              <a:rPr lang="en-US" dirty="0" err="1"/>
              <a:t>pasagerii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alti </a:t>
            </a:r>
            <a:r>
              <a:rPr lang="en-US" dirty="0" err="1"/>
              <a:t>participanti</a:t>
            </a:r>
            <a:r>
              <a:rPr lang="en-US" dirty="0"/>
              <a:t> ai </a:t>
            </a:r>
            <a:r>
              <a:rPr lang="en-US" dirty="0" err="1"/>
              <a:t>traficului</a:t>
            </a:r>
            <a:r>
              <a:rPr lang="en-US" dirty="0"/>
              <a:t>, pot fi </a:t>
            </a:r>
            <a:r>
              <a:rPr lang="en-US" dirty="0" err="1"/>
              <a:t>distrasi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un moment de </a:t>
            </a:r>
            <a:r>
              <a:rPr lang="en-US" dirty="0" err="1"/>
              <a:t>neatentie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duce la </a:t>
            </a:r>
            <a:r>
              <a:rPr lang="en-US" dirty="0" err="1"/>
              <a:t>urmari</a:t>
            </a:r>
            <a:r>
              <a:rPr lang="en-US" dirty="0"/>
              <a:t> </a:t>
            </a:r>
            <a:r>
              <a:rPr lang="en-US" dirty="0" err="1"/>
              <a:t>tragice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 </a:t>
            </a:r>
            <a:r>
              <a:rPr lang="en-US" dirty="0" err="1"/>
              <a:t>aceea</a:t>
            </a:r>
            <a:r>
              <a:rPr lang="en-US" dirty="0"/>
              <a:t>, </a:t>
            </a:r>
            <a:r>
              <a:rPr lang="en-US" dirty="0" err="1"/>
              <a:t>astazi</a:t>
            </a:r>
            <a:r>
              <a:rPr lang="en-US" dirty="0"/>
              <a:t> </a:t>
            </a:r>
            <a:r>
              <a:rPr lang="en-US" dirty="0" err="1"/>
              <a:t>vreau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vorbesc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semnalele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schimburile</a:t>
            </a:r>
            <a:r>
              <a:rPr lang="en-US" dirty="0"/>
              <a:t> de </a:t>
            </a: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transmit </a:t>
            </a:r>
            <a:r>
              <a:rPr lang="en-US" dirty="0" err="1"/>
              <a:t>intre</a:t>
            </a:r>
            <a:r>
              <a:rPr lang="en-US" dirty="0"/>
              <a:t> ECU-urile </a:t>
            </a:r>
            <a:r>
              <a:rPr lang="en-US" dirty="0" err="1"/>
              <a:t>autovehiculelor</a:t>
            </a:r>
            <a:r>
              <a:rPr lang="en-US" dirty="0"/>
              <a:t>, factor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influenteaza</a:t>
            </a:r>
            <a:r>
              <a:rPr lang="en-US" dirty="0"/>
              <a:t> </a:t>
            </a:r>
            <a:r>
              <a:rPr lang="en-US" dirty="0" err="1"/>
              <a:t>sistemele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 de </a:t>
            </a:r>
            <a:r>
              <a:rPr lang="en-US" dirty="0" err="1"/>
              <a:t>siguranta</a:t>
            </a:r>
            <a:r>
              <a:rPr lang="en-US" dirty="0"/>
              <a:t> care </a:t>
            </a:r>
            <a:r>
              <a:rPr lang="en-US" dirty="0" err="1"/>
              <a:t>echipeaza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, </a:t>
            </a:r>
            <a:r>
              <a:rPr lang="en-US" dirty="0" err="1"/>
              <a:t>sisteme</a:t>
            </a:r>
            <a:r>
              <a:rPr lang="en-US" dirty="0"/>
              <a:t> precum </a:t>
            </a:r>
            <a:r>
              <a:rPr lang="en-US" dirty="0" err="1"/>
              <a:t>franarea</a:t>
            </a:r>
            <a:r>
              <a:rPr lang="en-US" dirty="0"/>
              <a:t> in </a:t>
            </a:r>
            <a:r>
              <a:rPr lang="en-US" dirty="0" err="1"/>
              <a:t>caz</a:t>
            </a:r>
            <a:r>
              <a:rPr lang="en-US" dirty="0"/>
              <a:t> de </a:t>
            </a:r>
            <a:r>
              <a:rPr lang="en-US" dirty="0" err="1"/>
              <a:t>urgenta</a:t>
            </a:r>
            <a:r>
              <a:rPr lang="en-US" dirty="0"/>
              <a:t>, </a:t>
            </a:r>
            <a:r>
              <a:rPr lang="en-US" dirty="0" err="1"/>
              <a:t>franare</a:t>
            </a:r>
            <a:r>
              <a:rPr lang="en-US" dirty="0"/>
              <a:t> </a:t>
            </a:r>
            <a:r>
              <a:rPr lang="en-US" dirty="0" err="1"/>
              <a:t>anticoleziune</a:t>
            </a:r>
            <a:r>
              <a:rPr lang="en-US" dirty="0"/>
              <a:t>, </a:t>
            </a:r>
            <a:r>
              <a:rPr lang="en-US" dirty="0" err="1"/>
              <a:t>sistemele</a:t>
            </a:r>
            <a:r>
              <a:rPr lang="en-US" dirty="0"/>
              <a:t> de ESP, DTC, ASR, ABS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 in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eficientizarii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17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1caadaa3b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1caadaa3b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Pentru a putea realiza comunicare cu ECU-urile autovehiculului trebuie sa parcurgem niste pasi de configurare</a:t>
            </a:r>
            <a:r>
              <a:rPr lang="en-US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conectam</a:t>
            </a:r>
            <a:r>
              <a:rPr lang="en-US" dirty="0"/>
              <a:t> </a:t>
            </a:r>
            <a:r>
              <a:rPr lang="en-US" dirty="0" err="1"/>
              <a:t>dispozitivul</a:t>
            </a:r>
            <a:r>
              <a:rPr lang="en-US" dirty="0"/>
              <a:t> de </a:t>
            </a:r>
            <a:r>
              <a:rPr lang="en-US" dirty="0" err="1"/>
              <a:t>diagnosticare</a:t>
            </a:r>
            <a:r>
              <a:rPr lang="en-US" dirty="0"/>
              <a:t> ELM327 la </a:t>
            </a:r>
            <a:r>
              <a:rPr lang="en-US" dirty="0" err="1"/>
              <a:t>conectorul</a:t>
            </a:r>
            <a:r>
              <a:rPr lang="en-US" dirty="0"/>
              <a:t> OBD2 al </a:t>
            </a:r>
            <a:r>
              <a:rPr lang="en-US" dirty="0" err="1"/>
              <a:t>masinii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gaseste</a:t>
            </a:r>
            <a:r>
              <a:rPr lang="en-US" dirty="0"/>
              <a:t> in general sub </a:t>
            </a:r>
            <a:r>
              <a:rPr lang="en-US" dirty="0" err="1"/>
              <a:t>volan</a:t>
            </a:r>
            <a:r>
              <a:rPr lang="en-US" dirty="0"/>
              <a:t>, in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 in fata </a:t>
            </a:r>
            <a:r>
              <a:rPr lang="en-US" dirty="0" err="1"/>
              <a:t>schimbatorului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scaunele</a:t>
            </a:r>
            <a:r>
              <a:rPr lang="en-US" dirty="0"/>
              <a:t> din fata,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autovehicul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producator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 </a:t>
            </a:r>
            <a:r>
              <a:rPr lang="en-US" dirty="0" err="1"/>
              <a:t>trimite</a:t>
            </a:r>
            <a:r>
              <a:rPr lang="en-US" dirty="0"/>
              <a:t> o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terminalului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seteaza</a:t>
            </a:r>
            <a:r>
              <a:rPr lang="en-US" dirty="0"/>
              <a:t> </a:t>
            </a:r>
            <a:r>
              <a:rPr lang="en-US" dirty="0" err="1"/>
              <a:t>canalul</a:t>
            </a:r>
            <a:r>
              <a:rPr lang="en-US" dirty="0"/>
              <a:t> de </a:t>
            </a:r>
            <a:r>
              <a:rPr lang="en-US" dirty="0" err="1"/>
              <a:t>comunicatie</a:t>
            </a:r>
            <a:r>
              <a:rPr lang="en-US" dirty="0"/>
              <a:t> rfcomm0 specific Bluetooth, </a:t>
            </a:r>
            <a:r>
              <a:rPr lang="en-US" dirty="0" err="1"/>
              <a:t>adresa</a:t>
            </a:r>
            <a:r>
              <a:rPr lang="en-US" dirty="0"/>
              <a:t> MAC a </a:t>
            </a:r>
            <a:r>
              <a:rPr lang="en-US" dirty="0" err="1"/>
              <a:t>dispozitivului</a:t>
            </a:r>
            <a:r>
              <a:rPr lang="en-US" dirty="0"/>
              <a:t> ELM327, </a:t>
            </a:r>
            <a:r>
              <a:rPr lang="en-US" dirty="0" err="1"/>
              <a:t>canalul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baudrate</a:t>
            </a:r>
            <a:r>
              <a:rPr lang="en-US" dirty="0"/>
              <a:t>-ul.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de tip AT (attention), </a:t>
            </a:r>
            <a:r>
              <a:rPr lang="en-US" dirty="0" err="1"/>
              <a:t>comenzi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permit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protocolului</a:t>
            </a:r>
            <a:r>
              <a:rPr lang="en-US" dirty="0"/>
              <a:t> CAN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AT SP0,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afisare</a:t>
            </a:r>
            <a:r>
              <a:rPr lang="en-US" dirty="0"/>
              <a:t> a </a:t>
            </a:r>
            <a:r>
              <a:rPr lang="en-US" dirty="0" err="1"/>
              <a:t>mesajelor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477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18d0e9d40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18d0e9d40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61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55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5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5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04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3373" y="803400"/>
            <a:ext cx="5404500" cy="22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79375" y="3633424"/>
            <a:ext cx="3652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74824" y="-279325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30776" y="437895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>
            <a:spLocks noGrp="1"/>
          </p:cNvSpPr>
          <p:nvPr>
            <p:ph type="title"/>
          </p:nvPr>
        </p:nvSpPr>
        <p:spPr>
          <a:xfrm>
            <a:off x="2347938" y="700138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subTitle" idx="1"/>
          </p:nvPr>
        </p:nvSpPr>
        <p:spPr>
          <a:xfrm>
            <a:off x="2347900" y="1747475"/>
            <a:ext cx="44481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2099100" y="352622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Manrope ExtraBold"/>
                <a:ea typeface="Manrope ExtraBold"/>
                <a:cs typeface="Manrope ExtraBold"/>
                <a:sym typeface="Manrope ExtraBold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and includes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anrope ExtraBold"/>
                <a:ea typeface="Manrope ExtraBold"/>
                <a:cs typeface="Manrope ExtraBold"/>
                <a:sym typeface="Manrope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anrope ExtraBold"/>
                <a:ea typeface="Manrope ExtraBold"/>
                <a:cs typeface="Manrope ExtraBold"/>
                <a:sym typeface="Manrope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 </a:t>
            </a:r>
            <a:endParaRPr sz="1000">
              <a:solidFill>
                <a:schemeClr val="dk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-274824" y="-44855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8430776" y="460400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4"/>
          <p:cNvSpPr/>
          <p:nvPr/>
        </p:nvSpPr>
        <p:spPr>
          <a:xfrm rot="5400000">
            <a:off x="4059476" y="-439338"/>
            <a:ext cx="1025044" cy="872524"/>
          </a:xfrm>
          <a:custGeom>
            <a:avLst/>
            <a:gdLst/>
            <a:ahLst/>
            <a:cxnLst/>
            <a:rect l="l" t="t" r="r" b="b"/>
            <a:pathLst>
              <a:path w="7588" h="6458" extrusionOk="0">
                <a:moveTo>
                  <a:pt x="3211" y="203"/>
                </a:moveTo>
                <a:cubicBezTo>
                  <a:pt x="3948" y="203"/>
                  <a:pt x="4650" y="476"/>
                  <a:pt x="5209" y="952"/>
                </a:cubicBezTo>
                <a:cubicBezTo>
                  <a:pt x="5697" y="1368"/>
                  <a:pt x="6029" y="1951"/>
                  <a:pt x="6184" y="2569"/>
                </a:cubicBezTo>
                <a:cubicBezTo>
                  <a:pt x="6184" y="2605"/>
                  <a:pt x="6196" y="2617"/>
                  <a:pt x="6232" y="2629"/>
                </a:cubicBezTo>
                <a:lnTo>
                  <a:pt x="7350" y="3199"/>
                </a:lnTo>
                <a:cubicBezTo>
                  <a:pt x="7373" y="3211"/>
                  <a:pt x="7373" y="3235"/>
                  <a:pt x="7373" y="3247"/>
                </a:cubicBezTo>
                <a:cubicBezTo>
                  <a:pt x="7373" y="3271"/>
                  <a:pt x="7361" y="3294"/>
                  <a:pt x="7326" y="3318"/>
                </a:cubicBezTo>
                <a:lnTo>
                  <a:pt x="6220" y="3865"/>
                </a:lnTo>
                <a:cubicBezTo>
                  <a:pt x="6196" y="3865"/>
                  <a:pt x="6172" y="3889"/>
                  <a:pt x="6172" y="3925"/>
                </a:cubicBezTo>
                <a:cubicBezTo>
                  <a:pt x="6018" y="4531"/>
                  <a:pt x="5685" y="5114"/>
                  <a:pt x="5185" y="5530"/>
                </a:cubicBezTo>
                <a:cubicBezTo>
                  <a:pt x="4638" y="6006"/>
                  <a:pt x="3936" y="6267"/>
                  <a:pt x="3211" y="6267"/>
                </a:cubicBezTo>
                <a:cubicBezTo>
                  <a:pt x="1546" y="6267"/>
                  <a:pt x="179" y="4900"/>
                  <a:pt x="179" y="3235"/>
                </a:cubicBezTo>
                <a:cubicBezTo>
                  <a:pt x="179" y="1570"/>
                  <a:pt x="1534" y="203"/>
                  <a:pt x="3211" y="203"/>
                </a:cubicBezTo>
                <a:close/>
                <a:moveTo>
                  <a:pt x="3223" y="0"/>
                </a:moveTo>
                <a:cubicBezTo>
                  <a:pt x="1439" y="0"/>
                  <a:pt x="0" y="1451"/>
                  <a:pt x="0" y="3235"/>
                </a:cubicBezTo>
                <a:cubicBezTo>
                  <a:pt x="0" y="5019"/>
                  <a:pt x="1439" y="6458"/>
                  <a:pt x="3223" y="6458"/>
                </a:cubicBezTo>
                <a:cubicBezTo>
                  <a:pt x="3996" y="6458"/>
                  <a:pt x="4757" y="6184"/>
                  <a:pt x="5340" y="5673"/>
                </a:cubicBezTo>
                <a:cubicBezTo>
                  <a:pt x="5839" y="5245"/>
                  <a:pt x="6196" y="4650"/>
                  <a:pt x="6362" y="4008"/>
                </a:cubicBezTo>
                <a:lnTo>
                  <a:pt x="7433" y="3485"/>
                </a:lnTo>
                <a:cubicBezTo>
                  <a:pt x="7516" y="3449"/>
                  <a:pt x="7587" y="3354"/>
                  <a:pt x="7587" y="3247"/>
                </a:cubicBezTo>
                <a:cubicBezTo>
                  <a:pt x="7587" y="3152"/>
                  <a:pt x="7516" y="3057"/>
                  <a:pt x="7433" y="3021"/>
                </a:cubicBezTo>
                <a:lnTo>
                  <a:pt x="6362" y="2462"/>
                </a:lnTo>
                <a:cubicBezTo>
                  <a:pt x="6196" y="1808"/>
                  <a:pt x="5839" y="1213"/>
                  <a:pt x="5340" y="785"/>
                </a:cubicBezTo>
                <a:cubicBezTo>
                  <a:pt x="4757" y="286"/>
                  <a:pt x="3996" y="0"/>
                  <a:pt x="32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 rot="-5400000">
            <a:off x="7063973" y="776278"/>
            <a:ext cx="3539419" cy="1366065"/>
            <a:chOff x="3354225" y="2000525"/>
            <a:chExt cx="2318650" cy="894900"/>
          </a:xfrm>
        </p:grpSpPr>
        <p:sp>
          <p:nvSpPr>
            <p:cNvPr id="377" name="Google Shape;377;p25"/>
            <p:cNvSpPr/>
            <p:nvPr/>
          </p:nvSpPr>
          <p:spPr>
            <a:xfrm>
              <a:off x="3357175" y="2032325"/>
              <a:ext cx="2313325" cy="861600"/>
            </a:xfrm>
            <a:custGeom>
              <a:avLst/>
              <a:gdLst/>
              <a:ahLst/>
              <a:cxnLst/>
              <a:rect l="l" t="t" r="r" b="b"/>
              <a:pathLst>
                <a:path w="92533" h="34464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8"/>
                    <a:pt x="68749" y="14568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3"/>
                  </a:cubicBezTo>
                  <a:cubicBezTo>
                    <a:pt x="62690" y="10026"/>
                    <a:pt x="60207" y="7119"/>
                    <a:pt x="55900" y="7119"/>
                  </a:cubicBezTo>
                  <a:cubicBezTo>
                    <a:pt x="55258" y="7119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7"/>
                    <a:pt x="38935" y="20407"/>
                  </a:cubicBezTo>
                  <a:cubicBezTo>
                    <a:pt x="38642" y="20465"/>
                    <a:pt x="38379" y="20497"/>
                    <a:pt x="38134" y="20497"/>
                  </a:cubicBezTo>
                  <a:cubicBezTo>
                    <a:pt x="36972" y="20497"/>
                    <a:pt x="36226" y="19790"/>
                    <a:pt x="34595" y="17874"/>
                  </a:cubicBezTo>
                  <a:cubicBezTo>
                    <a:pt x="32869" y="15869"/>
                    <a:pt x="30389" y="12966"/>
                    <a:pt x="26092" y="12966"/>
                  </a:cubicBezTo>
                  <a:cubicBezTo>
                    <a:pt x="25445" y="12966"/>
                    <a:pt x="24756" y="13032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6"/>
                    <a:pt x="9110" y="26258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4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3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3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1"/>
                    <a:pt x="77596" y="16114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2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3440725" y="2123300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5"/>
                  </a:lnTo>
                  <a:lnTo>
                    <a:pt x="84220" y="500"/>
                  </a:lnTo>
                  <a:lnTo>
                    <a:pt x="85956" y="155"/>
                  </a:lnTo>
                  <a:lnTo>
                    <a:pt x="85920" y="1"/>
                  </a:lnTo>
                  <a:close/>
                  <a:moveTo>
                    <a:pt x="82460" y="690"/>
                  </a:moveTo>
                  <a:lnTo>
                    <a:pt x="80938" y="988"/>
                  </a:lnTo>
                  <a:cubicBezTo>
                    <a:pt x="80854" y="999"/>
                    <a:pt x="80783" y="1011"/>
                    <a:pt x="80700" y="1035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0"/>
                  </a:cubicBezTo>
                  <a:lnTo>
                    <a:pt x="82484" y="833"/>
                  </a:lnTo>
                  <a:lnTo>
                    <a:pt x="82460" y="690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5"/>
                  </a:cubicBezTo>
                  <a:lnTo>
                    <a:pt x="77584" y="2664"/>
                  </a:lnTo>
                  <a:cubicBezTo>
                    <a:pt x="78060" y="2296"/>
                    <a:pt x="78547" y="1998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1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3"/>
                  </a:moveTo>
                  <a:cubicBezTo>
                    <a:pt x="51517" y="6755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1"/>
                  </a:cubicBezTo>
                  <a:lnTo>
                    <a:pt x="51719" y="6886"/>
                  </a:lnTo>
                  <a:lnTo>
                    <a:pt x="51707" y="6743"/>
                  </a:lnTo>
                  <a:close/>
                  <a:moveTo>
                    <a:pt x="53503" y="6755"/>
                  </a:moveTo>
                  <a:lnTo>
                    <a:pt x="53479" y="6898"/>
                  </a:lnTo>
                  <a:cubicBezTo>
                    <a:pt x="54050" y="6993"/>
                    <a:pt x="54585" y="7171"/>
                    <a:pt x="55120" y="7457"/>
                  </a:cubicBezTo>
                  <a:lnTo>
                    <a:pt x="55203" y="7314"/>
                  </a:lnTo>
                  <a:cubicBezTo>
                    <a:pt x="54644" y="7029"/>
                    <a:pt x="54097" y="6838"/>
                    <a:pt x="53503" y="6755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0"/>
                    <a:pt x="73196" y="7921"/>
                    <a:pt x="73077" y="8099"/>
                  </a:cubicBezTo>
                  <a:lnTo>
                    <a:pt x="73196" y="8182"/>
                  </a:lnTo>
                  <a:cubicBezTo>
                    <a:pt x="73315" y="8004"/>
                    <a:pt x="73434" y="7802"/>
                    <a:pt x="73553" y="7623"/>
                  </a:cubicBezTo>
                  <a:cubicBezTo>
                    <a:pt x="73767" y="7302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8"/>
                  </a:cubicBezTo>
                  <a:lnTo>
                    <a:pt x="57903" y="9609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0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7"/>
                    <a:pt x="45059" y="11191"/>
                    <a:pt x="44691" y="11750"/>
                  </a:cubicBezTo>
                  <a:lnTo>
                    <a:pt x="44810" y="11833"/>
                  </a:lnTo>
                  <a:cubicBezTo>
                    <a:pt x="45178" y="11298"/>
                    <a:pt x="45535" y="10822"/>
                    <a:pt x="45868" y="10406"/>
                  </a:cubicBezTo>
                  <a:lnTo>
                    <a:pt x="45749" y="10323"/>
                  </a:lnTo>
                  <a:close/>
                  <a:moveTo>
                    <a:pt x="59080" y="10941"/>
                  </a:moveTo>
                  <a:lnTo>
                    <a:pt x="58961" y="11048"/>
                  </a:lnTo>
                  <a:cubicBezTo>
                    <a:pt x="59318" y="11453"/>
                    <a:pt x="59734" y="11928"/>
                    <a:pt x="60174" y="12356"/>
                  </a:cubicBezTo>
                  <a:lnTo>
                    <a:pt x="60281" y="12237"/>
                  </a:lnTo>
                  <a:cubicBezTo>
                    <a:pt x="59829" y="11809"/>
                    <a:pt x="59413" y="11346"/>
                    <a:pt x="59080" y="10941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39"/>
                  </a:cubicBezTo>
                  <a:lnTo>
                    <a:pt x="24486" y="12785"/>
                  </a:lnTo>
                  <a:cubicBezTo>
                    <a:pt x="23927" y="12606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6"/>
                    <a:pt x="68832" y="12939"/>
                    <a:pt x="68320" y="13225"/>
                  </a:cubicBezTo>
                  <a:lnTo>
                    <a:pt x="68392" y="13355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5"/>
                  </a:cubicBezTo>
                  <a:lnTo>
                    <a:pt x="19349" y="13486"/>
                  </a:lnTo>
                  <a:cubicBezTo>
                    <a:pt x="19848" y="13236"/>
                    <a:pt x="20419" y="13022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7"/>
                  </a:moveTo>
                  <a:lnTo>
                    <a:pt x="61577" y="13486"/>
                  </a:lnTo>
                  <a:cubicBezTo>
                    <a:pt x="62101" y="13819"/>
                    <a:pt x="62648" y="14033"/>
                    <a:pt x="63207" y="14188"/>
                  </a:cubicBezTo>
                  <a:lnTo>
                    <a:pt x="63254" y="14057"/>
                  </a:lnTo>
                  <a:cubicBezTo>
                    <a:pt x="62695" y="13914"/>
                    <a:pt x="62172" y="13700"/>
                    <a:pt x="61649" y="13367"/>
                  </a:cubicBezTo>
                  <a:close/>
                  <a:moveTo>
                    <a:pt x="66703" y="13890"/>
                  </a:moveTo>
                  <a:cubicBezTo>
                    <a:pt x="66477" y="13950"/>
                    <a:pt x="66263" y="14009"/>
                    <a:pt x="66025" y="14057"/>
                  </a:cubicBezTo>
                  <a:cubicBezTo>
                    <a:pt x="65668" y="14128"/>
                    <a:pt x="65312" y="14176"/>
                    <a:pt x="64979" y="14188"/>
                  </a:cubicBezTo>
                  <a:lnTo>
                    <a:pt x="64990" y="14330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2"/>
                    <a:pt x="66525" y="14093"/>
                    <a:pt x="66750" y="14033"/>
                  </a:cubicBezTo>
                  <a:lnTo>
                    <a:pt x="66703" y="13890"/>
                  </a:lnTo>
                  <a:close/>
                  <a:moveTo>
                    <a:pt x="43728" y="13248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4"/>
                    <a:pt x="43739" y="13486"/>
                  </a:cubicBezTo>
                  <a:lnTo>
                    <a:pt x="43846" y="13320"/>
                  </a:lnTo>
                  <a:lnTo>
                    <a:pt x="43728" y="13248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1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4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3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2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2"/>
                    <a:pt x="29362" y="17173"/>
                    <a:pt x="29695" y="17529"/>
                  </a:cubicBezTo>
                  <a:lnTo>
                    <a:pt x="29814" y="17422"/>
                  </a:lnTo>
                  <a:cubicBezTo>
                    <a:pt x="29469" y="17066"/>
                    <a:pt x="29136" y="16685"/>
                    <a:pt x="28827" y="16316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5"/>
                    <a:pt x="40552" y="17518"/>
                  </a:cubicBezTo>
                  <a:lnTo>
                    <a:pt x="40659" y="17613"/>
                  </a:lnTo>
                  <a:cubicBezTo>
                    <a:pt x="41052" y="17220"/>
                    <a:pt x="41432" y="16792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39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6"/>
                    <a:pt x="15163" y="17422"/>
                    <a:pt x="15472" y="17006"/>
                  </a:cubicBezTo>
                  <a:lnTo>
                    <a:pt x="15365" y="16923"/>
                  </a:lnTo>
                  <a:close/>
                  <a:moveTo>
                    <a:pt x="39220" y="18647"/>
                  </a:moveTo>
                  <a:cubicBezTo>
                    <a:pt x="38733" y="18992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099"/>
                    <a:pt x="39304" y="18766"/>
                  </a:cubicBezTo>
                  <a:lnTo>
                    <a:pt x="39220" y="18647"/>
                  </a:lnTo>
                  <a:close/>
                  <a:moveTo>
                    <a:pt x="31074" y="18647"/>
                  </a:moveTo>
                  <a:lnTo>
                    <a:pt x="30979" y="18766"/>
                  </a:lnTo>
                  <a:cubicBezTo>
                    <a:pt x="31491" y="19182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7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1"/>
                    <a:pt x="34630" y="20193"/>
                    <a:pt x="34820" y="20193"/>
                  </a:cubicBezTo>
                  <a:cubicBezTo>
                    <a:pt x="35189" y="20193"/>
                    <a:pt x="35593" y="20158"/>
                    <a:pt x="36022" y="20086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8"/>
                    <a:pt x="12773" y="20835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5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4"/>
                  </a:cubicBezTo>
                  <a:lnTo>
                    <a:pt x="7005" y="25747"/>
                  </a:lnTo>
                  <a:cubicBezTo>
                    <a:pt x="7588" y="25604"/>
                    <a:pt x="8147" y="25378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0"/>
                  </a:lnTo>
                  <a:lnTo>
                    <a:pt x="5269" y="26127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0"/>
                  </a:lnTo>
                  <a:lnTo>
                    <a:pt x="1773" y="26805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3354225" y="2000525"/>
              <a:ext cx="2318650" cy="894900"/>
            </a:xfrm>
            <a:custGeom>
              <a:avLst/>
              <a:gdLst/>
              <a:ahLst/>
              <a:cxnLst/>
              <a:rect l="l" t="t" r="r" b="b"/>
              <a:pathLst>
                <a:path w="92746" h="35796" extrusionOk="0">
                  <a:moveTo>
                    <a:pt x="91224" y="0"/>
                  </a:moveTo>
                  <a:lnTo>
                    <a:pt x="83613" y="1487"/>
                  </a:lnTo>
                  <a:cubicBezTo>
                    <a:pt x="78249" y="2533"/>
                    <a:pt x="75681" y="6553"/>
                    <a:pt x="73612" y="9764"/>
                  </a:cubicBezTo>
                  <a:cubicBezTo>
                    <a:pt x="71816" y="12570"/>
                    <a:pt x="70698" y="14175"/>
                    <a:pt x="68724" y="14568"/>
                  </a:cubicBezTo>
                  <a:cubicBezTo>
                    <a:pt x="68483" y="14614"/>
                    <a:pt x="68271" y="14642"/>
                    <a:pt x="68073" y="14642"/>
                  </a:cubicBezTo>
                  <a:cubicBezTo>
                    <a:pt x="67207" y="14642"/>
                    <a:pt x="66611" y="14107"/>
                    <a:pt x="65014" y="12249"/>
                  </a:cubicBezTo>
                  <a:cubicBezTo>
                    <a:pt x="63967" y="11012"/>
                    <a:pt x="62754" y="9609"/>
                    <a:pt x="61077" y="8574"/>
                  </a:cubicBezTo>
                  <a:cubicBezTo>
                    <a:pt x="59517" y="7605"/>
                    <a:pt x="57814" y="7119"/>
                    <a:pt x="55987" y="7119"/>
                  </a:cubicBezTo>
                  <a:cubicBezTo>
                    <a:pt x="55280" y="7119"/>
                    <a:pt x="54555" y="7192"/>
                    <a:pt x="53811" y="7338"/>
                  </a:cubicBezTo>
                  <a:cubicBezTo>
                    <a:pt x="48448" y="8396"/>
                    <a:pt x="45868" y="12404"/>
                    <a:pt x="43810" y="15614"/>
                  </a:cubicBezTo>
                  <a:cubicBezTo>
                    <a:pt x="42003" y="18433"/>
                    <a:pt x="40897" y="20038"/>
                    <a:pt x="38911" y="20419"/>
                  </a:cubicBezTo>
                  <a:cubicBezTo>
                    <a:pt x="38669" y="20466"/>
                    <a:pt x="38457" y="20494"/>
                    <a:pt x="38259" y="20494"/>
                  </a:cubicBezTo>
                  <a:cubicBezTo>
                    <a:pt x="37403" y="20494"/>
                    <a:pt x="36806" y="19963"/>
                    <a:pt x="35212" y="18100"/>
                  </a:cubicBezTo>
                  <a:cubicBezTo>
                    <a:pt x="34154" y="16863"/>
                    <a:pt x="32953" y="15472"/>
                    <a:pt x="31276" y="14425"/>
                  </a:cubicBezTo>
                  <a:cubicBezTo>
                    <a:pt x="29708" y="13466"/>
                    <a:pt x="28004" y="12981"/>
                    <a:pt x="26182" y="12981"/>
                  </a:cubicBezTo>
                  <a:cubicBezTo>
                    <a:pt x="25476" y="12981"/>
                    <a:pt x="24751" y="13054"/>
                    <a:pt x="24010" y="13200"/>
                  </a:cubicBezTo>
                  <a:cubicBezTo>
                    <a:pt x="18635" y="14247"/>
                    <a:pt x="16066" y="18266"/>
                    <a:pt x="13997" y="21477"/>
                  </a:cubicBezTo>
                  <a:cubicBezTo>
                    <a:pt x="12201" y="24284"/>
                    <a:pt x="11083" y="25889"/>
                    <a:pt x="9109" y="26282"/>
                  </a:cubicBezTo>
                  <a:lnTo>
                    <a:pt x="0" y="28065"/>
                  </a:lnTo>
                  <a:lnTo>
                    <a:pt x="1522" y="35795"/>
                  </a:lnTo>
                  <a:lnTo>
                    <a:pt x="10632" y="34011"/>
                  </a:lnTo>
                  <a:cubicBezTo>
                    <a:pt x="15995" y="32953"/>
                    <a:pt x="18563" y="28934"/>
                    <a:pt x="20633" y="25723"/>
                  </a:cubicBezTo>
                  <a:cubicBezTo>
                    <a:pt x="22428" y="22916"/>
                    <a:pt x="23546" y="21311"/>
                    <a:pt x="25520" y="20930"/>
                  </a:cubicBezTo>
                  <a:cubicBezTo>
                    <a:pt x="25767" y="20880"/>
                    <a:pt x="25983" y="20850"/>
                    <a:pt x="26185" y="20850"/>
                  </a:cubicBezTo>
                  <a:cubicBezTo>
                    <a:pt x="27040" y="20850"/>
                    <a:pt x="27633" y="21391"/>
                    <a:pt x="29231" y="23249"/>
                  </a:cubicBezTo>
                  <a:cubicBezTo>
                    <a:pt x="30277" y="24474"/>
                    <a:pt x="31490" y="25877"/>
                    <a:pt x="33167" y="26912"/>
                  </a:cubicBezTo>
                  <a:cubicBezTo>
                    <a:pt x="34727" y="27881"/>
                    <a:pt x="36430" y="28367"/>
                    <a:pt x="38257" y="28367"/>
                  </a:cubicBezTo>
                  <a:cubicBezTo>
                    <a:pt x="38964" y="28367"/>
                    <a:pt x="39690" y="28295"/>
                    <a:pt x="40433" y="28149"/>
                  </a:cubicBezTo>
                  <a:cubicBezTo>
                    <a:pt x="45796" y="27090"/>
                    <a:pt x="48365" y="23083"/>
                    <a:pt x="50434" y="19872"/>
                  </a:cubicBezTo>
                  <a:cubicBezTo>
                    <a:pt x="52230" y="17065"/>
                    <a:pt x="53348" y="15460"/>
                    <a:pt x="55322" y="15067"/>
                  </a:cubicBezTo>
                  <a:cubicBezTo>
                    <a:pt x="55563" y="15021"/>
                    <a:pt x="55775" y="14993"/>
                    <a:pt x="55973" y="14993"/>
                  </a:cubicBezTo>
                  <a:cubicBezTo>
                    <a:pt x="56838" y="14993"/>
                    <a:pt x="57435" y="15528"/>
                    <a:pt x="59032" y="17386"/>
                  </a:cubicBezTo>
                  <a:cubicBezTo>
                    <a:pt x="60078" y="18623"/>
                    <a:pt x="61291" y="20014"/>
                    <a:pt x="62968" y="21061"/>
                  </a:cubicBezTo>
                  <a:cubicBezTo>
                    <a:pt x="64535" y="22025"/>
                    <a:pt x="66245" y="22509"/>
                    <a:pt x="68080" y="22509"/>
                  </a:cubicBezTo>
                  <a:cubicBezTo>
                    <a:pt x="68780" y="22509"/>
                    <a:pt x="69499" y="22439"/>
                    <a:pt x="70234" y="22298"/>
                  </a:cubicBezTo>
                  <a:cubicBezTo>
                    <a:pt x="75598" y="21239"/>
                    <a:pt x="78178" y="17220"/>
                    <a:pt x="80235" y="14009"/>
                  </a:cubicBezTo>
                  <a:cubicBezTo>
                    <a:pt x="82043" y="11202"/>
                    <a:pt x="83149" y="9597"/>
                    <a:pt x="85135" y="9216"/>
                  </a:cubicBezTo>
                  <a:lnTo>
                    <a:pt x="92746" y="7730"/>
                  </a:lnTo>
                  <a:lnTo>
                    <a:pt x="9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3356300" y="2013300"/>
              <a:ext cx="2315400" cy="871125"/>
            </a:xfrm>
            <a:custGeom>
              <a:avLst/>
              <a:gdLst/>
              <a:ahLst/>
              <a:cxnLst/>
              <a:rect l="l" t="t" r="r" b="b"/>
              <a:pathLst>
                <a:path w="92616" h="34845" extrusionOk="0">
                  <a:moveTo>
                    <a:pt x="91283" y="0"/>
                  </a:moveTo>
                  <a:lnTo>
                    <a:pt x="83661" y="1487"/>
                  </a:lnTo>
                  <a:cubicBezTo>
                    <a:pt x="78476" y="2498"/>
                    <a:pt x="75966" y="6410"/>
                    <a:pt x="73945" y="9562"/>
                  </a:cubicBezTo>
                  <a:cubicBezTo>
                    <a:pt x="72125" y="12392"/>
                    <a:pt x="70912" y="14140"/>
                    <a:pt x="68760" y="14556"/>
                  </a:cubicBezTo>
                  <a:cubicBezTo>
                    <a:pt x="68490" y="14607"/>
                    <a:pt x="68248" y="14635"/>
                    <a:pt x="68023" y="14635"/>
                  </a:cubicBezTo>
                  <a:cubicBezTo>
                    <a:pt x="66932" y="14635"/>
                    <a:pt x="66239" y="13978"/>
                    <a:pt x="64621" y="12095"/>
                  </a:cubicBezTo>
                  <a:cubicBezTo>
                    <a:pt x="62876" y="10050"/>
                    <a:pt x="60350" y="7098"/>
                    <a:pt x="55967" y="7098"/>
                  </a:cubicBezTo>
                  <a:cubicBezTo>
                    <a:pt x="55304" y="7098"/>
                    <a:pt x="54599" y="7166"/>
                    <a:pt x="53847" y="7314"/>
                  </a:cubicBezTo>
                  <a:cubicBezTo>
                    <a:pt x="48662" y="8325"/>
                    <a:pt x="46141" y="12237"/>
                    <a:pt x="44120" y="15389"/>
                  </a:cubicBezTo>
                  <a:cubicBezTo>
                    <a:pt x="42312" y="18219"/>
                    <a:pt x="41087" y="19967"/>
                    <a:pt x="38935" y="20383"/>
                  </a:cubicBezTo>
                  <a:cubicBezTo>
                    <a:pt x="38667" y="20434"/>
                    <a:pt x="38426" y="20462"/>
                    <a:pt x="38202" y="20462"/>
                  </a:cubicBezTo>
                  <a:cubicBezTo>
                    <a:pt x="37115" y="20462"/>
                    <a:pt x="36415" y="19805"/>
                    <a:pt x="34808" y="17922"/>
                  </a:cubicBezTo>
                  <a:cubicBezTo>
                    <a:pt x="33059" y="15873"/>
                    <a:pt x="30527" y="12932"/>
                    <a:pt x="26122" y="12932"/>
                  </a:cubicBezTo>
                  <a:cubicBezTo>
                    <a:pt x="25465" y="12932"/>
                    <a:pt x="24766" y="12998"/>
                    <a:pt x="24022" y="13141"/>
                  </a:cubicBezTo>
                  <a:cubicBezTo>
                    <a:pt x="18837" y="14152"/>
                    <a:pt x="16328" y="18065"/>
                    <a:pt x="14306" y="21216"/>
                  </a:cubicBezTo>
                  <a:cubicBezTo>
                    <a:pt x="12487" y="24046"/>
                    <a:pt x="11274" y="25794"/>
                    <a:pt x="9121" y="26211"/>
                  </a:cubicBezTo>
                  <a:lnTo>
                    <a:pt x="0" y="27994"/>
                  </a:lnTo>
                  <a:lnTo>
                    <a:pt x="1344" y="34844"/>
                  </a:lnTo>
                  <a:lnTo>
                    <a:pt x="10453" y="33060"/>
                  </a:lnTo>
                  <a:cubicBezTo>
                    <a:pt x="15638" y="32050"/>
                    <a:pt x="18159" y="28149"/>
                    <a:pt x="20181" y="24986"/>
                  </a:cubicBezTo>
                  <a:cubicBezTo>
                    <a:pt x="21989" y="22167"/>
                    <a:pt x="23214" y="20407"/>
                    <a:pt x="25366" y="19991"/>
                  </a:cubicBezTo>
                  <a:cubicBezTo>
                    <a:pt x="25631" y="19941"/>
                    <a:pt x="25870" y="19913"/>
                    <a:pt x="26092" y="19913"/>
                  </a:cubicBezTo>
                  <a:cubicBezTo>
                    <a:pt x="27183" y="19913"/>
                    <a:pt x="27882" y="20577"/>
                    <a:pt x="29492" y="22465"/>
                  </a:cubicBezTo>
                  <a:cubicBezTo>
                    <a:pt x="31237" y="24509"/>
                    <a:pt x="33762" y="27450"/>
                    <a:pt x="38149" y="27450"/>
                  </a:cubicBezTo>
                  <a:cubicBezTo>
                    <a:pt x="38815" y="27450"/>
                    <a:pt x="39523" y="27382"/>
                    <a:pt x="40279" y="27233"/>
                  </a:cubicBezTo>
                  <a:cubicBezTo>
                    <a:pt x="45463" y="26222"/>
                    <a:pt x="47973" y="22322"/>
                    <a:pt x="49994" y="19170"/>
                  </a:cubicBezTo>
                  <a:cubicBezTo>
                    <a:pt x="51814" y="16340"/>
                    <a:pt x="53027" y="14580"/>
                    <a:pt x="55179" y="14176"/>
                  </a:cubicBezTo>
                  <a:cubicBezTo>
                    <a:pt x="55449" y="14125"/>
                    <a:pt x="55691" y="14097"/>
                    <a:pt x="55916" y="14097"/>
                  </a:cubicBezTo>
                  <a:cubicBezTo>
                    <a:pt x="57007" y="14097"/>
                    <a:pt x="57701" y="14754"/>
                    <a:pt x="59318" y="16637"/>
                  </a:cubicBezTo>
                  <a:cubicBezTo>
                    <a:pt x="61063" y="18682"/>
                    <a:pt x="63588" y="21623"/>
                    <a:pt x="67966" y="21623"/>
                  </a:cubicBezTo>
                  <a:cubicBezTo>
                    <a:pt x="68631" y="21623"/>
                    <a:pt x="69338" y="21555"/>
                    <a:pt x="70092" y="21406"/>
                  </a:cubicBezTo>
                  <a:cubicBezTo>
                    <a:pt x="75277" y="20395"/>
                    <a:pt x="77798" y="16495"/>
                    <a:pt x="79819" y="13343"/>
                  </a:cubicBezTo>
                  <a:cubicBezTo>
                    <a:pt x="81627" y="10513"/>
                    <a:pt x="82852" y="8765"/>
                    <a:pt x="85004" y="8349"/>
                  </a:cubicBezTo>
                  <a:lnTo>
                    <a:pt x="92615" y="6862"/>
                  </a:lnTo>
                  <a:lnTo>
                    <a:pt x="912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3357175" y="2017450"/>
              <a:ext cx="2313325" cy="861625"/>
            </a:xfrm>
            <a:custGeom>
              <a:avLst/>
              <a:gdLst/>
              <a:ahLst/>
              <a:cxnLst/>
              <a:rect l="l" t="t" r="r" b="b"/>
              <a:pathLst>
                <a:path w="92533" h="34465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9"/>
                    <a:pt x="68749" y="14569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4"/>
                  </a:cubicBezTo>
                  <a:cubicBezTo>
                    <a:pt x="62690" y="10027"/>
                    <a:pt x="60207" y="7120"/>
                    <a:pt x="55900" y="7120"/>
                  </a:cubicBezTo>
                  <a:cubicBezTo>
                    <a:pt x="55258" y="7120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8"/>
                    <a:pt x="38935" y="20408"/>
                  </a:cubicBezTo>
                  <a:cubicBezTo>
                    <a:pt x="38642" y="20466"/>
                    <a:pt x="38379" y="20497"/>
                    <a:pt x="38134" y="20497"/>
                  </a:cubicBezTo>
                  <a:cubicBezTo>
                    <a:pt x="36972" y="20497"/>
                    <a:pt x="36226" y="19791"/>
                    <a:pt x="34595" y="17875"/>
                  </a:cubicBezTo>
                  <a:cubicBezTo>
                    <a:pt x="32869" y="15870"/>
                    <a:pt x="30389" y="12967"/>
                    <a:pt x="26092" y="12967"/>
                  </a:cubicBezTo>
                  <a:cubicBezTo>
                    <a:pt x="25445" y="12967"/>
                    <a:pt x="24756" y="13033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7"/>
                    <a:pt x="9110" y="26259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5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4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4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2"/>
                    <a:pt x="77596" y="16115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3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440725" y="2108425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6"/>
                  </a:lnTo>
                  <a:lnTo>
                    <a:pt x="84220" y="500"/>
                  </a:lnTo>
                  <a:lnTo>
                    <a:pt x="85956" y="156"/>
                  </a:lnTo>
                  <a:lnTo>
                    <a:pt x="85920" y="1"/>
                  </a:lnTo>
                  <a:close/>
                  <a:moveTo>
                    <a:pt x="82460" y="691"/>
                  </a:moveTo>
                  <a:lnTo>
                    <a:pt x="80938" y="988"/>
                  </a:lnTo>
                  <a:cubicBezTo>
                    <a:pt x="80854" y="1000"/>
                    <a:pt x="80783" y="1012"/>
                    <a:pt x="80700" y="1036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1"/>
                  </a:cubicBezTo>
                  <a:lnTo>
                    <a:pt x="82484" y="833"/>
                  </a:lnTo>
                  <a:lnTo>
                    <a:pt x="82460" y="691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6"/>
                  </a:cubicBezTo>
                  <a:lnTo>
                    <a:pt x="77584" y="2665"/>
                  </a:lnTo>
                  <a:cubicBezTo>
                    <a:pt x="78060" y="2296"/>
                    <a:pt x="78547" y="1999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2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4"/>
                  </a:moveTo>
                  <a:cubicBezTo>
                    <a:pt x="51517" y="6756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2"/>
                  </a:cubicBezTo>
                  <a:lnTo>
                    <a:pt x="51719" y="6886"/>
                  </a:lnTo>
                  <a:lnTo>
                    <a:pt x="51707" y="6744"/>
                  </a:lnTo>
                  <a:close/>
                  <a:moveTo>
                    <a:pt x="53503" y="6756"/>
                  </a:moveTo>
                  <a:lnTo>
                    <a:pt x="53479" y="6898"/>
                  </a:lnTo>
                  <a:cubicBezTo>
                    <a:pt x="54050" y="6993"/>
                    <a:pt x="54585" y="7172"/>
                    <a:pt x="55120" y="7457"/>
                  </a:cubicBezTo>
                  <a:lnTo>
                    <a:pt x="55203" y="7315"/>
                  </a:lnTo>
                  <a:cubicBezTo>
                    <a:pt x="54644" y="7029"/>
                    <a:pt x="54097" y="6839"/>
                    <a:pt x="53503" y="6756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1"/>
                    <a:pt x="73196" y="7921"/>
                    <a:pt x="73077" y="8099"/>
                  </a:cubicBezTo>
                  <a:lnTo>
                    <a:pt x="73196" y="8183"/>
                  </a:lnTo>
                  <a:cubicBezTo>
                    <a:pt x="73315" y="8004"/>
                    <a:pt x="73434" y="7802"/>
                    <a:pt x="73553" y="7624"/>
                  </a:cubicBezTo>
                  <a:cubicBezTo>
                    <a:pt x="73767" y="7303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9"/>
                  </a:cubicBezTo>
                  <a:lnTo>
                    <a:pt x="57903" y="9610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1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8"/>
                    <a:pt x="45059" y="11191"/>
                    <a:pt x="44691" y="11750"/>
                  </a:cubicBezTo>
                  <a:lnTo>
                    <a:pt x="44810" y="11834"/>
                  </a:lnTo>
                  <a:cubicBezTo>
                    <a:pt x="45178" y="11298"/>
                    <a:pt x="45535" y="10823"/>
                    <a:pt x="45868" y="10407"/>
                  </a:cubicBezTo>
                  <a:lnTo>
                    <a:pt x="45749" y="10323"/>
                  </a:lnTo>
                  <a:close/>
                  <a:moveTo>
                    <a:pt x="59080" y="10942"/>
                  </a:moveTo>
                  <a:lnTo>
                    <a:pt x="58961" y="11049"/>
                  </a:lnTo>
                  <a:cubicBezTo>
                    <a:pt x="59318" y="11453"/>
                    <a:pt x="59734" y="11929"/>
                    <a:pt x="60174" y="12357"/>
                  </a:cubicBezTo>
                  <a:lnTo>
                    <a:pt x="60281" y="12238"/>
                  </a:lnTo>
                  <a:cubicBezTo>
                    <a:pt x="59829" y="11810"/>
                    <a:pt x="59413" y="11346"/>
                    <a:pt x="59080" y="10942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40"/>
                  </a:cubicBezTo>
                  <a:lnTo>
                    <a:pt x="24486" y="12785"/>
                  </a:lnTo>
                  <a:cubicBezTo>
                    <a:pt x="23927" y="12607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7"/>
                    <a:pt x="68832" y="12940"/>
                    <a:pt x="68320" y="13225"/>
                  </a:cubicBezTo>
                  <a:lnTo>
                    <a:pt x="68392" y="13356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6"/>
                  </a:cubicBezTo>
                  <a:lnTo>
                    <a:pt x="19349" y="13487"/>
                  </a:lnTo>
                  <a:cubicBezTo>
                    <a:pt x="19848" y="13237"/>
                    <a:pt x="20419" y="13023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8"/>
                  </a:moveTo>
                  <a:lnTo>
                    <a:pt x="61577" y="13487"/>
                  </a:lnTo>
                  <a:cubicBezTo>
                    <a:pt x="62101" y="13820"/>
                    <a:pt x="62648" y="14034"/>
                    <a:pt x="63207" y="14188"/>
                  </a:cubicBezTo>
                  <a:lnTo>
                    <a:pt x="63254" y="14057"/>
                  </a:lnTo>
                  <a:cubicBezTo>
                    <a:pt x="62695" y="13915"/>
                    <a:pt x="62172" y="13701"/>
                    <a:pt x="61649" y="13368"/>
                  </a:cubicBezTo>
                  <a:close/>
                  <a:moveTo>
                    <a:pt x="66703" y="13891"/>
                  </a:moveTo>
                  <a:cubicBezTo>
                    <a:pt x="66477" y="13950"/>
                    <a:pt x="66263" y="14010"/>
                    <a:pt x="66025" y="14057"/>
                  </a:cubicBezTo>
                  <a:cubicBezTo>
                    <a:pt x="65668" y="14129"/>
                    <a:pt x="65312" y="14176"/>
                    <a:pt x="64979" y="14188"/>
                  </a:cubicBezTo>
                  <a:lnTo>
                    <a:pt x="64990" y="14331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3"/>
                    <a:pt x="66525" y="14093"/>
                    <a:pt x="66750" y="14034"/>
                  </a:cubicBezTo>
                  <a:lnTo>
                    <a:pt x="66703" y="13891"/>
                  </a:lnTo>
                  <a:close/>
                  <a:moveTo>
                    <a:pt x="43728" y="13249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5"/>
                    <a:pt x="43739" y="13487"/>
                  </a:cubicBezTo>
                  <a:lnTo>
                    <a:pt x="43846" y="13320"/>
                  </a:lnTo>
                  <a:lnTo>
                    <a:pt x="43728" y="13249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2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5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4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3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3"/>
                    <a:pt x="29362" y="17173"/>
                    <a:pt x="29695" y="17530"/>
                  </a:cubicBezTo>
                  <a:lnTo>
                    <a:pt x="29814" y="17423"/>
                  </a:lnTo>
                  <a:cubicBezTo>
                    <a:pt x="29469" y="17066"/>
                    <a:pt x="29136" y="16686"/>
                    <a:pt x="28827" y="16317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6"/>
                    <a:pt x="40552" y="17518"/>
                  </a:cubicBezTo>
                  <a:lnTo>
                    <a:pt x="40659" y="17613"/>
                  </a:lnTo>
                  <a:cubicBezTo>
                    <a:pt x="41052" y="17221"/>
                    <a:pt x="41432" y="16793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40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7"/>
                    <a:pt x="15163" y="17423"/>
                    <a:pt x="15472" y="17007"/>
                  </a:cubicBezTo>
                  <a:lnTo>
                    <a:pt x="15365" y="16923"/>
                  </a:lnTo>
                  <a:close/>
                  <a:moveTo>
                    <a:pt x="39220" y="18648"/>
                  </a:moveTo>
                  <a:cubicBezTo>
                    <a:pt x="38733" y="18993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100"/>
                    <a:pt x="39304" y="18767"/>
                  </a:cubicBezTo>
                  <a:lnTo>
                    <a:pt x="39220" y="18648"/>
                  </a:lnTo>
                  <a:close/>
                  <a:moveTo>
                    <a:pt x="31074" y="18648"/>
                  </a:moveTo>
                  <a:lnTo>
                    <a:pt x="30979" y="18767"/>
                  </a:lnTo>
                  <a:cubicBezTo>
                    <a:pt x="31491" y="19183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8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2"/>
                    <a:pt x="34630" y="20194"/>
                    <a:pt x="34820" y="20194"/>
                  </a:cubicBezTo>
                  <a:cubicBezTo>
                    <a:pt x="35189" y="20194"/>
                    <a:pt x="35593" y="20158"/>
                    <a:pt x="36022" y="20087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9"/>
                    <a:pt x="12773" y="20836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6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5"/>
                  </a:cubicBezTo>
                  <a:lnTo>
                    <a:pt x="7005" y="25747"/>
                  </a:lnTo>
                  <a:cubicBezTo>
                    <a:pt x="7588" y="25605"/>
                    <a:pt x="8147" y="25379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1"/>
                  </a:lnTo>
                  <a:lnTo>
                    <a:pt x="5269" y="26128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1"/>
                  </a:lnTo>
                  <a:lnTo>
                    <a:pt x="1773" y="26806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5"/>
          <p:cNvGrpSpPr/>
          <p:nvPr/>
        </p:nvGrpSpPr>
        <p:grpSpPr>
          <a:xfrm rot="10800000" flipH="1">
            <a:off x="-1381816" y="2993043"/>
            <a:ext cx="2095048" cy="2763813"/>
            <a:chOff x="4024825" y="148925"/>
            <a:chExt cx="1493050" cy="1969650"/>
          </a:xfrm>
        </p:grpSpPr>
        <p:sp>
          <p:nvSpPr>
            <p:cNvPr id="384" name="Google Shape;384;p25"/>
            <p:cNvSpPr/>
            <p:nvPr/>
          </p:nvSpPr>
          <p:spPr>
            <a:xfrm>
              <a:off x="4024825" y="148925"/>
              <a:ext cx="1493050" cy="1969650"/>
            </a:xfrm>
            <a:custGeom>
              <a:avLst/>
              <a:gdLst/>
              <a:ahLst/>
              <a:cxnLst/>
              <a:rect l="l" t="t" r="r" b="b"/>
              <a:pathLst>
                <a:path w="59722" h="78786" extrusionOk="0">
                  <a:moveTo>
                    <a:pt x="51683" y="0"/>
                  </a:moveTo>
                  <a:lnTo>
                    <a:pt x="51683" y="48579"/>
                  </a:lnTo>
                  <a:cubicBezTo>
                    <a:pt x="51683" y="49923"/>
                    <a:pt x="50601" y="51017"/>
                    <a:pt x="49245" y="51017"/>
                  </a:cubicBezTo>
                  <a:cubicBezTo>
                    <a:pt x="47913" y="51017"/>
                    <a:pt x="46807" y="49935"/>
                    <a:pt x="46807" y="48579"/>
                  </a:cubicBezTo>
                  <a:lnTo>
                    <a:pt x="46807" y="33905"/>
                  </a:lnTo>
                  <a:cubicBezTo>
                    <a:pt x="46807" y="28125"/>
                    <a:pt x="42110" y="23428"/>
                    <a:pt x="36330" y="23428"/>
                  </a:cubicBezTo>
                  <a:cubicBezTo>
                    <a:pt x="30551" y="23428"/>
                    <a:pt x="25853" y="28125"/>
                    <a:pt x="25853" y="33905"/>
                  </a:cubicBezTo>
                  <a:lnTo>
                    <a:pt x="25853" y="48579"/>
                  </a:lnTo>
                  <a:cubicBezTo>
                    <a:pt x="25853" y="49923"/>
                    <a:pt x="24747" y="51017"/>
                    <a:pt x="23392" y="51017"/>
                  </a:cubicBezTo>
                  <a:cubicBezTo>
                    <a:pt x="22060" y="51017"/>
                    <a:pt x="20954" y="49935"/>
                    <a:pt x="20954" y="48579"/>
                  </a:cubicBezTo>
                  <a:lnTo>
                    <a:pt x="20954" y="33905"/>
                  </a:lnTo>
                  <a:cubicBezTo>
                    <a:pt x="20954" y="28125"/>
                    <a:pt x="16256" y="23428"/>
                    <a:pt x="10477" y="23428"/>
                  </a:cubicBezTo>
                  <a:cubicBezTo>
                    <a:pt x="4697" y="23428"/>
                    <a:pt x="0" y="28125"/>
                    <a:pt x="0" y="33905"/>
                  </a:cubicBezTo>
                  <a:lnTo>
                    <a:pt x="0" y="78785"/>
                  </a:lnTo>
                  <a:lnTo>
                    <a:pt x="8039" y="78785"/>
                  </a:lnTo>
                  <a:lnTo>
                    <a:pt x="8039" y="33905"/>
                  </a:lnTo>
                  <a:cubicBezTo>
                    <a:pt x="8039" y="32573"/>
                    <a:pt x="9121" y="31467"/>
                    <a:pt x="10477" y="31467"/>
                  </a:cubicBezTo>
                  <a:cubicBezTo>
                    <a:pt x="11821" y="31467"/>
                    <a:pt x="12915" y="32561"/>
                    <a:pt x="12915" y="33905"/>
                  </a:cubicBezTo>
                  <a:lnTo>
                    <a:pt x="12915" y="48579"/>
                  </a:lnTo>
                  <a:cubicBezTo>
                    <a:pt x="12915" y="54359"/>
                    <a:pt x="17612" y="59056"/>
                    <a:pt x="23392" y="59056"/>
                  </a:cubicBezTo>
                  <a:cubicBezTo>
                    <a:pt x="29183" y="59056"/>
                    <a:pt x="33880" y="54359"/>
                    <a:pt x="33880" y="48579"/>
                  </a:cubicBezTo>
                  <a:lnTo>
                    <a:pt x="33880" y="33905"/>
                  </a:lnTo>
                  <a:cubicBezTo>
                    <a:pt x="33880" y="32573"/>
                    <a:pt x="34975" y="31467"/>
                    <a:pt x="36330" y="31467"/>
                  </a:cubicBezTo>
                  <a:cubicBezTo>
                    <a:pt x="37662" y="31467"/>
                    <a:pt x="38768" y="32561"/>
                    <a:pt x="38768" y="33905"/>
                  </a:cubicBezTo>
                  <a:lnTo>
                    <a:pt x="38768" y="48579"/>
                  </a:lnTo>
                  <a:cubicBezTo>
                    <a:pt x="38768" y="54359"/>
                    <a:pt x="43465" y="59056"/>
                    <a:pt x="49245" y="59056"/>
                  </a:cubicBezTo>
                  <a:cubicBezTo>
                    <a:pt x="55024" y="59056"/>
                    <a:pt x="59722" y="54359"/>
                    <a:pt x="59722" y="48579"/>
                  </a:cubicBezTo>
                  <a:lnTo>
                    <a:pt x="59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4036400" y="148925"/>
              <a:ext cx="1469600" cy="1969650"/>
            </a:xfrm>
            <a:custGeom>
              <a:avLst/>
              <a:gdLst/>
              <a:ahLst/>
              <a:cxnLst/>
              <a:rect l="l" t="t" r="r" b="b"/>
              <a:pathLst>
                <a:path w="58784" h="78786" extrusionOk="0">
                  <a:moveTo>
                    <a:pt x="51695" y="0"/>
                  </a:moveTo>
                  <a:lnTo>
                    <a:pt x="51695" y="48579"/>
                  </a:lnTo>
                  <a:cubicBezTo>
                    <a:pt x="51695" y="50185"/>
                    <a:pt x="50387" y="51493"/>
                    <a:pt x="48782" y="51493"/>
                  </a:cubicBezTo>
                  <a:cubicBezTo>
                    <a:pt x="47177" y="51493"/>
                    <a:pt x="45868" y="50185"/>
                    <a:pt x="45868" y="48579"/>
                  </a:cubicBezTo>
                  <a:lnTo>
                    <a:pt x="45868" y="33905"/>
                  </a:lnTo>
                  <a:cubicBezTo>
                    <a:pt x="45868" y="28399"/>
                    <a:pt x="41385" y="23903"/>
                    <a:pt x="35855" y="23903"/>
                  </a:cubicBezTo>
                  <a:cubicBezTo>
                    <a:pt x="30337" y="23903"/>
                    <a:pt x="25842" y="28399"/>
                    <a:pt x="25842" y="33905"/>
                  </a:cubicBezTo>
                  <a:lnTo>
                    <a:pt x="25842" y="48579"/>
                  </a:lnTo>
                  <a:cubicBezTo>
                    <a:pt x="25842" y="50185"/>
                    <a:pt x="24534" y="51493"/>
                    <a:pt x="22917" y="51493"/>
                  </a:cubicBezTo>
                  <a:cubicBezTo>
                    <a:pt x="21311" y="51493"/>
                    <a:pt x="20003" y="50185"/>
                    <a:pt x="20003" y="48579"/>
                  </a:cubicBezTo>
                  <a:lnTo>
                    <a:pt x="20003" y="33905"/>
                  </a:lnTo>
                  <a:cubicBezTo>
                    <a:pt x="20003" y="28399"/>
                    <a:pt x="15520" y="23903"/>
                    <a:pt x="10002" y="23903"/>
                  </a:cubicBezTo>
                  <a:cubicBezTo>
                    <a:pt x="4484" y="23903"/>
                    <a:pt x="1" y="28399"/>
                    <a:pt x="1" y="33905"/>
                  </a:cubicBezTo>
                  <a:lnTo>
                    <a:pt x="1" y="78785"/>
                  </a:lnTo>
                  <a:lnTo>
                    <a:pt x="7089" y="78785"/>
                  </a:lnTo>
                  <a:lnTo>
                    <a:pt x="7089" y="33905"/>
                  </a:lnTo>
                  <a:cubicBezTo>
                    <a:pt x="7089" y="32299"/>
                    <a:pt x="8397" y="30991"/>
                    <a:pt x="10002" y="30991"/>
                  </a:cubicBezTo>
                  <a:cubicBezTo>
                    <a:pt x="11608" y="30991"/>
                    <a:pt x="12916" y="32299"/>
                    <a:pt x="12916" y="33905"/>
                  </a:cubicBezTo>
                  <a:lnTo>
                    <a:pt x="12916" y="48579"/>
                  </a:lnTo>
                  <a:cubicBezTo>
                    <a:pt x="12916" y="54097"/>
                    <a:pt x="17399" y="58581"/>
                    <a:pt x="22929" y="58581"/>
                  </a:cubicBezTo>
                  <a:cubicBezTo>
                    <a:pt x="28447" y="58581"/>
                    <a:pt x="32942" y="54097"/>
                    <a:pt x="32942" y="48579"/>
                  </a:cubicBezTo>
                  <a:lnTo>
                    <a:pt x="32942" y="33905"/>
                  </a:lnTo>
                  <a:cubicBezTo>
                    <a:pt x="32942" y="32299"/>
                    <a:pt x="34250" y="30991"/>
                    <a:pt x="35867" y="30991"/>
                  </a:cubicBezTo>
                  <a:cubicBezTo>
                    <a:pt x="37473" y="30991"/>
                    <a:pt x="38781" y="32299"/>
                    <a:pt x="38781" y="33905"/>
                  </a:cubicBezTo>
                  <a:lnTo>
                    <a:pt x="38781" y="48579"/>
                  </a:lnTo>
                  <a:cubicBezTo>
                    <a:pt x="38781" y="54097"/>
                    <a:pt x="43264" y="58581"/>
                    <a:pt x="48782" y="58581"/>
                  </a:cubicBezTo>
                  <a:cubicBezTo>
                    <a:pt x="54300" y="58581"/>
                    <a:pt x="58783" y="54097"/>
                    <a:pt x="58783" y="48579"/>
                  </a:cubicBezTo>
                  <a:lnTo>
                    <a:pt x="58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122925" y="148925"/>
              <a:ext cx="1293275" cy="1969650"/>
            </a:xfrm>
            <a:custGeom>
              <a:avLst/>
              <a:gdLst/>
              <a:ahLst/>
              <a:cxnLst/>
              <a:rect l="l" t="t" r="r" b="b"/>
              <a:pathLst>
                <a:path w="51731" h="78786" fill="none" extrusionOk="0">
                  <a:moveTo>
                    <a:pt x="51731" y="0"/>
                  </a:moveTo>
                  <a:lnTo>
                    <a:pt x="51731" y="48663"/>
                  </a:lnTo>
                  <a:cubicBezTo>
                    <a:pt x="51731" y="52230"/>
                    <a:pt x="48829" y="55132"/>
                    <a:pt x="45261" y="55132"/>
                  </a:cubicBezTo>
                  <a:lnTo>
                    <a:pt x="45261" y="55132"/>
                  </a:lnTo>
                  <a:cubicBezTo>
                    <a:pt x="41694" y="55132"/>
                    <a:pt x="38792" y="52230"/>
                    <a:pt x="38792" y="48663"/>
                  </a:cubicBezTo>
                  <a:lnTo>
                    <a:pt x="38792" y="33952"/>
                  </a:lnTo>
                  <a:cubicBezTo>
                    <a:pt x="38792" y="30385"/>
                    <a:pt x="35902" y="27483"/>
                    <a:pt x="32335" y="27483"/>
                  </a:cubicBezTo>
                  <a:lnTo>
                    <a:pt x="32335" y="27483"/>
                  </a:lnTo>
                  <a:cubicBezTo>
                    <a:pt x="28767" y="27483"/>
                    <a:pt x="25866" y="30385"/>
                    <a:pt x="25866" y="33952"/>
                  </a:cubicBezTo>
                  <a:lnTo>
                    <a:pt x="25866" y="48663"/>
                  </a:lnTo>
                  <a:cubicBezTo>
                    <a:pt x="25866" y="52230"/>
                    <a:pt x="22964" y="55132"/>
                    <a:pt x="19396" y="55132"/>
                  </a:cubicBezTo>
                  <a:lnTo>
                    <a:pt x="19396" y="55132"/>
                  </a:lnTo>
                  <a:cubicBezTo>
                    <a:pt x="15829" y="55132"/>
                    <a:pt x="12927" y="52230"/>
                    <a:pt x="12927" y="48663"/>
                  </a:cubicBezTo>
                  <a:lnTo>
                    <a:pt x="12927" y="33952"/>
                  </a:lnTo>
                  <a:cubicBezTo>
                    <a:pt x="12927" y="30385"/>
                    <a:pt x="10037" y="27483"/>
                    <a:pt x="6470" y="27483"/>
                  </a:cubicBezTo>
                  <a:lnTo>
                    <a:pt x="6470" y="27483"/>
                  </a:lnTo>
                  <a:cubicBezTo>
                    <a:pt x="2902" y="27483"/>
                    <a:pt x="0" y="30385"/>
                    <a:pt x="0" y="33952"/>
                  </a:cubicBezTo>
                  <a:lnTo>
                    <a:pt x="0" y="78785"/>
                  </a:lnTo>
                </a:path>
              </a:pathLst>
            </a:custGeom>
            <a:solidFill>
              <a:schemeClr val="accent1"/>
            </a:solidFill>
            <a:ln w="7425" cap="rnd" cmpd="sng">
              <a:solidFill>
                <a:schemeClr val="accent1"/>
              </a:solidFill>
              <a:prstDash val="solid"/>
              <a:miter lim="11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5"/>
          <p:cNvSpPr/>
          <p:nvPr/>
        </p:nvSpPr>
        <p:spPr>
          <a:xfrm>
            <a:off x="-274824" y="-44855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8430776" y="460400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/>
          <p:nvPr/>
        </p:nvSpPr>
        <p:spPr>
          <a:xfrm rot="5400000">
            <a:off x="4077979" y="-634602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 rot="5400000">
            <a:off x="4059449" y="-409280"/>
            <a:ext cx="1025044" cy="872524"/>
          </a:xfrm>
          <a:custGeom>
            <a:avLst/>
            <a:gdLst/>
            <a:ahLst/>
            <a:cxnLst/>
            <a:rect l="l" t="t" r="r" b="b"/>
            <a:pathLst>
              <a:path w="7588" h="6458" extrusionOk="0">
                <a:moveTo>
                  <a:pt x="3211" y="203"/>
                </a:moveTo>
                <a:cubicBezTo>
                  <a:pt x="3948" y="203"/>
                  <a:pt x="4650" y="476"/>
                  <a:pt x="5209" y="952"/>
                </a:cubicBezTo>
                <a:cubicBezTo>
                  <a:pt x="5697" y="1368"/>
                  <a:pt x="6029" y="1951"/>
                  <a:pt x="6184" y="2569"/>
                </a:cubicBezTo>
                <a:cubicBezTo>
                  <a:pt x="6184" y="2605"/>
                  <a:pt x="6196" y="2617"/>
                  <a:pt x="6232" y="2629"/>
                </a:cubicBezTo>
                <a:lnTo>
                  <a:pt x="7350" y="3199"/>
                </a:lnTo>
                <a:cubicBezTo>
                  <a:pt x="7373" y="3211"/>
                  <a:pt x="7373" y="3235"/>
                  <a:pt x="7373" y="3247"/>
                </a:cubicBezTo>
                <a:cubicBezTo>
                  <a:pt x="7373" y="3271"/>
                  <a:pt x="7361" y="3294"/>
                  <a:pt x="7326" y="3318"/>
                </a:cubicBezTo>
                <a:lnTo>
                  <a:pt x="6220" y="3865"/>
                </a:lnTo>
                <a:cubicBezTo>
                  <a:pt x="6196" y="3865"/>
                  <a:pt x="6172" y="3889"/>
                  <a:pt x="6172" y="3925"/>
                </a:cubicBezTo>
                <a:cubicBezTo>
                  <a:pt x="6018" y="4531"/>
                  <a:pt x="5685" y="5114"/>
                  <a:pt x="5185" y="5530"/>
                </a:cubicBezTo>
                <a:cubicBezTo>
                  <a:pt x="4638" y="6006"/>
                  <a:pt x="3936" y="6267"/>
                  <a:pt x="3211" y="6267"/>
                </a:cubicBezTo>
                <a:cubicBezTo>
                  <a:pt x="1546" y="6267"/>
                  <a:pt x="179" y="4900"/>
                  <a:pt x="179" y="3235"/>
                </a:cubicBezTo>
                <a:cubicBezTo>
                  <a:pt x="179" y="1570"/>
                  <a:pt x="1534" y="203"/>
                  <a:pt x="3211" y="203"/>
                </a:cubicBezTo>
                <a:close/>
                <a:moveTo>
                  <a:pt x="3223" y="0"/>
                </a:moveTo>
                <a:cubicBezTo>
                  <a:pt x="1439" y="0"/>
                  <a:pt x="0" y="1451"/>
                  <a:pt x="0" y="3235"/>
                </a:cubicBezTo>
                <a:cubicBezTo>
                  <a:pt x="0" y="5019"/>
                  <a:pt x="1439" y="6458"/>
                  <a:pt x="3223" y="6458"/>
                </a:cubicBezTo>
                <a:cubicBezTo>
                  <a:pt x="3996" y="6458"/>
                  <a:pt x="4757" y="6184"/>
                  <a:pt x="5340" y="5673"/>
                </a:cubicBezTo>
                <a:cubicBezTo>
                  <a:pt x="5839" y="5245"/>
                  <a:pt x="6196" y="4650"/>
                  <a:pt x="6362" y="4008"/>
                </a:cubicBezTo>
                <a:lnTo>
                  <a:pt x="7433" y="3485"/>
                </a:lnTo>
                <a:cubicBezTo>
                  <a:pt x="7516" y="3449"/>
                  <a:pt x="7587" y="3354"/>
                  <a:pt x="7587" y="3247"/>
                </a:cubicBezTo>
                <a:cubicBezTo>
                  <a:pt x="7587" y="3152"/>
                  <a:pt x="7516" y="3057"/>
                  <a:pt x="7433" y="3021"/>
                </a:cubicBezTo>
                <a:lnTo>
                  <a:pt x="6362" y="2462"/>
                </a:lnTo>
                <a:cubicBezTo>
                  <a:pt x="6196" y="1808"/>
                  <a:pt x="5839" y="1213"/>
                  <a:pt x="5340" y="785"/>
                </a:cubicBezTo>
                <a:cubicBezTo>
                  <a:pt x="4757" y="286"/>
                  <a:pt x="3996" y="0"/>
                  <a:pt x="32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26"/>
          <p:cNvGrpSpPr/>
          <p:nvPr/>
        </p:nvGrpSpPr>
        <p:grpSpPr>
          <a:xfrm rot="-2085593">
            <a:off x="6239298" y="3471057"/>
            <a:ext cx="4983886" cy="1923567"/>
            <a:chOff x="3354225" y="2000525"/>
            <a:chExt cx="2318650" cy="894900"/>
          </a:xfrm>
        </p:grpSpPr>
        <p:sp>
          <p:nvSpPr>
            <p:cNvPr id="393" name="Google Shape;393;p26"/>
            <p:cNvSpPr/>
            <p:nvPr/>
          </p:nvSpPr>
          <p:spPr>
            <a:xfrm>
              <a:off x="3357175" y="2032325"/>
              <a:ext cx="2313325" cy="861600"/>
            </a:xfrm>
            <a:custGeom>
              <a:avLst/>
              <a:gdLst/>
              <a:ahLst/>
              <a:cxnLst/>
              <a:rect l="l" t="t" r="r" b="b"/>
              <a:pathLst>
                <a:path w="92533" h="34464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8"/>
                    <a:pt x="68749" y="14568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3"/>
                  </a:cubicBezTo>
                  <a:cubicBezTo>
                    <a:pt x="62690" y="10026"/>
                    <a:pt x="60207" y="7119"/>
                    <a:pt x="55900" y="7119"/>
                  </a:cubicBezTo>
                  <a:cubicBezTo>
                    <a:pt x="55258" y="7119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7"/>
                    <a:pt x="38935" y="20407"/>
                  </a:cubicBezTo>
                  <a:cubicBezTo>
                    <a:pt x="38642" y="20465"/>
                    <a:pt x="38379" y="20497"/>
                    <a:pt x="38134" y="20497"/>
                  </a:cubicBezTo>
                  <a:cubicBezTo>
                    <a:pt x="36972" y="20497"/>
                    <a:pt x="36226" y="19790"/>
                    <a:pt x="34595" y="17874"/>
                  </a:cubicBezTo>
                  <a:cubicBezTo>
                    <a:pt x="32869" y="15869"/>
                    <a:pt x="30389" y="12966"/>
                    <a:pt x="26092" y="12966"/>
                  </a:cubicBezTo>
                  <a:cubicBezTo>
                    <a:pt x="25445" y="12966"/>
                    <a:pt x="24756" y="13032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6"/>
                    <a:pt x="9110" y="26258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4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3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3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1"/>
                    <a:pt x="77596" y="16114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2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3440725" y="2123300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5"/>
                  </a:lnTo>
                  <a:lnTo>
                    <a:pt x="84220" y="500"/>
                  </a:lnTo>
                  <a:lnTo>
                    <a:pt x="85956" y="155"/>
                  </a:lnTo>
                  <a:lnTo>
                    <a:pt x="85920" y="1"/>
                  </a:lnTo>
                  <a:close/>
                  <a:moveTo>
                    <a:pt x="82460" y="690"/>
                  </a:moveTo>
                  <a:lnTo>
                    <a:pt x="80938" y="988"/>
                  </a:lnTo>
                  <a:cubicBezTo>
                    <a:pt x="80854" y="999"/>
                    <a:pt x="80783" y="1011"/>
                    <a:pt x="80700" y="1035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0"/>
                  </a:cubicBezTo>
                  <a:lnTo>
                    <a:pt x="82484" y="833"/>
                  </a:lnTo>
                  <a:lnTo>
                    <a:pt x="82460" y="690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5"/>
                  </a:cubicBezTo>
                  <a:lnTo>
                    <a:pt x="77584" y="2664"/>
                  </a:lnTo>
                  <a:cubicBezTo>
                    <a:pt x="78060" y="2296"/>
                    <a:pt x="78547" y="1998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1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3"/>
                  </a:moveTo>
                  <a:cubicBezTo>
                    <a:pt x="51517" y="6755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1"/>
                  </a:cubicBezTo>
                  <a:lnTo>
                    <a:pt x="51719" y="6886"/>
                  </a:lnTo>
                  <a:lnTo>
                    <a:pt x="51707" y="6743"/>
                  </a:lnTo>
                  <a:close/>
                  <a:moveTo>
                    <a:pt x="53503" y="6755"/>
                  </a:moveTo>
                  <a:lnTo>
                    <a:pt x="53479" y="6898"/>
                  </a:lnTo>
                  <a:cubicBezTo>
                    <a:pt x="54050" y="6993"/>
                    <a:pt x="54585" y="7171"/>
                    <a:pt x="55120" y="7457"/>
                  </a:cubicBezTo>
                  <a:lnTo>
                    <a:pt x="55203" y="7314"/>
                  </a:lnTo>
                  <a:cubicBezTo>
                    <a:pt x="54644" y="7029"/>
                    <a:pt x="54097" y="6838"/>
                    <a:pt x="53503" y="6755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0"/>
                    <a:pt x="73196" y="7921"/>
                    <a:pt x="73077" y="8099"/>
                  </a:cubicBezTo>
                  <a:lnTo>
                    <a:pt x="73196" y="8182"/>
                  </a:lnTo>
                  <a:cubicBezTo>
                    <a:pt x="73315" y="8004"/>
                    <a:pt x="73434" y="7802"/>
                    <a:pt x="73553" y="7623"/>
                  </a:cubicBezTo>
                  <a:cubicBezTo>
                    <a:pt x="73767" y="7302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8"/>
                  </a:cubicBezTo>
                  <a:lnTo>
                    <a:pt x="57903" y="9609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0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7"/>
                    <a:pt x="45059" y="11191"/>
                    <a:pt x="44691" y="11750"/>
                  </a:cubicBezTo>
                  <a:lnTo>
                    <a:pt x="44810" y="11833"/>
                  </a:lnTo>
                  <a:cubicBezTo>
                    <a:pt x="45178" y="11298"/>
                    <a:pt x="45535" y="10822"/>
                    <a:pt x="45868" y="10406"/>
                  </a:cubicBezTo>
                  <a:lnTo>
                    <a:pt x="45749" y="10323"/>
                  </a:lnTo>
                  <a:close/>
                  <a:moveTo>
                    <a:pt x="59080" y="10941"/>
                  </a:moveTo>
                  <a:lnTo>
                    <a:pt x="58961" y="11048"/>
                  </a:lnTo>
                  <a:cubicBezTo>
                    <a:pt x="59318" y="11453"/>
                    <a:pt x="59734" y="11928"/>
                    <a:pt x="60174" y="12356"/>
                  </a:cubicBezTo>
                  <a:lnTo>
                    <a:pt x="60281" y="12237"/>
                  </a:lnTo>
                  <a:cubicBezTo>
                    <a:pt x="59829" y="11809"/>
                    <a:pt x="59413" y="11346"/>
                    <a:pt x="59080" y="10941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39"/>
                  </a:cubicBezTo>
                  <a:lnTo>
                    <a:pt x="24486" y="12785"/>
                  </a:lnTo>
                  <a:cubicBezTo>
                    <a:pt x="23927" y="12606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6"/>
                    <a:pt x="68832" y="12939"/>
                    <a:pt x="68320" y="13225"/>
                  </a:cubicBezTo>
                  <a:lnTo>
                    <a:pt x="68392" y="13355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5"/>
                  </a:cubicBezTo>
                  <a:lnTo>
                    <a:pt x="19349" y="13486"/>
                  </a:lnTo>
                  <a:cubicBezTo>
                    <a:pt x="19848" y="13236"/>
                    <a:pt x="20419" y="13022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7"/>
                  </a:moveTo>
                  <a:lnTo>
                    <a:pt x="61577" y="13486"/>
                  </a:lnTo>
                  <a:cubicBezTo>
                    <a:pt x="62101" y="13819"/>
                    <a:pt x="62648" y="14033"/>
                    <a:pt x="63207" y="14188"/>
                  </a:cubicBezTo>
                  <a:lnTo>
                    <a:pt x="63254" y="14057"/>
                  </a:lnTo>
                  <a:cubicBezTo>
                    <a:pt x="62695" y="13914"/>
                    <a:pt x="62172" y="13700"/>
                    <a:pt x="61649" y="13367"/>
                  </a:cubicBezTo>
                  <a:close/>
                  <a:moveTo>
                    <a:pt x="66703" y="13890"/>
                  </a:moveTo>
                  <a:cubicBezTo>
                    <a:pt x="66477" y="13950"/>
                    <a:pt x="66263" y="14009"/>
                    <a:pt x="66025" y="14057"/>
                  </a:cubicBezTo>
                  <a:cubicBezTo>
                    <a:pt x="65668" y="14128"/>
                    <a:pt x="65312" y="14176"/>
                    <a:pt x="64979" y="14188"/>
                  </a:cubicBezTo>
                  <a:lnTo>
                    <a:pt x="64990" y="14330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2"/>
                    <a:pt x="66525" y="14093"/>
                    <a:pt x="66750" y="14033"/>
                  </a:cubicBezTo>
                  <a:lnTo>
                    <a:pt x="66703" y="13890"/>
                  </a:lnTo>
                  <a:close/>
                  <a:moveTo>
                    <a:pt x="43728" y="13248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4"/>
                    <a:pt x="43739" y="13486"/>
                  </a:cubicBezTo>
                  <a:lnTo>
                    <a:pt x="43846" y="13320"/>
                  </a:lnTo>
                  <a:lnTo>
                    <a:pt x="43728" y="13248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1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4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3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2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2"/>
                    <a:pt x="29362" y="17173"/>
                    <a:pt x="29695" y="17529"/>
                  </a:cubicBezTo>
                  <a:lnTo>
                    <a:pt x="29814" y="17422"/>
                  </a:lnTo>
                  <a:cubicBezTo>
                    <a:pt x="29469" y="17066"/>
                    <a:pt x="29136" y="16685"/>
                    <a:pt x="28827" y="16316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5"/>
                    <a:pt x="40552" y="17518"/>
                  </a:cubicBezTo>
                  <a:lnTo>
                    <a:pt x="40659" y="17613"/>
                  </a:lnTo>
                  <a:cubicBezTo>
                    <a:pt x="41052" y="17220"/>
                    <a:pt x="41432" y="16792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39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6"/>
                    <a:pt x="15163" y="17422"/>
                    <a:pt x="15472" y="17006"/>
                  </a:cubicBezTo>
                  <a:lnTo>
                    <a:pt x="15365" y="16923"/>
                  </a:lnTo>
                  <a:close/>
                  <a:moveTo>
                    <a:pt x="39220" y="18647"/>
                  </a:moveTo>
                  <a:cubicBezTo>
                    <a:pt x="38733" y="18992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099"/>
                    <a:pt x="39304" y="18766"/>
                  </a:cubicBezTo>
                  <a:lnTo>
                    <a:pt x="39220" y="18647"/>
                  </a:lnTo>
                  <a:close/>
                  <a:moveTo>
                    <a:pt x="31074" y="18647"/>
                  </a:moveTo>
                  <a:lnTo>
                    <a:pt x="30979" y="18766"/>
                  </a:lnTo>
                  <a:cubicBezTo>
                    <a:pt x="31491" y="19182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7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1"/>
                    <a:pt x="34630" y="20193"/>
                    <a:pt x="34820" y="20193"/>
                  </a:cubicBezTo>
                  <a:cubicBezTo>
                    <a:pt x="35189" y="20193"/>
                    <a:pt x="35593" y="20158"/>
                    <a:pt x="36022" y="20086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8"/>
                    <a:pt x="12773" y="20835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5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4"/>
                  </a:cubicBezTo>
                  <a:lnTo>
                    <a:pt x="7005" y="25747"/>
                  </a:lnTo>
                  <a:cubicBezTo>
                    <a:pt x="7588" y="25604"/>
                    <a:pt x="8147" y="25378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0"/>
                  </a:lnTo>
                  <a:lnTo>
                    <a:pt x="5269" y="26127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0"/>
                  </a:lnTo>
                  <a:lnTo>
                    <a:pt x="1773" y="26805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3354225" y="2000525"/>
              <a:ext cx="2318650" cy="894900"/>
            </a:xfrm>
            <a:custGeom>
              <a:avLst/>
              <a:gdLst/>
              <a:ahLst/>
              <a:cxnLst/>
              <a:rect l="l" t="t" r="r" b="b"/>
              <a:pathLst>
                <a:path w="92746" h="35796" extrusionOk="0">
                  <a:moveTo>
                    <a:pt x="91224" y="0"/>
                  </a:moveTo>
                  <a:lnTo>
                    <a:pt x="83613" y="1487"/>
                  </a:lnTo>
                  <a:cubicBezTo>
                    <a:pt x="78249" y="2533"/>
                    <a:pt x="75681" y="6553"/>
                    <a:pt x="73612" y="9764"/>
                  </a:cubicBezTo>
                  <a:cubicBezTo>
                    <a:pt x="71816" y="12570"/>
                    <a:pt x="70698" y="14175"/>
                    <a:pt x="68724" y="14568"/>
                  </a:cubicBezTo>
                  <a:cubicBezTo>
                    <a:pt x="68483" y="14614"/>
                    <a:pt x="68271" y="14642"/>
                    <a:pt x="68073" y="14642"/>
                  </a:cubicBezTo>
                  <a:cubicBezTo>
                    <a:pt x="67207" y="14642"/>
                    <a:pt x="66611" y="14107"/>
                    <a:pt x="65014" y="12249"/>
                  </a:cubicBezTo>
                  <a:cubicBezTo>
                    <a:pt x="63967" y="11012"/>
                    <a:pt x="62754" y="9609"/>
                    <a:pt x="61077" y="8574"/>
                  </a:cubicBezTo>
                  <a:cubicBezTo>
                    <a:pt x="59517" y="7605"/>
                    <a:pt x="57814" y="7119"/>
                    <a:pt x="55987" y="7119"/>
                  </a:cubicBezTo>
                  <a:cubicBezTo>
                    <a:pt x="55280" y="7119"/>
                    <a:pt x="54555" y="7192"/>
                    <a:pt x="53811" y="7338"/>
                  </a:cubicBezTo>
                  <a:cubicBezTo>
                    <a:pt x="48448" y="8396"/>
                    <a:pt x="45868" y="12404"/>
                    <a:pt x="43810" y="15614"/>
                  </a:cubicBezTo>
                  <a:cubicBezTo>
                    <a:pt x="42003" y="18433"/>
                    <a:pt x="40897" y="20038"/>
                    <a:pt x="38911" y="20419"/>
                  </a:cubicBezTo>
                  <a:cubicBezTo>
                    <a:pt x="38669" y="20466"/>
                    <a:pt x="38457" y="20494"/>
                    <a:pt x="38259" y="20494"/>
                  </a:cubicBezTo>
                  <a:cubicBezTo>
                    <a:pt x="37403" y="20494"/>
                    <a:pt x="36806" y="19963"/>
                    <a:pt x="35212" y="18100"/>
                  </a:cubicBezTo>
                  <a:cubicBezTo>
                    <a:pt x="34154" y="16863"/>
                    <a:pt x="32953" y="15472"/>
                    <a:pt x="31276" y="14425"/>
                  </a:cubicBezTo>
                  <a:cubicBezTo>
                    <a:pt x="29708" y="13466"/>
                    <a:pt x="28004" y="12981"/>
                    <a:pt x="26182" y="12981"/>
                  </a:cubicBezTo>
                  <a:cubicBezTo>
                    <a:pt x="25476" y="12981"/>
                    <a:pt x="24751" y="13054"/>
                    <a:pt x="24010" y="13200"/>
                  </a:cubicBezTo>
                  <a:cubicBezTo>
                    <a:pt x="18635" y="14247"/>
                    <a:pt x="16066" y="18266"/>
                    <a:pt x="13997" y="21477"/>
                  </a:cubicBezTo>
                  <a:cubicBezTo>
                    <a:pt x="12201" y="24284"/>
                    <a:pt x="11083" y="25889"/>
                    <a:pt x="9109" y="26282"/>
                  </a:cubicBezTo>
                  <a:lnTo>
                    <a:pt x="0" y="28065"/>
                  </a:lnTo>
                  <a:lnTo>
                    <a:pt x="1522" y="35795"/>
                  </a:lnTo>
                  <a:lnTo>
                    <a:pt x="10632" y="34011"/>
                  </a:lnTo>
                  <a:cubicBezTo>
                    <a:pt x="15995" y="32953"/>
                    <a:pt x="18563" y="28934"/>
                    <a:pt x="20633" y="25723"/>
                  </a:cubicBezTo>
                  <a:cubicBezTo>
                    <a:pt x="22428" y="22916"/>
                    <a:pt x="23546" y="21311"/>
                    <a:pt x="25520" y="20930"/>
                  </a:cubicBezTo>
                  <a:cubicBezTo>
                    <a:pt x="25767" y="20880"/>
                    <a:pt x="25983" y="20850"/>
                    <a:pt x="26185" y="20850"/>
                  </a:cubicBezTo>
                  <a:cubicBezTo>
                    <a:pt x="27040" y="20850"/>
                    <a:pt x="27633" y="21391"/>
                    <a:pt x="29231" y="23249"/>
                  </a:cubicBezTo>
                  <a:cubicBezTo>
                    <a:pt x="30277" y="24474"/>
                    <a:pt x="31490" y="25877"/>
                    <a:pt x="33167" y="26912"/>
                  </a:cubicBezTo>
                  <a:cubicBezTo>
                    <a:pt x="34727" y="27881"/>
                    <a:pt x="36430" y="28367"/>
                    <a:pt x="38257" y="28367"/>
                  </a:cubicBezTo>
                  <a:cubicBezTo>
                    <a:pt x="38964" y="28367"/>
                    <a:pt x="39690" y="28295"/>
                    <a:pt x="40433" y="28149"/>
                  </a:cubicBezTo>
                  <a:cubicBezTo>
                    <a:pt x="45796" y="27090"/>
                    <a:pt x="48365" y="23083"/>
                    <a:pt x="50434" y="19872"/>
                  </a:cubicBezTo>
                  <a:cubicBezTo>
                    <a:pt x="52230" y="17065"/>
                    <a:pt x="53348" y="15460"/>
                    <a:pt x="55322" y="15067"/>
                  </a:cubicBezTo>
                  <a:cubicBezTo>
                    <a:pt x="55563" y="15021"/>
                    <a:pt x="55775" y="14993"/>
                    <a:pt x="55973" y="14993"/>
                  </a:cubicBezTo>
                  <a:cubicBezTo>
                    <a:pt x="56838" y="14993"/>
                    <a:pt x="57435" y="15528"/>
                    <a:pt x="59032" y="17386"/>
                  </a:cubicBezTo>
                  <a:cubicBezTo>
                    <a:pt x="60078" y="18623"/>
                    <a:pt x="61291" y="20014"/>
                    <a:pt x="62968" y="21061"/>
                  </a:cubicBezTo>
                  <a:cubicBezTo>
                    <a:pt x="64535" y="22025"/>
                    <a:pt x="66245" y="22509"/>
                    <a:pt x="68080" y="22509"/>
                  </a:cubicBezTo>
                  <a:cubicBezTo>
                    <a:pt x="68780" y="22509"/>
                    <a:pt x="69499" y="22439"/>
                    <a:pt x="70234" y="22298"/>
                  </a:cubicBezTo>
                  <a:cubicBezTo>
                    <a:pt x="75598" y="21239"/>
                    <a:pt x="78178" y="17220"/>
                    <a:pt x="80235" y="14009"/>
                  </a:cubicBezTo>
                  <a:cubicBezTo>
                    <a:pt x="82043" y="11202"/>
                    <a:pt x="83149" y="9597"/>
                    <a:pt x="85135" y="9216"/>
                  </a:cubicBezTo>
                  <a:lnTo>
                    <a:pt x="92746" y="7730"/>
                  </a:lnTo>
                  <a:lnTo>
                    <a:pt x="9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3356300" y="2013300"/>
              <a:ext cx="2315400" cy="871125"/>
            </a:xfrm>
            <a:custGeom>
              <a:avLst/>
              <a:gdLst/>
              <a:ahLst/>
              <a:cxnLst/>
              <a:rect l="l" t="t" r="r" b="b"/>
              <a:pathLst>
                <a:path w="92616" h="34845" extrusionOk="0">
                  <a:moveTo>
                    <a:pt x="91283" y="0"/>
                  </a:moveTo>
                  <a:lnTo>
                    <a:pt x="83661" y="1487"/>
                  </a:lnTo>
                  <a:cubicBezTo>
                    <a:pt x="78476" y="2498"/>
                    <a:pt x="75966" y="6410"/>
                    <a:pt x="73945" y="9562"/>
                  </a:cubicBezTo>
                  <a:cubicBezTo>
                    <a:pt x="72125" y="12392"/>
                    <a:pt x="70912" y="14140"/>
                    <a:pt x="68760" y="14556"/>
                  </a:cubicBezTo>
                  <a:cubicBezTo>
                    <a:pt x="68490" y="14607"/>
                    <a:pt x="68248" y="14635"/>
                    <a:pt x="68023" y="14635"/>
                  </a:cubicBezTo>
                  <a:cubicBezTo>
                    <a:pt x="66932" y="14635"/>
                    <a:pt x="66239" y="13978"/>
                    <a:pt x="64621" y="12095"/>
                  </a:cubicBezTo>
                  <a:cubicBezTo>
                    <a:pt x="62876" y="10050"/>
                    <a:pt x="60350" y="7098"/>
                    <a:pt x="55967" y="7098"/>
                  </a:cubicBezTo>
                  <a:cubicBezTo>
                    <a:pt x="55304" y="7098"/>
                    <a:pt x="54599" y="7166"/>
                    <a:pt x="53847" y="7314"/>
                  </a:cubicBezTo>
                  <a:cubicBezTo>
                    <a:pt x="48662" y="8325"/>
                    <a:pt x="46141" y="12237"/>
                    <a:pt x="44120" y="15389"/>
                  </a:cubicBezTo>
                  <a:cubicBezTo>
                    <a:pt x="42312" y="18219"/>
                    <a:pt x="41087" y="19967"/>
                    <a:pt x="38935" y="20383"/>
                  </a:cubicBezTo>
                  <a:cubicBezTo>
                    <a:pt x="38667" y="20434"/>
                    <a:pt x="38426" y="20462"/>
                    <a:pt x="38202" y="20462"/>
                  </a:cubicBezTo>
                  <a:cubicBezTo>
                    <a:pt x="37115" y="20462"/>
                    <a:pt x="36415" y="19805"/>
                    <a:pt x="34808" y="17922"/>
                  </a:cubicBezTo>
                  <a:cubicBezTo>
                    <a:pt x="33059" y="15873"/>
                    <a:pt x="30527" y="12932"/>
                    <a:pt x="26122" y="12932"/>
                  </a:cubicBezTo>
                  <a:cubicBezTo>
                    <a:pt x="25465" y="12932"/>
                    <a:pt x="24766" y="12998"/>
                    <a:pt x="24022" y="13141"/>
                  </a:cubicBezTo>
                  <a:cubicBezTo>
                    <a:pt x="18837" y="14152"/>
                    <a:pt x="16328" y="18065"/>
                    <a:pt x="14306" y="21216"/>
                  </a:cubicBezTo>
                  <a:cubicBezTo>
                    <a:pt x="12487" y="24046"/>
                    <a:pt x="11274" y="25794"/>
                    <a:pt x="9121" y="26211"/>
                  </a:cubicBezTo>
                  <a:lnTo>
                    <a:pt x="0" y="27994"/>
                  </a:lnTo>
                  <a:lnTo>
                    <a:pt x="1344" y="34844"/>
                  </a:lnTo>
                  <a:lnTo>
                    <a:pt x="10453" y="33060"/>
                  </a:lnTo>
                  <a:cubicBezTo>
                    <a:pt x="15638" y="32050"/>
                    <a:pt x="18159" y="28149"/>
                    <a:pt x="20181" y="24986"/>
                  </a:cubicBezTo>
                  <a:cubicBezTo>
                    <a:pt x="21989" y="22167"/>
                    <a:pt x="23214" y="20407"/>
                    <a:pt x="25366" y="19991"/>
                  </a:cubicBezTo>
                  <a:cubicBezTo>
                    <a:pt x="25631" y="19941"/>
                    <a:pt x="25870" y="19913"/>
                    <a:pt x="26092" y="19913"/>
                  </a:cubicBezTo>
                  <a:cubicBezTo>
                    <a:pt x="27183" y="19913"/>
                    <a:pt x="27882" y="20577"/>
                    <a:pt x="29492" y="22465"/>
                  </a:cubicBezTo>
                  <a:cubicBezTo>
                    <a:pt x="31237" y="24509"/>
                    <a:pt x="33762" y="27450"/>
                    <a:pt x="38149" y="27450"/>
                  </a:cubicBezTo>
                  <a:cubicBezTo>
                    <a:pt x="38815" y="27450"/>
                    <a:pt x="39523" y="27382"/>
                    <a:pt x="40279" y="27233"/>
                  </a:cubicBezTo>
                  <a:cubicBezTo>
                    <a:pt x="45463" y="26222"/>
                    <a:pt x="47973" y="22322"/>
                    <a:pt x="49994" y="19170"/>
                  </a:cubicBezTo>
                  <a:cubicBezTo>
                    <a:pt x="51814" y="16340"/>
                    <a:pt x="53027" y="14580"/>
                    <a:pt x="55179" y="14176"/>
                  </a:cubicBezTo>
                  <a:cubicBezTo>
                    <a:pt x="55449" y="14125"/>
                    <a:pt x="55691" y="14097"/>
                    <a:pt x="55916" y="14097"/>
                  </a:cubicBezTo>
                  <a:cubicBezTo>
                    <a:pt x="57007" y="14097"/>
                    <a:pt x="57701" y="14754"/>
                    <a:pt x="59318" y="16637"/>
                  </a:cubicBezTo>
                  <a:cubicBezTo>
                    <a:pt x="61063" y="18682"/>
                    <a:pt x="63588" y="21623"/>
                    <a:pt x="67966" y="21623"/>
                  </a:cubicBezTo>
                  <a:cubicBezTo>
                    <a:pt x="68631" y="21623"/>
                    <a:pt x="69338" y="21555"/>
                    <a:pt x="70092" y="21406"/>
                  </a:cubicBezTo>
                  <a:cubicBezTo>
                    <a:pt x="75277" y="20395"/>
                    <a:pt x="77798" y="16495"/>
                    <a:pt x="79819" y="13343"/>
                  </a:cubicBezTo>
                  <a:cubicBezTo>
                    <a:pt x="81627" y="10513"/>
                    <a:pt x="82852" y="8765"/>
                    <a:pt x="85004" y="8349"/>
                  </a:cubicBezTo>
                  <a:lnTo>
                    <a:pt x="92615" y="6862"/>
                  </a:lnTo>
                  <a:lnTo>
                    <a:pt x="912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357175" y="2017450"/>
              <a:ext cx="2313325" cy="861625"/>
            </a:xfrm>
            <a:custGeom>
              <a:avLst/>
              <a:gdLst/>
              <a:ahLst/>
              <a:cxnLst/>
              <a:rect l="l" t="t" r="r" b="b"/>
              <a:pathLst>
                <a:path w="92533" h="34465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9"/>
                    <a:pt x="68749" y="14569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4"/>
                  </a:cubicBezTo>
                  <a:cubicBezTo>
                    <a:pt x="62690" y="10027"/>
                    <a:pt x="60207" y="7120"/>
                    <a:pt x="55900" y="7120"/>
                  </a:cubicBezTo>
                  <a:cubicBezTo>
                    <a:pt x="55258" y="7120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8"/>
                    <a:pt x="38935" y="20408"/>
                  </a:cubicBezTo>
                  <a:cubicBezTo>
                    <a:pt x="38642" y="20466"/>
                    <a:pt x="38379" y="20497"/>
                    <a:pt x="38134" y="20497"/>
                  </a:cubicBezTo>
                  <a:cubicBezTo>
                    <a:pt x="36972" y="20497"/>
                    <a:pt x="36226" y="19791"/>
                    <a:pt x="34595" y="17875"/>
                  </a:cubicBezTo>
                  <a:cubicBezTo>
                    <a:pt x="32869" y="15870"/>
                    <a:pt x="30389" y="12967"/>
                    <a:pt x="26092" y="12967"/>
                  </a:cubicBezTo>
                  <a:cubicBezTo>
                    <a:pt x="25445" y="12967"/>
                    <a:pt x="24756" y="13033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7"/>
                    <a:pt x="9110" y="26259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5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4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4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2"/>
                    <a:pt x="77596" y="16115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3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440725" y="2108425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6"/>
                  </a:lnTo>
                  <a:lnTo>
                    <a:pt x="84220" y="500"/>
                  </a:lnTo>
                  <a:lnTo>
                    <a:pt x="85956" y="156"/>
                  </a:lnTo>
                  <a:lnTo>
                    <a:pt x="85920" y="1"/>
                  </a:lnTo>
                  <a:close/>
                  <a:moveTo>
                    <a:pt x="82460" y="691"/>
                  </a:moveTo>
                  <a:lnTo>
                    <a:pt x="80938" y="988"/>
                  </a:lnTo>
                  <a:cubicBezTo>
                    <a:pt x="80854" y="1000"/>
                    <a:pt x="80783" y="1012"/>
                    <a:pt x="80700" y="1036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1"/>
                  </a:cubicBezTo>
                  <a:lnTo>
                    <a:pt x="82484" y="833"/>
                  </a:lnTo>
                  <a:lnTo>
                    <a:pt x="82460" y="691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6"/>
                  </a:cubicBezTo>
                  <a:lnTo>
                    <a:pt x="77584" y="2665"/>
                  </a:lnTo>
                  <a:cubicBezTo>
                    <a:pt x="78060" y="2296"/>
                    <a:pt x="78547" y="1999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2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4"/>
                  </a:moveTo>
                  <a:cubicBezTo>
                    <a:pt x="51517" y="6756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2"/>
                  </a:cubicBezTo>
                  <a:lnTo>
                    <a:pt x="51719" y="6886"/>
                  </a:lnTo>
                  <a:lnTo>
                    <a:pt x="51707" y="6744"/>
                  </a:lnTo>
                  <a:close/>
                  <a:moveTo>
                    <a:pt x="53503" y="6756"/>
                  </a:moveTo>
                  <a:lnTo>
                    <a:pt x="53479" y="6898"/>
                  </a:lnTo>
                  <a:cubicBezTo>
                    <a:pt x="54050" y="6993"/>
                    <a:pt x="54585" y="7172"/>
                    <a:pt x="55120" y="7457"/>
                  </a:cubicBezTo>
                  <a:lnTo>
                    <a:pt x="55203" y="7315"/>
                  </a:lnTo>
                  <a:cubicBezTo>
                    <a:pt x="54644" y="7029"/>
                    <a:pt x="54097" y="6839"/>
                    <a:pt x="53503" y="6756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1"/>
                    <a:pt x="73196" y="7921"/>
                    <a:pt x="73077" y="8099"/>
                  </a:cubicBezTo>
                  <a:lnTo>
                    <a:pt x="73196" y="8183"/>
                  </a:lnTo>
                  <a:cubicBezTo>
                    <a:pt x="73315" y="8004"/>
                    <a:pt x="73434" y="7802"/>
                    <a:pt x="73553" y="7624"/>
                  </a:cubicBezTo>
                  <a:cubicBezTo>
                    <a:pt x="73767" y="7303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9"/>
                  </a:cubicBezTo>
                  <a:lnTo>
                    <a:pt x="57903" y="9610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1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8"/>
                    <a:pt x="45059" y="11191"/>
                    <a:pt x="44691" y="11750"/>
                  </a:cubicBezTo>
                  <a:lnTo>
                    <a:pt x="44810" y="11834"/>
                  </a:lnTo>
                  <a:cubicBezTo>
                    <a:pt x="45178" y="11298"/>
                    <a:pt x="45535" y="10823"/>
                    <a:pt x="45868" y="10407"/>
                  </a:cubicBezTo>
                  <a:lnTo>
                    <a:pt x="45749" y="10323"/>
                  </a:lnTo>
                  <a:close/>
                  <a:moveTo>
                    <a:pt x="59080" y="10942"/>
                  </a:moveTo>
                  <a:lnTo>
                    <a:pt x="58961" y="11049"/>
                  </a:lnTo>
                  <a:cubicBezTo>
                    <a:pt x="59318" y="11453"/>
                    <a:pt x="59734" y="11929"/>
                    <a:pt x="60174" y="12357"/>
                  </a:cubicBezTo>
                  <a:lnTo>
                    <a:pt x="60281" y="12238"/>
                  </a:lnTo>
                  <a:cubicBezTo>
                    <a:pt x="59829" y="11810"/>
                    <a:pt x="59413" y="11346"/>
                    <a:pt x="59080" y="10942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40"/>
                  </a:cubicBezTo>
                  <a:lnTo>
                    <a:pt x="24486" y="12785"/>
                  </a:lnTo>
                  <a:cubicBezTo>
                    <a:pt x="23927" y="12607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7"/>
                    <a:pt x="68832" y="12940"/>
                    <a:pt x="68320" y="13225"/>
                  </a:cubicBezTo>
                  <a:lnTo>
                    <a:pt x="68392" y="13356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6"/>
                  </a:cubicBezTo>
                  <a:lnTo>
                    <a:pt x="19349" y="13487"/>
                  </a:lnTo>
                  <a:cubicBezTo>
                    <a:pt x="19848" y="13237"/>
                    <a:pt x="20419" y="13023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8"/>
                  </a:moveTo>
                  <a:lnTo>
                    <a:pt x="61577" y="13487"/>
                  </a:lnTo>
                  <a:cubicBezTo>
                    <a:pt x="62101" y="13820"/>
                    <a:pt x="62648" y="14034"/>
                    <a:pt x="63207" y="14188"/>
                  </a:cubicBezTo>
                  <a:lnTo>
                    <a:pt x="63254" y="14057"/>
                  </a:lnTo>
                  <a:cubicBezTo>
                    <a:pt x="62695" y="13915"/>
                    <a:pt x="62172" y="13701"/>
                    <a:pt x="61649" y="13368"/>
                  </a:cubicBezTo>
                  <a:close/>
                  <a:moveTo>
                    <a:pt x="66703" y="13891"/>
                  </a:moveTo>
                  <a:cubicBezTo>
                    <a:pt x="66477" y="13950"/>
                    <a:pt x="66263" y="14010"/>
                    <a:pt x="66025" y="14057"/>
                  </a:cubicBezTo>
                  <a:cubicBezTo>
                    <a:pt x="65668" y="14129"/>
                    <a:pt x="65312" y="14176"/>
                    <a:pt x="64979" y="14188"/>
                  </a:cubicBezTo>
                  <a:lnTo>
                    <a:pt x="64990" y="14331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3"/>
                    <a:pt x="66525" y="14093"/>
                    <a:pt x="66750" y="14034"/>
                  </a:cubicBezTo>
                  <a:lnTo>
                    <a:pt x="66703" y="13891"/>
                  </a:lnTo>
                  <a:close/>
                  <a:moveTo>
                    <a:pt x="43728" y="13249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5"/>
                    <a:pt x="43739" y="13487"/>
                  </a:cubicBezTo>
                  <a:lnTo>
                    <a:pt x="43846" y="13320"/>
                  </a:lnTo>
                  <a:lnTo>
                    <a:pt x="43728" y="13249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2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5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4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3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3"/>
                    <a:pt x="29362" y="17173"/>
                    <a:pt x="29695" y="17530"/>
                  </a:cubicBezTo>
                  <a:lnTo>
                    <a:pt x="29814" y="17423"/>
                  </a:lnTo>
                  <a:cubicBezTo>
                    <a:pt x="29469" y="17066"/>
                    <a:pt x="29136" y="16686"/>
                    <a:pt x="28827" y="16317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6"/>
                    <a:pt x="40552" y="17518"/>
                  </a:cubicBezTo>
                  <a:lnTo>
                    <a:pt x="40659" y="17613"/>
                  </a:lnTo>
                  <a:cubicBezTo>
                    <a:pt x="41052" y="17221"/>
                    <a:pt x="41432" y="16793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40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7"/>
                    <a:pt x="15163" y="17423"/>
                    <a:pt x="15472" y="17007"/>
                  </a:cubicBezTo>
                  <a:lnTo>
                    <a:pt x="15365" y="16923"/>
                  </a:lnTo>
                  <a:close/>
                  <a:moveTo>
                    <a:pt x="39220" y="18648"/>
                  </a:moveTo>
                  <a:cubicBezTo>
                    <a:pt x="38733" y="18993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100"/>
                    <a:pt x="39304" y="18767"/>
                  </a:cubicBezTo>
                  <a:lnTo>
                    <a:pt x="39220" y="18648"/>
                  </a:lnTo>
                  <a:close/>
                  <a:moveTo>
                    <a:pt x="31074" y="18648"/>
                  </a:moveTo>
                  <a:lnTo>
                    <a:pt x="30979" y="18767"/>
                  </a:lnTo>
                  <a:cubicBezTo>
                    <a:pt x="31491" y="19183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8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2"/>
                    <a:pt x="34630" y="20194"/>
                    <a:pt x="34820" y="20194"/>
                  </a:cubicBezTo>
                  <a:cubicBezTo>
                    <a:pt x="35189" y="20194"/>
                    <a:pt x="35593" y="20158"/>
                    <a:pt x="36022" y="20087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9"/>
                    <a:pt x="12773" y="20836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6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5"/>
                  </a:cubicBezTo>
                  <a:lnTo>
                    <a:pt x="7005" y="25747"/>
                  </a:lnTo>
                  <a:cubicBezTo>
                    <a:pt x="7588" y="25605"/>
                    <a:pt x="8147" y="25379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1"/>
                  </a:lnTo>
                  <a:lnTo>
                    <a:pt x="5269" y="26128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1"/>
                  </a:lnTo>
                  <a:lnTo>
                    <a:pt x="1773" y="26806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99" name="Google Shape;399;p26"/>
          <p:cNvGrpSpPr/>
          <p:nvPr/>
        </p:nvGrpSpPr>
        <p:grpSpPr>
          <a:xfrm rot="-2085593">
            <a:off x="-2161752" y="-100818"/>
            <a:ext cx="4983886" cy="1923567"/>
            <a:chOff x="3354225" y="2000525"/>
            <a:chExt cx="2318650" cy="894900"/>
          </a:xfrm>
        </p:grpSpPr>
        <p:sp>
          <p:nvSpPr>
            <p:cNvPr id="400" name="Google Shape;400;p26"/>
            <p:cNvSpPr/>
            <p:nvPr/>
          </p:nvSpPr>
          <p:spPr>
            <a:xfrm>
              <a:off x="3357175" y="2032325"/>
              <a:ext cx="2313325" cy="861600"/>
            </a:xfrm>
            <a:custGeom>
              <a:avLst/>
              <a:gdLst/>
              <a:ahLst/>
              <a:cxnLst/>
              <a:rect l="l" t="t" r="r" b="b"/>
              <a:pathLst>
                <a:path w="92533" h="34464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8"/>
                    <a:pt x="68749" y="14568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3"/>
                  </a:cubicBezTo>
                  <a:cubicBezTo>
                    <a:pt x="62690" y="10026"/>
                    <a:pt x="60207" y="7119"/>
                    <a:pt x="55900" y="7119"/>
                  </a:cubicBezTo>
                  <a:cubicBezTo>
                    <a:pt x="55258" y="7119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7"/>
                    <a:pt x="38935" y="20407"/>
                  </a:cubicBezTo>
                  <a:cubicBezTo>
                    <a:pt x="38642" y="20465"/>
                    <a:pt x="38379" y="20497"/>
                    <a:pt x="38134" y="20497"/>
                  </a:cubicBezTo>
                  <a:cubicBezTo>
                    <a:pt x="36972" y="20497"/>
                    <a:pt x="36226" y="19790"/>
                    <a:pt x="34595" y="17874"/>
                  </a:cubicBezTo>
                  <a:cubicBezTo>
                    <a:pt x="32869" y="15869"/>
                    <a:pt x="30389" y="12966"/>
                    <a:pt x="26092" y="12966"/>
                  </a:cubicBezTo>
                  <a:cubicBezTo>
                    <a:pt x="25445" y="12966"/>
                    <a:pt x="24756" y="13032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6"/>
                    <a:pt x="9110" y="26258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4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3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3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1"/>
                    <a:pt x="77596" y="16114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2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3440725" y="2123300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5"/>
                  </a:lnTo>
                  <a:lnTo>
                    <a:pt x="84220" y="500"/>
                  </a:lnTo>
                  <a:lnTo>
                    <a:pt x="85956" y="155"/>
                  </a:lnTo>
                  <a:lnTo>
                    <a:pt x="85920" y="1"/>
                  </a:lnTo>
                  <a:close/>
                  <a:moveTo>
                    <a:pt x="82460" y="690"/>
                  </a:moveTo>
                  <a:lnTo>
                    <a:pt x="80938" y="988"/>
                  </a:lnTo>
                  <a:cubicBezTo>
                    <a:pt x="80854" y="999"/>
                    <a:pt x="80783" y="1011"/>
                    <a:pt x="80700" y="1035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0"/>
                  </a:cubicBezTo>
                  <a:lnTo>
                    <a:pt x="82484" y="833"/>
                  </a:lnTo>
                  <a:lnTo>
                    <a:pt x="82460" y="690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5"/>
                  </a:cubicBezTo>
                  <a:lnTo>
                    <a:pt x="77584" y="2664"/>
                  </a:lnTo>
                  <a:cubicBezTo>
                    <a:pt x="78060" y="2296"/>
                    <a:pt x="78547" y="1998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1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3"/>
                  </a:moveTo>
                  <a:cubicBezTo>
                    <a:pt x="51517" y="6755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1"/>
                  </a:cubicBezTo>
                  <a:lnTo>
                    <a:pt x="51719" y="6886"/>
                  </a:lnTo>
                  <a:lnTo>
                    <a:pt x="51707" y="6743"/>
                  </a:lnTo>
                  <a:close/>
                  <a:moveTo>
                    <a:pt x="53503" y="6755"/>
                  </a:moveTo>
                  <a:lnTo>
                    <a:pt x="53479" y="6898"/>
                  </a:lnTo>
                  <a:cubicBezTo>
                    <a:pt x="54050" y="6993"/>
                    <a:pt x="54585" y="7171"/>
                    <a:pt x="55120" y="7457"/>
                  </a:cubicBezTo>
                  <a:lnTo>
                    <a:pt x="55203" y="7314"/>
                  </a:lnTo>
                  <a:cubicBezTo>
                    <a:pt x="54644" y="7029"/>
                    <a:pt x="54097" y="6838"/>
                    <a:pt x="53503" y="6755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0"/>
                    <a:pt x="73196" y="7921"/>
                    <a:pt x="73077" y="8099"/>
                  </a:cubicBezTo>
                  <a:lnTo>
                    <a:pt x="73196" y="8182"/>
                  </a:lnTo>
                  <a:cubicBezTo>
                    <a:pt x="73315" y="8004"/>
                    <a:pt x="73434" y="7802"/>
                    <a:pt x="73553" y="7623"/>
                  </a:cubicBezTo>
                  <a:cubicBezTo>
                    <a:pt x="73767" y="7302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8"/>
                  </a:cubicBezTo>
                  <a:lnTo>
                    <a:pt x="57903" y="9609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0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7"/>
                    <a:pt x="45059" y="11191"/>
                    <a:pt x="44691" y="11750"/>
                  </a:cubicBezTo>
                  <a:lnTo>
                    <a:pt x="44810" y="11833"/>
                  </a:lnTo>
                  <a:cubicBezTo>
                    <a:pt x="45178" y="11298"/>
                    <a:pt x="45535" y="10822"/>
                    <a:pt x="45868" y="10406"/>
                  </a:cubicBezTo>
                  <a:lnTo>
                    <a:pt x="45749" y="10323"/>
                  </a:lnTo>
                  <a:close/>
                  <a:moveTo>
                    <a:pt x="59080" y="10941"/>
                  </a:moveTo>
                  <a:lnTo>
                    <a:pt x="58961" y="11048"/>
                  </a:lnTo>
                  <a:cubicBezTo>
                    <a:pt x="59318" y="11453"/>
                    <a:pt x="59734" y="11928"/>
                    <a:pt x="60174" y="12356"/>
                  </a:cubicBezTo>
                  <a:lnTo>
                    <a:pt x="60281" y="12237"/>
                  </a:lnTo>
                  <a:cubicBezTo>
                    <a:pt x="59829" y="11809"/>
                    <a:pt x="59413" y="11346"/>
                    <a:pt x="59080" y="10941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39"/>
                  </a:cubicBezTo>
                  <a:lnTo>
                    <a:pt x="24486" y="12785"/>
                  </a:lnTo>
                  <a:cubicBezTo>
                    <a:pt x="23927" y="12606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6"/>
                    <a:pt x="68832" y="12939"/>
                    <a:pt x="68320" y="13225"/>
                  </a:cubicBezTo>
                  <a:lnTo>
                    <a:pt x="68392" y="13355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5"/>
                  </a:cubicBezTo>
                  <a:lnTo>
                    <a:pt x="19349" y="13486"/>
                  </a:lnTo>
                  <a:cubicBezTo>
                    <a:pt x="19848" y="13236"/>
                    <a:pt x="20419" y="13022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7"/>
                  </a:moveTo>
                  <a:lnTo>
                    <a:pt x="61577" y="13486"/>
                  </a:lnTo>
                  <a:cubicBezTo>
                    <a:pt x="62101" y="13819"/>
                    <a:pt x="62648" y="14033"/>
                    <a:pt x="63207" y="14188"/>
                  </a:cubicBezTo>
                  <a:lnTo>
                    <a:pt x="63254" y="14057"/>
                  </a:lnTo>
                  <a:cubicBezTo>
                    <a:pt x="62695" y="13914"/>
                    <a:pt x="62172" y="13700"/>
                    <a:pt x="61649" y="13367"/>
                  </a:cubicBezTo>
                  <a:close/>
                  <a:moveTo>
                    <a:pt x="66703" y="13890"/>
                  </a:moveTo>
                  <a:cubicBezTo>
                    <a:pt x="66477" y="13950"/>
                    <a:pt x="66263" y="14009"/>
                    <a:pt x="66025" y="14057"/>
                  </a:cubicBezTo>
                  <a:cubicBezTo>
                    <a:pt x="65668" y="14128"/>
                    <a:pt x="65312" y="14176"/>
                    <a:pt x="64979" y="14188"/>
                  </a:cubicBezTo>
                  <a:lnTo>
                    <a:pt x="64990" y="14330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2"/>
                    <a:pt x="66525" y="14093"/>
                    <a:pt x="66750" y="14033"/>
                  </a:cubicBezTo>
                  <a:lnTo>
                    <a:pt x="66703" y="13890"/>
                  </a:lnTo>
                  <a:close/>
                  <a:moveTo>
                    <a:pt x="43728" y="13248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4"/>
                    <a:pt x="43739" y="13486"/>
                  </a:cubicBezTo>
                  <a:lnTo>
                    <a:pt x="43846" y="13320"/>
                  </a:lnTo>
                  <a:lnTo>
                    <a:pt x="43728" y="13248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1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4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3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2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2"/>
                    <a:pt x="29362" y="17173"/>
                    <a:pt x="29695" y="17529"/>
                  </a:cubicBezTo>
                  <a:lnTo>
                    <a:pt x="29814" y="17422"/>
                  </a:lnTo>
                  <a:cubicBezTo>
                    <a:pt x="29469" y="17066"/>
                    <a:pt x="29136" y="16685"/>
                    <a:pt x="28827" y="16316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5"/>
                    <a:pt x="40552" y="17518"/>
                  </a:cubicBezTo>
                  <a:lnTo>
                    <a:pt x="40659" y="17613"/>
                  </a:lnTo>
                  <a:cubicBezTo>
                    <a:pt x="41052" y="17220"/>
                    <a:pt x="41432" y="16792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39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6"/>
                    <a:pt x="15163" y="17422"/>
                    <a:pt x="15472" y="17006"/>
                  </a:cubicBezTo>
                  <a:lnTo>
                    <a:pt x="15365" y="16923"/>
                  </a:lnTo>
                  <a:close/>
                  <a:moveTo>
                    <a:pt x="39220" y="18647"/>
                  </a:moveTo>
                  <a:cubicBezTo>
                    <a:pt x="38733" y="18992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099"/>
                    <a:pt x="39304" y="18766"/>
                  </a:cubicBezTo>
                  <a:lnTo>
                    <a:pt x="39220" y="18647"/>
                  </a:lnTo>
                  <a:close/>
                  <a:moveTo>
                    <a:pt x="31074" y="18647"/>
                  </a:moveTo>
                  <a:lnTo>
                    <a:pt x="30979" y="18766"/>
                  </a:lnTo>
                  <a:cubicBezTo>
                    <a:pt x="31491" y="19182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7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1"/>
                    <a:pt x="34630" y="20193"/>
                    <a:pt x="34820" y="20193"/>
                  </a:cubicBezTo>
                  <a:cubicBezTo>
                    <a:pt x="35189" y="20193"/>
                    <a:pt x="35593" y="20158"/>
                    <a:pt x="36022" y="20086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8"/>
                    <a:pt x="12773" y="20835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5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4"/>
                  </a:cubicBezTo>
                  <a:lnTo>
                    <a:pt x="7005" y="25747"/>
                  </a:lnTo>
                  <a:cubicBezTo>
                    <a:pt x="7588" y="25604"/>
                    <a:pt x="8147" y="25378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0"/>
                  </a:lnTo>
                  <a:lnTo>
                    <a:pt x="5269" y="26127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0"/>
                  </a:lnTo>
                  <a:lnTo>
                    <a:pt x="1773" y="26805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3354225" y="2000525"/>
              <a:ext cx="2318650" cy="894900"/>
            </a:xfrm>
            <a:custGeom>
              <a:avLst/>
              <a:gdLst/>
              <a:ahLst/>
              <a:cxnLst/>
              <a:rect l="l" t="t" r="r" b="b"/>
              <a:pathLst>
                <a:path w="92746" h="35796" extrusionOk="0">
                  <a:moveTo>
                    <a:pt x="91224" y="0"/>
                  </a:moveTo>
                  <a:lnTo>
                    <a:pt x="83613" y="1487"/>
                  </a:lnTo>
                  <a:cubicBezTo>
                    <a:pt x="78249" y="2533"/>
                    <a:pt x="75681" y="6553"/>
                    <a:pt x="73612" y="9764"/>
                  </a:cubicBezTo>
                  <a:cubicBezTo>
                    <a:pt x="71816" y="12570"/>
                    <a:pt x="70698" y="14175"/>
                    <a:pt x="68724" y="14568"/>
                  </a:cubicBezTo>
                  <a:cubicBezTo>
                    <a:pt x="68483" y="14614"/>
                    <a:pt x="68271" y="14642"/>
                    <a:pt x="68073" y="14642"/>
                  </a:cubicBezTo>
                  <a:cubicBezTo>
                    <a:pt x="67207" y="14642"/>
                    <a:pt x="66611" y="14107"/>
                    <a:pt x="65014" y="12249"/>
                  </a:cubicBezTo>
                  <a:cubicBezTo>
                    <a:pt x="63967" y="11012"/>
                    <a:pt x="62754" y="9609"/>
                    <a:pt x="61077" y="8574"/>
                  </a:cubicBezTo>
                  <a:cubicBezTo>
                    <a:pt x="59517" y="7605"/>
                    <a:pt x="57814" y="7119"/>
                    <a:pt x="55987" y="7119"/>
                  </a:cubicBezTo>
                  <a:cubicBezTo>
                    <a:pt x="55280" y="7119"/>
                    <a:pt x="54555" y="7192"/>
                    <a:pt x="53811" y="7338"/>
                  </a:cubicBezTo>
                  <a:cubicBezTo>
                    <a:pt x="48448" y="8396"/>
                    <a:pt x="45868" y="12404"/>
                    <a:pt x="43810" y="15614"/>
                  </a:cubicBezTo>
                  <a:cubicBezTo>
                    <a:pt x="42003" y="18433"/>
                    <a:pt x="40897" y="20038"/>
                    <a:pt x="38911" y="20419"/>
                  </a:cubicBezTo>
                  <a:cubicBezTo>
                    <a:pt x="38669" y="20466"/>
                    <a:pt x="38457" y="20494"/>
                    <a:pt x="38259" y="20494"/>
                  </a:cubicBezTo>
                  <a:cubicBezTo>
                    <a:pt x="37403" y="20494"/>
                    <a:pt x="36806" y="19963"/>
                    <a:pt x="35212" y="18100"/>
                  </a:cubicBezTo>
                  <a:cubicBezTo>
                    <a:pt x="34154" y="16863"/>
                    <a:pt x="32953" y="15472"/>
                    <a:pt x="31276" y="14425"/>
                  </a:cubicBezTo>
                  <a:cubicBezTo>
                    <a:pt x="29708" y="13466"/>
                    <a:pt x="28004" y="12981"/>
                    <a:pt x="26182" y="12981"/>
                  </a:cubicBezTo>
                  <a:cubicBezTo>
                    <a:pt x="25476" y="12981"/>
                    <a:pt x="24751" y="13054"/>
                    <a:pt x="24010" y="13200"/>
                  </a:cubicBezTo>
                  <a:cubicBezTo>
                    <a:pt x="18635" y="14247"/>
                    <a:pt x="16066" y="18266"/>
                    <a:pt x="13997" y="21477"/>
                  </a:cubicBezTo>
                  <a:cubicBezTo>
                    <a:pt x="12201" y="24284"/>
                    <a:pt x="11083" y="25889"/>
                    <a:pt x="9109" y="26282"/>
                  </a:cubicBezTo>
                  <a:lnTo>
                    <a:pt x="0" y="28065"/>
                  </a:lnTo>
                  <a:lnTo>
                    <a:pt x="1522" y="35795"/>
                  </a:lnTo>
                  <a:lnTo>
                    <a:pt x="10632" y="34011"/>
                  </a:lnTo>
                  <a:cubicBezTo>
                    <a:pt x="15995" y="32953"/>
                    <a:pt x="18563" y="28934"/>
                    <a:pt x="20633" y="25723"/>
                  </a:cubicBezTo>
                  <a:cubicBezTo>
                    <a:pt x="22428" y="22916"/>
                    <a:pt x="23546" y="21311"/>
                    <a:pt x="25520" y="20930"/>
                  </a:cubicBezTo>
                  <a:cubicBezTo>
                    <a:pt x="25767" y="20880"/>
                    <a:pt x="25983" y="20850"/>
                    <a:pt x="26185" y="20850"/>
                  </a:cubicBezTo>
                  <a:cubicBezTo>
                    <a:pt x="27040" y="20850"/>
                    <a:pt x="27633" y="21391"/>
                    <a:pt x="29231" y="23249"/>
                  </a:cubicBezTo>
                  <a:cubicBezTo>
                    <a:pt x="30277" y="24474"/>
                    <a:pt x="31490" y="25877"/>
                    <a:pt x="33167" y="26912"/>
                  </a:cubicBezTo>
                  <a:cubicBezTo>
                    <a:pt x="34727" y="27881"/>
                    <a:pt x="36430" y="28367"/>
                    <a:pt x="38257" y="28367"/>
                  </a:cubicBezTo>
                  <a:cubicBezTo>
                    <a:pt x="38964" y="28367"/>
                    <a:pt x="39690" y="28295"/>
                    <a:pt x="40433" y="28149"/>
                  </a:cubicBezTo>
                  <a:cubicBezTo>
                    <a:pt x="45796" y="27090"/>
                    <a:pt x="48365" y="23083"/>
                    <a:pt x="50434" y="19872"/>
                  </a:cubicBezTo>
                  <a:cubicBezTo>
                    <a:pt x="52230" y="17065"/>
                    <a:pt x="53348" y="15460"/>
                    <a:pt x="55322" y="15067"/>
                  </a:cubicBezTo>
                  <a:cubicBezTo>
                    <a:pt x="55563" y="15021"/>
                    <a:pt x="55775" y="14993"/>
                    <a:pt x="55973" y="14993"/>
                  </a:cubicBezTo>
                  <a:cubicBezTo>
                    <a:pt x="56838" y="14993"/>
                    <a:pt x="57435" y="15528"/>
                    <a:pt x="59032" y="17386"/>
                  </a:cubicBezTo>
                  <a:cubicBezTo>
                    <a:pt x="60078" y="18623"/>
                    <a:pt x="61291" y="20014"/>
                    <a:pt x="62968" y="21061"/>
                  </a:cubicBezTo>
                  <a:cubicBezTo>
                    <a:pt x="64535" y="22025"/>
                    <a:pt x="66245" y="22509"/>
                    <a:pt x="68080" y="22509"/>
                  </a:cubicBezTo>
                  <a:cubicBezTo>
                    <a:pt x="68780" y="22509"/>
                    <a:pt x="69499" y="22439"/>
                    <a:pt x="70234" y="22298"/>
                  </a:cubicBezTo>
                  <a:cubicBezTo>
                    <a:pt x="75598" y="21239"/>
                    <a:pt x="78178" y="17220"/>
                    <a:pt x="80235" y="14009"/>
                  </a:cubicBezTo>
                  <a:cubicBezTo>
                    <a:pt x="82043" y="11202"/>
                    <a:pt x="83149" y="9597"/>
                    <a:pt x="85135" y="9216"/>
                  </a:cubicBezTo>
                  <a:lnTo>
                    <a:pt x="92746" y="7730"/>
                  </a:lnTo>
                  <a:lnTo>
                    <a:pt x="9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356300" y="2013300"/>
              <a:ext cx="2315400" cy="871125"/>
            </a:xfrm>
            <a:custGeom>
              <a:avLst/>
              <a:gdLst/>
              <a:ahLst/>
              <a:cxnLst/>
              <a:rect l="l" t="t" r="r" b="b"/>
              <a:pathLst>
                <a:path w="92616" h="34845" extrusionOk="0">
                  <a:moveTo>
                    <a:pt x="91283" y="0"/>
                  </a:moveTo>
                  <a:lnTo>
                    <a:pt x="83661" y="1487"/>
                  </a:lnTo>
                  <a:cubicBezTo>
                    <a:pt x="78476" y="2498"/>
                    <a:pt x="75966" y="6410"/>
                    <a:pt x="73945" y="9562"/>
                  </a:cubicBezTo>
                  <a:cubicBezTo>
                    <a:pt x="72125" y="12392"/>
                    <a:pt x="70912" y="14140"/>
                    <a:pt x="68760" y="14556"/>
                  </a:cubicBezTo>
                  <a:cubicBezTo>
                    <a:pt x="68490" y="14607"/>
                    <a:pt x="68248" y="14635"/>
                    <a:pt x="68023" y="14635"/>
                  </a:cubicBezTo>
                  <a:cubicBezTo>
                    <a:pt x="66932" y="14635"/>
                    <a:pt x="66239" y="13978"/>
                    <a:pt x="64621" y="12095"/>
                  </a:cubicBezTo>
                  <a:cubicBezTo>
                    <a:pt x="62876" y="10050"/>
                    <a:pt x="60350" y="7098"/>
                    <a:pt x="55967" y="7098"/>
                  </a:cubicBezTo>
                  <a:cubicBezTo>
                    <a:pt x="55304" y="7098"/>
                    <a:pt x="54599" y="7166"/>
                    <a:pt x="53847" y="7314"/>
                  </a:cubicBezTo>
                  <a:cubicBezTo>
                    <a:pt x="48662" y="8325"/>
                    <a:pt x="46141" y="12237"/>
                    <a:pt x="44120" y="15389"/>
                  </a:cubicBezTo>
                  <a:cubicBezTo>
                    <a:pt x="42312" y="18219"/>
                    <a:pt x="41087" y="19967"/>
                    <a:pt x="38935" y="20383"/>
                  </a:cubicBezTo>
                  <a:cubicBezTo>
                    <a:pt x="38667" y="20434"/>
                    <a:pt x="38426" y="20462"/>
                    <a:pt x="38202" y="20462"/>
                  </a:cubicBezTo>
                  <a:cubicBezTo>
                    <a:pt x="37115" y="20462"/>
                    <a:pt x="36415" y="19805"/>
                    <a:pt x="34808" y="17922"/>
                  </a:cubicBezTo>
                  <a:cubicBezTo>
                    <a:pt x="33059" y="15873"/>
                    <a:pt x="30527" y="12932"/>
                    <a:pt x="26122" y="12932"/>
                  </a:cubicBezTo>
                  <a:cubicBezTo>
                    <a:pt x="25465" y="12932"/>
                    <a:pt x="24766" y="12998"/>
                    <a:pt x="24022" y="13141"/>
                  </a:cubicBezTo>
                  <a:cubicBezTo>
                    <a:pt x="18837" y="14152"/>
                    <a:pt x="16328" y="18065"/>
                    <a:pt x="14306" y="21216"/>
                  </a:cubicBezTo>
                  <a:cubicBezTo>
                    <a:pt x="12487" y="24046"/>
                    <a:pt x="11274" y="25794"/>
                    <a:pt x="9121" y="26211"/>
                  </a:cubicBezTo>
                  <a:lnTo>
                    <a:pt x="0" y="27994"/>
                  </a:lnTo>
                  <a:lnTo>
                    <a:pt x="1344" y="34844"/>
                  </a:lnTo>
                  <a:lnTo>
                    <a:pt x="10453" y="33060"/>
                  </a:lnTo>
                  <a:cubicBezTo>
                    <a:pt x="15638" y="32050"/>
                    <a:pt x="18159" y="28149"/>
                    <a:pt x="20181" y="24986"/>
                  </a:cubicBezTo>
                  <a:cubicBezTo>
                    <a:pt x="21989" y="22167"/>
                    <a:pt x="23214" y="20407"/>
                    <a:pt x="25366" y="19991"/>
                  </a:cubicBezTo>
                  <a:cubicBezTo>
                    <a:pt x="25631" y="19941"/>
                    <a:pt x="25870" y="19913"/>
                    <a:pt x="26092" y="19913"/>
                  </a:cubicBezTo>
                  <a:cubicBezTo>
                    <a:pt x="27183" y="19913"/>
                    <a:pt x="27882" y="20577"/>
                    <a:pt x="29492" y="22465"/>
                  </a:cubicBezTo>
                  <a:cubicBezTo>
                    <a:pt x="31237" y="24509"/>
                    <a:pt x="33762" y="27450"/>
                    <a:pt x="38149" y="27450"/>
                  </a:cubicBezTo>
                  <a:cubicBezTo>
                    <a:pt x="38815" y="27450"/>
                    <a:pt x="39523" y="27382"/>
                    <a:pt x="40279" y="27233"/>
                  </a:cubicBezTo>
                  <a:cubicBezTo>
                    <a:pt x="45463" y="26222"/>
                    <a:pt x="47973" y="22322"/>
                    <a:pt x="49994" y="19170"/>
                  </a:cubicBezTo>
                  <a:cubicBezTo>
                    <a:pt x="51814" y="16340"/>
                    <a:pt x="53027" y="14580"/>
                    <a:pt x="55179" y="14176"/>
                  </a:cubicBezTo>
                  <a:cubicBezTo>
                    <a:pt x="55449" y="14125"/>
                    <a:pt x="55691" y="14097"/>
                    <a:pt x="55916" y="14097"/>
                  </a:cubicBezTo>
                  <a:cubicBezTo>
                    <a:pt x="57007" y="14097"/>
                    <a:pt x="57701" y="14754"/>
                    <a:pt x="59318" y="16637"/>
                  </a:cubicBezTo>
                  <a:cubicBezTo>
                    <a:pt x="61063" y="18682"/>
                    <a:pt x="63588" y="21623"/>
                    <a:pt x="67966" y="21623"/>
                  </a:cubicBezTo>
                  <a:cubicBezTo>
                    <a:pt x="68631" y="21623"/>
                    <a:pt x="69338" y="21555"/>
                    <a:pt x="70092" y="21406"/>
                  </a:cubicBezTo>
                  <a:cubicBezTo>
                    <a:pt x="75277" y="20395"/>
                    <a:pt x="77798" y="16495"/>
                    <a:pt x="79819" y="13343"/>
                  </a:cubicBezTo>
                  <a:cubicBezTo>
                    <a:pt x="81627" y="10513"/>
                    <a:pt x="82852" y="8765"/>
                    <a:pt x="85004" y="8349"/>
                  </a:cubicBezTo>
                  <a:lnTo>
                    <a:pt x="92615" y="6862"/>
                  </a:lnTo>
                  <a:lnTo>
                    <a:pt x="912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357175" y="2017450"/>
              <a:ext cx="2313325" cy="861625"/>
            </a:xfrm>
            <a:custGeom>
              <a:avLst/>
              <a:gdLst/>
              <a:ahLst/>
              <a:cxnLst/>
              <a:rect l="l" t="t" r="r" b="b"/>
              <a:pathLst>
                <a:path w="92533" h="34465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9"/>
                    <a:pt x="68749" y="14569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4"/>
                  </a:cubicBezTo>
                  <a:cubicBezTo>
                    <a:pt x="62690" y="10027"/>
                    <a:pt x="60207" y="7120"/>
                    <a:pt x="55900" y="7120"/>
                  </a:cubicBezTo>
                  <a:cubicBezTo>
                    <a:pt x="55258" y="7120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8"/>
                    <a:pt x="38935" y="20408"/>
                  </a:cubicBezTo>
                  <a:cubicBezTo>
                    <a:pt x="38642" y="20466"/>
                    <a:pt x="38379" y="20497"/>
                    <a:pt x="38134" y="20497"/>
                  </a:cubicBezTo>
                  <a:cubicBezTo>
                    <a:pt x="36972" y="20497"/>
                    <a:pt x="36226" y="19791"/>
                    <a:pt x="34595" y="17875"/>
                  </a:cubicBezTo>
                  <a:cubicBezTo>
                    <a:pt x="32869" y="15870"/>
                    <a:pt x="30389" y="12967"/>
                    <a:pt x="26092" y="12967"/>
                  </a:cubicBezTo>
                  <a:cubicBezTo>
                    <a:pt x="25445" y="12967"/>
                    <a:pt x="24756" y="13033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7"/>
                    <a:pt x="9110" y="26259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5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4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4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2"/>
                    <a:pt x="77596" y="16115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3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440725" y="2108425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6"/>
                  </a:lnTo>
                  <a:lnTo>
                    <a:pt x="84220" y="500"/>
                  </a:lnTo>
                  <a:lnTo>
                    <a:pt x="85956" y="156"/>
                  </a:lnTo>
                  <a:lnTo>
                    <a:pt x="85920" y="1"/>
                  </a:lnTo>
                  <a:close/>
                  <a:moveTo>
                    <a:pt x="82460" y="691"/>
                  </a:moveTo>
                  <a:lnTo>
                    <a:pt x="80938" y="988"/>
                  </a:lnTo>
                  <a:cubicBezTo>
                    <a:pt x="80854" y="1000"/>
                    <a:pt x="80783" y="1012"/>
                    <a:pt x="80700" y="1036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1"/>
                  </a:cubicBezTo>
                  <a:lnTo>
                    <a:pt x="82484" y="833"/>
                  </a:lnTo>
                  <a:lnTo>
                    <a:pt x="82460" y="691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6"/>
                  </a:cubicBezTo>
                  <a:lnTo>
                    <a:pt x="77584" y="2665"/>
                  </a:lnTo>
                  <a:cubicBezTo>
                    <a:pt x="78060" y="2296"/>
                    <a:pt x="78547" y="1999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2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4"/>
                  </a:moveTo>
                  <a:cubicBezTo>
                    <a:pt x="51517" y="6756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2"/>
                  </a:cubicBezTo>
                  <a:lnTo>
                    <a:pt x="51719" y="6886"/>
                  </a:lnTo>
                  <a:lnTo>
                    <a:pt x="51707" y="6744"/>
                  </a:lnTo>
                  <a:close/>
                  <a:moveTo>
                    <a:pt x="53503" y="6756"/>
                  </a:moveTo>
                  <a:lnTo>
                    <a:pt x="53479" y="6898"/>
                  </a:lnTo>
                  <a:cubicBezTo>
                    <a:pt x="54050" y="6993"/>
                    <a:pt x="54585" y="7172"/>
                    <a:pt x="55120" y="7457"/>
                  </a:cubicBezTo>
                  <a:lnTo>
                    <a:pt x="55203" y="7315"/>
                  </a:lnTo>
                  <a:cubicBezTo>
                    <a:pt x="54644" y="7029"/>
                    <a:pt x="54097" y="6839"/>
                    <a:pt x="53503" y="6756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1"/>
                    <a:pt x="73196" y="7921"/>
                    <a:pt x="73077" y="8099"/>
                  </a:cubicBezTo>
                  <a:lnTo>
                    <a:pt x="73196" y="8183"/>
                  </a:lnTo>
                  <a:cubicBezTo>
                    <a:pt x="73315" y="8004"/>
                    <a:pt x="73434" y="7802"/>
                    <a:pt x="73553" y="7624"/>
                  </a:cubicBezTo>
                  <a:cubicBezTo>
                    <a:pt x="73767" y="7303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9"/>
                  </a:cubicBezTo>
                  <a:lnTo>
                    <a:pt x="57903" y="9610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1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8"/>
                    <a:pt x="45059" y="11191"/>
                    <a:pt x="44691" y="11750"/>
                  </a:cubicBezTo>
                  <a:lnTo>
                    <a:pt x="44810" y="11834"/>
                  </a:lnTo>
                  <a:cubicBezTo>
                    <a:pt x="45178" y="11298"/>
                    <a:pt x="45535" y="10823"/>
                    <a:pt x="45868" y="10407"/>
                  </a:cubicBezTo>
                  <a:lnTo>
                    <a:pt x="45749" y="10323"/>
                  </a:lnTo>
                  <a:close/>
                  <a:moveTo>
                    <a:pt x="59080" y="10942"/>
                  </a:moveTo>
                  <a:lnTo>
                    <a:pt x="58961" y="11049"/>
                  </a:lnTo>
                  <a:cubicBezTo>
                    <a:pt x="59318" y="11453"/>
                    <a:pt x="59734" y="11929"/>
                    <a:pt x="60174" y="12357"/>
                  </a:cubicBezTo>
                  <a:lnTo>
                    <a:pt x="60281" y="12238"/>
                  </a:lnTo>
                  <a:cubicBezTo>
                    <a:pt x="59829" y="11810"/>
                    <a:pt x="59413" y="11346"/>
                    <a:pt x="59080" y="10942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40"/>
                  </a:cubicBezTo>
                  <a:lnTo>
                    <a:pt x="24486" y="12785"/>
                  </a:lnTo>
                  <a:cubicBezTo>
                    <a:pt x="23927" y="12607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7"/>
                    <a:pt x="68832" y="12940"/>
                    <a:pt x="68320" y="13225"/>
                  </a:cubicBezTo>
                  <a:lnTo>
                    <a:pt x="68392" y="13356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6"/>
                  </a:cubicBezTo>
                  <a:lnTo>
                    <a:pt x="19349" y="13487"/>
                  </a:lnTo>
                  <a:cubicBezTo>
                    <a:pt x="19848" y="13237"/>
                    <a:pt x="20419" y="13023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8"/>
                  </a:moveTo>
                  <a:lnTo>
                    <a:pt x="61577" y="13487"/>
                  </a:lnTo>
                  <a:cubicBezTo>
                    <a:pt x="62101" y="13820"/>
                    <a:pt x="62648" y="14034"/>
                    <a:pt x="63207" y="14188"/>
                  </a:cubicBezTo>
                  <a:lnTo>
                    <a:pt x="63254" y="14057"/>
                  </a:lnTo>
                  <a:cubicBezTo>
                    <a:pt x="62695" y="13915"/>
                    <a:pt x="62172" y="13701"/>
                    <a:pt x="61649" y="13368"/>
                  </a:cubicBezTo>
                  <a:close/>
                  <a:moveTo>
                    <a:pt x="66703" y="13891"/>
                  </a:moveTo>
                  <a:cubicBezTo>
                    <a:pt x="66477" y="13950"/>
                    <a:pt x="66263" y="14010"/>
                    <a:pt x="66025" y="14057"/>
                  </a:cubicBezTo>
                  <a:cubicBezTo>
                    <a:pt x="65668" y="14129"/>
                    <a:pt x="65312" y="14176"/>
                    <a:pt x="64979" y="14188"/>
                  </a:cubicBezTo>
                  <a:lnTo>
                    <a:pt x="64990" y="14331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3"/>
                    <a:pt x="66525" y="14093"/>
                    <a:pt x="66750" y="14034"/>
                  </a:cubicBezTo>
                  <a:lnTo>
                    <a:pt x="66703" y="13891"/>
                  </a:lnTo>
                  <a:close/>
                  <a:moveTo>
                    <a:pt x="43728" y="13249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5"/>
                    <a:pt x="43739" y="13487"/>
                  </a:cubicBezTo>
                  <a:lnTo>
                    <a:pt x="43846" y="13320"/>
                  </a:lnTo>
                  <a:lnTo>
                    <a:pt x="43728" y="13249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2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5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4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3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3"/>
                    <a:pt x="29362" y="17173"/>
                    <a:pt x="29695" y="17530"/>
                  </a:cubicBezTo>
                  <a:lnTo>
                    <a:pt x="29814" y="17423"/>
                  </a:lnTo>
                  <a:cubicBezTo>
                    <a:pt x="29469" y="17066"/>
                    <a:pt x="29136" y="16686"/>
                    <a:pt x="28827" y="16317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6"/>
                    <a:pt x="40552" y="17518"/>
                  </a:cubicBezTo>
                  <a:lnTo>
                    <a:pt x="40659" y="17613"/>
                  </a:lnTo>
                  <a:cubicBezTo>
                    <a:pt x="41052" y="17221"/>
                    <a:pt x="41432" y="16793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40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7"/>
                    <a:pt x="15163" y="17423"/>
                    <a:pt x="15472" y="17007"/>
                  </a:cubicBezTo>
                  <a:lnTo>
                    <a:pt x="15365" y="16923"/>
                  </a:lnTo>
                  <a:close/>
                  <a:moveTo>
                    <a:pt x="39220" y="18648"/>
                  </a:moveTo>
                  <a:cubicBezTo>
                    <a:pt x="38733" y="18993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100"/>
                    <a:pt x="39304" y="18767"/>
                  </a:cubicBezTo>
                  <a:lnTo>
                    <a:pt x="39220" y="18648"/>
                  </a:lnTo>
                  <a:close/>
                  <a:moveTo>
                    <a:pt x="31074" y="18648"/>
                  </a:moveTo>
                  <a:lnTo>
                    <a:pt x="30979" y="18767"/>
                  </a:lnTo>
                  <a:cubicBezTo>
                    <a:pt x="31491" y="19183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8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2"/>
                    <a:pt x="34630" y="20194"/>
                    <a:pt x="34820" y="20194"/>
                  </a:cubicBezTo>
                  <a:cubicBezTo>
                    <a:pt x="35189" y="20194"/>
                    <a:pt x="35593" y="20158"/>
                    <a:pt x="36022" y="20087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9"/>
                    <a:pt x="12773" y="20836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6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5"/>
                  </a:cubicBezTo>
                  <a:lnTo>
                    <a:pt x="7005" y="25747"/>
                  </a:lnTo>
                  <a:cubicBezTo>
                    <a:pt x="7588" y="25605"/>
                    <a:pt x="8147" y="25379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1"/>
                  </a:lnTo>
                  <a:lnTo>
                    <a:pt x="5269" y="26128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1"/>
                  </a:lnTo>
                  <a:lnTo>
                    <a:pt x="1773" y="26806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90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18326"/>
            <a:ext cx="7704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219214" y="2077725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8297926" y="430415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7199983">
            <a:off x="8345177" y="-187663"/>
            <a:ext cx="893533" cy="760576"/>
          </a:xfrm>
          <a:custGeom>
            <a:avLst/>
            <a:gdLst/>
            <a:ahLst/>
            <a:cxnLst/>
            <a:rect l="l" t="t" r="r" b="b"/>
            <a:pathLst>
              <a:path w="7588" h="6458" extrusionOk="0">
                <a:moveTo>
                  <a:pt x="3211" y="203"/>
                </a:moveTo>
                <a:cubicBezTo>
                  <a:pt x="3948" y="203"/>
                  <a:pt x="4650" y="476"/>
                  <a:pt x="5209" y="952"/>
                </a:cubicBezTo>
                <a:cubicBezTo>
                  <a:pt x="5697" y="1368"/>
                  <a:pt x="6029" y="1951"/>
                  <a:pt x="6184" y="2569"/>
                </a:cubicBezTo>
                <a:cubicBezTo>
                  <a:pt x="6184" y="2605"/>
                  <a:pt x="6196" y="2617"/>
                  <a:pt x="6232" y="2629"/>
                </a:cubicBezTo>
                <a:lnTo>
                  <a:pt x="7350" y="3199"/>
                </a:lnTo>
                <a:cubicBezTo>
                  <a:pt x="7373" y="3211"/>
                  <a:pt x="7373" y="3235"/>
                  <a:pt x="7373" y="3247"/>
                </a:cubicBezTo>
                <a:cubicBezTo>
                  <a:pt x="7373" y="3271"/>
                  <a:pt x="7361" y="3294"/>
                  <a:pt x="7326" y="3318"/>
                </a:cubicBezTo>
                <a:lnTo>
                  <a:pt x="6220" y="3865"/>
                </a:lnTo>
                <a:cubicBezTo>
                  <a:pt x="6196" y="3865"/>
                  <a:pt x="6172" y="3889"/>
                  <a:pt x="6172" y="3925"/>
                </a:cubicBezTo>
                <a:cubicBezTo>
                  <a:pt x="6018" y="4531"/>
                  <a:pt x="5685" y="5114"/>
                  <a:pt x="5185" y="5530"/>
                </a:cubicBezTo>
                <a:cubicBezTo>
                  <a:pt x="4638" y="6006"/>
                  <a:pt x="3936" y="6267"/>
                  <a:pt x="3211" y="6267"/>
                </a:cubicBezTo>
                <a:cubicBezTo>
                  <a:pt x="1546" y="6267"/>
                  <a:pt x="179" y="4900"/>
                  <a:pt x="179" y="3235"/>
                </a:cubicBezTo>
                <a:cubicBezTo>
                  <a:pt x="179" y="1570"/>
                  <a:pt x="1534" y="203"/>
                  <a:pt x="3211" y="203"/>
                </a:cubicBezTo>
                <a:close/>
                <a:moveTo>
                  <a:pt x="3223" y="0"/>
                </a:moveTo>
                <a:cubicBezTo>
                  <a:pt x="1439" y="0"/>
                  <a:pt x="0" y="1451"/>
                  <a:pt x="0" y="3235"/>
                </a:cubicBezTo>
                <a:cubicBezTo>
                  <a:pt x="0" y="5019"/>
                  <a:pt x="1439" y="6458"/>
                  <a:pt x="3223" y="6458"/>
                </a:cubicBezTo>
                <a:cubicBezTo>
                  <a:pt x="3996" y="6458"/>
                  <a:pt x="4757" y="6184"/>
                  <a:pt x="5340" y="5673"/>
                </a:cubicBezTo>
                <a:cubicBezTo>
                  <a:pt x="5839" y="5245"/>
                  <a:pt x="6196" y="4650"/>
                  <a:pt x="6362" y="4008"/>
                </a:cubicBezTo>
                <a:lnTo>
                  <a:pt x="7433" y="3485"/>
                </a:lnTo>
                <a:cubicBezTo>
                  <a:pt x="7516" y="3449"/>
                  <a:pt x="7587" y="3354"/>
                  <a:pt x="7587" y="3247"/>
                </a:cubicBezTo>
                <a:cubicBezTo>
                  <a:pt x="7587" y="3152"/>
                  <a:pt x="7516" y="3057"/>
                  <a:pt x="7433" y="3021"/>
                </a:cubicBezTo>
                <a:lnTo>
                  <a:pt x="6362" y="2462"/>
                </a:lnTo>
                <a:cubicBezTo>
                  <a:pt x="6196" y="1808"/>
                  <a:pt x="5839" y="1213"/>
                  <a:pt x="5340" y="785"/>
                </a:cubicBezTo>
                <a:cubicBezTo>
                  <a:pt x="4757" y="286"/>
                  <a:pt x="3996" y="0"/>
                  <a:pt x="32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322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13225" y="1836481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 flipH="1">
            <a:off x="5480380" y="100"/>
            <a:ext cx="3663600" cy="5143500"/>
          </a:xfrm>
          <a:prstGeom prst="flowChartDocument">
            <a:avLst/>
          </a:prstGeom>
          <a:noFill/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80549" y="1023811"/>
            <a:ext cx="541986" cy="541986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8570075" y="4270499"/>
            <a:ext cx="997623" cy="997623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>
            <a:off x="8474466" y="2892584"/>
            <a:ext cx="1706258" cy="2250916"/>
            <a:chOff x="4024825" y="148925"/>
            <a:chExt cx="1493050" cy="1969650"/>
          </a:xfrm>
        </p:grpSpPr>
        <p:sp>
          <p:nvSpPr>
            <p:cNvPr id="49" name="Google Shape;49;p8"/>
            <p:cNvSpPr/>
            <p:nvPr/>
          </p:nvSpPr>
          <p:spPr>
            <a:xfrm>
              <a:off x="4024825" y="148925"/>
              <a:ext cx="1493050" cy="1969650"/>
            </a:xfrm>
            <a:custGeom>
              <a:avLst/>
              <a:gdLst/>
              <a:ahLst/>
              <a:cxnLst/>
              <a:rect l="l" t="t" r="r" b="b"/>
              <a:pathLst>
                <a:path w="59722" h="78786" extrusionOk="0">
                  <a:moveTo>
                    <a:pt x="51683" y="0"/>
                  </a:moveTo>
                  <a:lnTo>
                    <a:pt x="51683" y="48579"/>
                  </a:lnTo>
                  <a:cubicBezTo>
                    <a:pt x="51683" y="49923"/>
                    <a:pt x="50601" y="51017"/>
                    <a:pt x="49245" y="51017"/>
                  </a:cubicBezTo>
                  <a:cubicBezTo>
                    <a:pt x="47913" y="51017"/>
                    <a:pt x="46807" y="49935"/>
                    <a:pt x="46807" y="48579"/>
                  </a:cubicBezTo>
                  <a:lnTo>
                    <a:pt x="46807" y="33905"/>
                  </a:lnTo>
                  <a:cubicBezTo>
                    <a:pt x="46807" y="28125"/>
                    <a:pt x="42110" y="23428"/>
                    <a:pt x="36330" y="23428"/>
                  </a:cubicBezTo>
                  <a:cubicBezTo>
                    <a:pt x="30551" y="23428"/>
                    <a:pt x="25853" y="28125"/>
                    <a:pt x="25853" y="33905"/>
                  </a:cubicBezTo>
                  <a:lnTo>
                    <a:pt x="25853" y="48579"/>
                  </a:lnTo>
                  <a:cubicBezTo>
                    <a:pt x="25853" y="49923"/>
                    <a:pt x="24747" y="51017"/>
                    <a:pt x="23392" y="51017"/>
                  </a:cubicBezTo>
                  <a:cubicBezTo>
                    <a:pt x="22060" y="51017"/>
                    <a:pt x="20954" y="49935"/>
                    <a:pt x="20954" y="48579"/>
                  </a:cubicBezTo>
                  <a:lnTo>
                    <a:pt x="20954" y="33905"/>
                  </a:lnTo>
                  <a:cubicBezTo>
                    <a:pt x="20954" y="28125"/>
                    <a:pt x="16256" y="23428"/>
                    <a:pt x="10477" y="23428"/>
                  </a:cubicBezTo>
                  <a:cubicBezTo>
                    <a:pt x="4697" y="23428"/>
                    <a:pt x="0" y="28125"/>
                    <a:pt x="0" y="33905"/>
                  </a:cubicBezTo>
                  <a:lnTo>
                    <a:pt x="0" y="78785"/>
                  </a:lnTo>
                  <a:lnTo>
                    <a:pt x="8039" y="78785"/>
                  </a:lnTo>
                  <a:lnTo>
                    <a:pt x="8039" y="33905"/>
                  </a:lnTo>
                  <a:cubicBezTo>
                    <a:pt x="8039" y="32573"/>
                    <a:pt x="9121" y="31467"/>
                    <a:pt x="10477" y="31467"/>
                  </a:cubicBezTo>
                  <a:cubicBezTo>
                    <a:pt x="11821" y="31467"/>
                    <a:pt x="12915" y="32561"/>
                    <a:pt x="12915" y="33905"/>
                  </a:cubicBezTo>
                  <a:lnTo>
                    <a:pt x="12915" y="48579"/>
                  </a:lnTo>
                  <a:cubicBezTo>
                    <a:pt x="12915" y="54359"/>
                    <a:pt x="17612" y="59056"/>
                    <a:pt x="23392" y="59056"/>
                  </a:cubicBezTo>
                  <a:cubicBezTo>
                    <a:pt x="29183" y="59056"/>
                    <a:pt x="33880" y="54359"/>
                    <a:pt x="33880" y="48579"/>
                  </a:cubicBezTo>
                  <a:lnTo>
                    <a:pt x="33880" y="33905"/>
                  </a:lnTo>
                  <a:cubicBezTo>
                    <a:pt x="33880" y="32573"/>
                    <a:pt x="34975" y="31467"/>
                    <a:pt x="36330" y="31467"/>
                  </a:cubicBezTo>
                  <a:cubicBezTo>
                    <a:pt x="37662" y="31467"/>
                    <a:pt x="38768" y="32561"/>
                    <a:pt x="38768" y="33905"/>
                  </a:cubicBezTo>
                  <a:lnTo>
                    <a:pt x="38768" y="48579"/>
                  </a:lnTo>
                  <a:cubicBezTo>
                    <a:pt x="38768" y="54359"/>
                    <a:pt x="43465" y="59056"/>
                    <a:pt x="49245" y="59056"/>
                  </a:cubicBezTo>
                  <a:cubicBezTo>
                    <a:pt x="55024" y="59056"/>
                    <a:pt x="59722" y="54359"/>
                    <a:pt x="59722" y="48579"/>
                  </a:cubicBezTo>
                  <a:lnTo>
                    <a:pt x="59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4036400" y="148925"/>
              <a:ext cx="1469600" cy="1969650"/>
            </a:xfrm>
            <a:custGeom>
              <a:avLst/>
              <a:gdLst/>
              <a:ahLst/>
              <a:cxnLst/>
              <a:rect l="l" t="t" r="r" b="b"/>
              <a:pathLst>
                <a:path w="58784" h="78786" extrusionOk="0">
                  <a:moveTo>
                    <a:pt x="51695" y="0"/>
                  </a:moveTo>
                  <a:lnTo>
                    <a:pt x="51695" y="48579"/>
                  </a:lnTo>
                  <a:cubicBezTo>
                    <a:pt x="51695" y="50185"/>
                    <a:pt x="50387" y="51493"/>
                    <a:pt x="48782" y="51493"/>
                  </a:cubicBezTo>
                  <a:cubicBezTo>
                    <a:pt x="47177" y="51493"/>
                    <a:pt x="45868" y="50185"/>
                    <a:pt x="45868" y="48579"/>
                  </a:cubicBezTo>
                  <a:lnTo>
                    <a:pt x="45868" y="33905"/>
                  </a:lnTo>
                  <a:cubicBezTo>
                    <a:pt x="45868" y="28399"/>
                    <a:pt x="41385" y="23903"/>
                    <a:pt x="35855" y="23903"/>
                  </a:cubicBezTo>
                  <a:cubicBezTo>
                    <a:pt x="30337" y="23903"/>
                    <a:pt x="25842" y="28399"/>
                    <a:pt x="25842" y="33905"/>
                  </a:cubicBezTo>
                  <a:lnTo>
                    <a:pt x="25842" y="48579"/>
                  </a:lnTo>
                  <a:cubicBezTo>
                    <a:pt x="25842" y="50185"/>
                    <a:pt x="24534" y="51493"/>
                    <a:pt x="22917" y="51493"/>
                  </a:cubicBezTo>
                  <a:cubicBezTo>
                    <a:pt x="21311" y="51493"/>
                    <a:pt x="20003" y="50185"/>
                    <a:pt x="20003" y="48579"/>
                  </a:cubicBezTo>
                  <a:lnTo>
                    <a:pt x="20003" y="33905"/>
                  </a:lnTo>
                  <a:cubicBezTo>
                    <a:pt x="20003" y="28399"/>
                    <a:pt x="15520" y="23903"/>
                    <a:pt x="10002" y="23903"/>
                  </a:cubicBezTo>
                  <a:cubicBezTo>
                    <a:pt x="4484" y="23903"/>
                    <a:pt x="1" y="28399"/>
                    <a:pt x="1" y="33905"/>
                  </a:cubicBezTo>
                  <a:lnTo>
                    <a:pt x="1" y="78785"/>
                  </a:lnTo>
                  <a:lnTo>
                    <a:pt x="7089" y="78785"/>
                  </a:lnTo>
                  <a:lnTo>
                    <a:pt x="7089" y="33905"/>
                  </a:lnTo>
                  <a:cubicBezTo>
                    <a:pt x="7089" y="32299"/>
                    <a:pt x="8397" y="30991"/>
                    <a:pt x="10002" y="30991"/>
                  </a:cubicBezTo>
                  <a:cubicBezTo>
                    <a:pt x="11608" y="30991"/>
                    <a:pt x="12916" y="32299"/>
                    <a:pt x="12916" y="33905"/>
                  </a:cubicBezTo>
                  <a:lnTo>
                    <a:pt x="12916" y="48579"/>
                  </a:lnTo>
                  <a:cubicBezTo>
                    <a:pt x="12916" y="54097"/>
                    <a:pt x="17399" y="58581"/>
                    <a:pt x="22929" y="58581"/>
                  </a:cubicBezTo>
                  <a:cubicBezTo>
                    <a:pt x="28447" y="58581"/>
                    <a:pt x="32942" y="54097"/>
                    <a:pt x="32942" y="48579"/>
                  </a:cubicBezTo>
                  <a:lnTo>
                    <a:pt x="32942" y="33905"/>
                  </a:lnTo>
                  <a:cubicBezTo>
                    <a:pt x="32942" y="32299"/>
                    <a:pt x="34250" y="30991"/>
                    <a:pt x="35867" y="30991"/>
                  </a:cubicBezTo>
                  <a:cubicBezTo>
                    <a:pt x="37473" y="30991"/>
                    <a:pt x="38781" y="32299"/>
                    <a:pt x="38781" y="33905"/>
                  </a:cubicBezTo>
                  <a:lnTo>
                    <a:pt x="38781" y="48579"/>
                  </a:lnTo>
                  <a:cubicBezTo>
                    <a:pt x="38781" y="54097"/>
                    <a:pt x="43264" y="58581"/>
                    <a:pt x="48782" y="58581"/>
                  </a:cubicBezTo>
                  <a:cubicBezTo>
                    <a:pt x="54300" y="58581"/>
                    <a:pt x="58783" y="54097"/>
                    <a:pt x="58783" y="48579"/>
                  </a:cubicBezTo>
                  <a:lnTo>
                    <a:pt x="58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4122925" y="148925"/>
              <a:ext cx="1293275" cy="1969650"/>
            </a:xfrm>
            <a:custGeom>
              <a:avLst/>
              <a:gdLst/>
              <a:ahLst/>
              <a:cxnLst/>
              <a:rect l="l" t="t" r="r" b="b"/>
              <a:pathLst>
                <a:path w="51731" h="78786" fill="none" extrusionOk="0">
                  <a:moveTo>
                    <a:pt x="51731" y="0"/>
                  </a:moveTo>
                  <a:lnTo>
                    <a:pt x="51731" y="48663"/>
                  </a:lnTo>
                  <a:cubicBezTo>
                    <a:pt x="51731" y="52230"/>
                    <a:pt x="48829" y="55132"/>
                    <a:pt x="45261" y="55132"/>
                  </a:cubicBezTo>
                  <a:lnTo>
                    <a:pt x="45261" y="55132"/>
                  </a:lnTo>
                  <a:cubicBezTo>
                    <a:pt x="41694" y="55132"/>
                    <a:pt x="38792" y="52230"/>
                    <a:pt x="38792" y="48663"/>
                  </a:cubicBezTo>
                  <a:lnTo>
                    <a:pt x="38792" y="33952"/>
                  </a:lnTo>
                  <a:cubicBezTo>
                    <a:pt x="38792" y="30385"/>
                    <a:pt x="35902" y="27483"/>
                    <a:pt x="32335" y="27483"/>
                  </a:cubicBezTo>
                  <a:lnTo>
                    <a:pt x="32335" y="27483"/>
                  </a:lnTo>
                  <a:cubicBezTo>
                    <a:pt x="28767" y="27483"/>
                    <a:pt x="25866" y="30385"/>
                    <a:pt x="25866" y="33952"/>
                  </a:cubicBezTo>
                  <a:lnTo>
                    <a:pt x="25866" y="48663"/>
                  </a:lnTo>
                  <a:cubicBezTo>
                    <a:pt x="25866" y="52230"/>
                    <a:pt x="22964" y="55132"/>
                    <a:pt x="19396" y="55132"/>
                  </a:cubicBezTo>
                  <a:lnTo>
                    <a:pt x="19396" y="55132"/>
                  </a:lnTo>
                  <a:cubicBezTo>
                    <a:pt x="15829" y="55132"/>
                    <a:pt x="12927" y="52230"/>
                    <a:pt x="12927" y="48663"/>
                  </a:cubicBezTo>
                  <a:lnTo>
                    <a:pt x="12927" y="33952"/>
                  </a:lnTo>
                  <a:cubicBezTo>
                    <a:pt x="12927" y="30385"/>
                    <a:pt x="10037" y="27483"/>
                    <a:pt x="6470" y="27483"/>
                  </a:cubicBezTo>
                  <a:lnTo>
                    <a:pt x="6470" y="27483"/>
                  </a:lnTo>
                  <a:cubicBezTo>
                    <a:pt x="2902" y="27483"/>
                    <a:pt x="0" y="30385"/>
                    <a:pt x="0" y="33952"/>
                  </a:cubicBezTo>
                  <a:lnTo>
                    <a:pt x="0" y="78785"/>
                  </a:lnTo>
                </a:path>
              </a:pathLst>
            </a:custGeom>
            <a:solidFill>
              <a:schemeClr val="accent1"/>
            </a:solidFill>
            <a:ln w="7425" cap="rnd" cmpd="sng">
              <a:solidFill>
                <a:schemeClr val="accent1"/>
              </a:solidFill>
              <a:prstDash val="solid"/>
              <a:miter lim="11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24001" y="460400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274824" y="-44855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4077976" y="-44855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430776" y="464640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 rot="-5400000">
            <a:off x="4060888" y="4648156"/>
            <a:ext cx="1025063" cy="872524"/>
          </a:xfrm>
          <a:custGeom>
            <a:avLst/>
            <a:gdLst/>
            <a:ahLst/>
            <a:cxnLst/>
            <a:rect l="l" t="t" r="r" b="b"/>
            <a:pathLst>
              <a:path w="7588" h="6458" extrusionOk="0">
                <a:moveTo>
                  <a:pt x="3211" y="203"/>
                </a:moveTo>
                <a:cubicBezTo>
                  <a:pt x="3948" y="203"/>
                  <a:pt x="4650" y="476"/>
                  <a:pt x="5209" y="952"/>
                </a:cubicBezTo>
                <a:cubicBezTo>
                  <a:pt x="5697" y="1368"/>
                  <a:pt x="6029" y="1951"/>
                  <a:pt x="6184" y="2569"/>
                </a:cubicBezTo>
                <a:cubicBezTo>
                  <a:pt x="6184" y="2605"/>
                  <a:pt x="6196" y="2617"/>
                  <a:pt x="6232" y="2629"/>
                </a:cubicBezTo>
                <a:lnTo>
                  <a:pt x="7350" y="3199"/>
                </a:lnTo>
                <a:cubicBezTo>
                  <a:pt x="7373" y="3211"/>
                  <a:pt x="7373" y="3235"/>
                  <a:pt x="7373" y="3247"/>
                </a:cubicBezTo>
                <a:cubicBezTo>
                  <a:pt x="7373" y="3271"/>
                  <a:pt x="7361" y="3294"/>
                  <a:pt x="7326" y="3318"/>
                </a:cubicBezTo>
                <a:lnTo>
                  <a:pt x="6220" y="3865"/>
                </a:lnTo>
                <a:cubicBezTo>
                  <a:pt x="6196" y="3865"/>
                  <a:pt x="6172" y="3889"/>
                  <a:pt x="6172" y="3925"/>
                </a:cubicBezTo>
                <a:cubicBezTo>
                  <a:pt x="6018" y="4531"/>
                  <a:pt x="5685" y="5114"/>
                  <a:pt x="5185" y="5530"/>
                </a:cubicBezTo>
                <a:cubicBezTo>
                  <a:pt x="4638" y="6006"/>
                  <a:pt x="3936" y="6267"/>
                  <a:pt x="3211" y="6267"/>
                </a:cubicBezTo>
                <a:cubicBezTo>
                  <a:pt x="1546" y="6267"/>
                  <a:pt x="179" y="4900"/>
                  <a:pt x="179" y="3235"/>
                </a:cubicBezTo>
                <a:cubicBezTo>
                  <a:pt x="179" y="1570"/>
                  <a:pt x="1534" y="203"/>
                  <a:pt x="3211" y="203"/>
                </a:cubicBezTo>
                <a:close/>
                <a:moveTo>
                  <a:pt x="3223" y="0"/>
                </a:moveTo>
                <a:cubicBezTo>
                  <a:pt x="1439" y="0"/>
                  <a:pt x="0" y="1451"/>
                  <a:pt x="0" y="3235"/>
                </a:cubicBezTo>
                <a:cubicBezTo>
                  <a:pt x="0" y="5019"/>
                  <a:pt x="1439" y="6458"/>
                  <a:pt x="3223" y="6458"/>
                </a:cubicBezTo>
                <a:cubicBezTo>
                  <a:pt x="3996" y="6458"/>
                  <a:pt x="4757" y="6184"/>
                  <a:pt x="5340" y="5673"/>
                </a:cubicBezTo>
                <a:cubicBezTo>
                  <a:pt x="5839" y="5245"/>
                  <a:pt x="6196" y="4650"/>
                  <a:pt x="6362" y="4008"/>
                </a:cubicBezTo>
                <a:lnTo>
                  <a:pt x="7433" y="3485"/>
                </a:lnTo>
                <a:cubicBezTo>
                  <a:pt x="7516" y="3449"/>
                  <a:pt x="7587" y="3354"/>
                  <a:pt x="7587" y="3247"/>
                </a:cubicBezTo>
                <a:cubicBezTo>
                  <a:pt x="7587" y="3152"/>
                  <a:pt x="7516" y="3057"/>
                  <a:pt x="7433" y="3021"/>
                </a:cubicBezTo>
                <a:lnTo>
                  <a:pt x="6362" y="2462"/>
                </a:lnTo>
                <a:cubicBezTo>
                  <a:pt x="6196" y="1808"/>
                  <a:pt x="5839" y="1213"/>
                  <a:pt x="5340" y="785"/>
                </a:cubicBezTo>
                <a:cubicBezTo>
                  <a:pt x="4757" y="286"/>
                  <a:pt x="3996" y="0"/>
                  <a:pt x="32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0"/>
          <p:cNvGrpSpPr/>
          <p:nvPr/>
        </p:nvGrpSpPr>
        <p:grpSpPr>
          <a:xfrm>
            <a:off x="-199959" y="4147964"/>
            <a:ext cx="4176121" cy="1611804"/>
            <a:chOff x="3354225" y="2000525"/>
            <a:chExt cx="2318650" cy="894900"/>
          </a:xfrm>
        </p:grpSpPr>
        <p:sp>
          <p:nvSpPr>
            <p:cNvPr id="63" name="Google Shape;63;p10"/>
            <p:cNvSpPr/>
            <p:nvPr/>
          </p:nvSpPr>
          <p:spPr>
            <a:xfrm>
              <a:off x="3357175" y="2032325"/>
              <a:ext cx="2313325" cy="861600"/>
            </a:xfrm>
            <a:custGeom>
              <a:avLst/>
              <a:gdLst/>
              <a:ahLst/>
              <a:cxnLst/>
              <a:rect l="l" t="t" r="r" b="b"/>
              <a:pathLst>
                <a:path w="92533" h="34464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8"/>
                    <a:pt x="68749" y="14568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3"/>
                  </a:cubicBezTo>
                  <a:cubicBezTo>
                    <a:pt x="62690" y="10026"/>
                    <a:pt x="60207" y="7119"/>
                    <a:pt x="55900" y="7119"/>
                  </a:cubicBezTo>
                  <a:cubicBezTo>
                    <a:pt x="55258" y="7119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7"/>
                    <a:pt x="38935" y="20407"/>
                  </a:cubicBezTo>
                  <a:cubicBezTo>
                    <a:pt x="38642" y="20465"/>
                    <a:pt x="38379" y="20497"/>
                    <a:pt x="38134" y="20497"/>
                  </a:cubicBezTo>
                  <a:cubicBezTo>
                    <a:pt x="36972" y="20497"/>
                    <a:pt x="36226" y="19790"/>
                    <a:pt x="34595" y="17874"/>
                  </a:cubicBezTo>
                  <a:cubicBezTo>
                    <a:pt x="32869" y="15869"/>
                    <a:pt x="30389" y="12966"/>
                    <a:pt x="26092" y="12966"/>
                  </a:cubicBezTo>
                  <a:cubicBezTo>
                    <a:pt x="25445" y="12966"/>
                    <a:pt x="24756" y="13032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6"/>
                    <a:pt x="9110" y="26258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4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3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3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1"/>
                    <a:pt x="77596" y="16114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2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3440725" y="2123300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5"/>
                  </a:lnTo>
                  <a:lnTo>
                    <a:pt x="84220" y="500"/>
                  </a:lnTo>
                  <a:lnTo>
                    <a:pt x="85956" y="155"/>
                  </a:lnTo>
                  <a:lnTo>
                    <a:pt x="85920" y="1"/>
                  </a:lnTo>
                  <a:close/>
                  <a:moveTo>
                    <a:pt x="82460" y="690"/>
                  </a:moveTo>
                  <a:lnTo>
                    <a:pt x="80938" y="988"/>
                  </a:lnTo>
                  <a:cubicBezTo>
                    <a:pt x="80854" y="999"/>
                    <a:pt x="80783" y="1011"/>
                    <a:pt x="80700" y="1035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0"/>
                  </a:cubicBezTo>
                  <a:lnTo>
                    <a:pt x="82484" y="833"/>
                  </a:lnTo>
                  <a:lnTo>
                    <a:pt x="82460" y="690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5"/>
                  </a:cubicBezTo>
                  <a:lnTo>
                    <a:pt x="77584" y="2664"/>
                  </a:lnTo>
                  <a:cubicBezTo>
                    <a:pt x="78060" y="2296"/>
                    <a:pt x="78547" y="1998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1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3"/>
                  </a:moveTo>
                  <a:cubicBezTo>
                    <a:pt x="51517" y="6755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1"/>
                  </a:cubicBezTo>
                  <a:lnTo>
                    <a:pt x="51719" y="6886"/>
                  </a:lnTo>
                  <a:lnTo>
                    <a:pt x="51707" y="6743"/>
                  </a:lnTo>
                  <a:close/>
                  <a:moveTo>
                    <a:pt x="53503" y="6755"/>
                  </a:moveTo>
                  <a:lnTo>
                    <a:pt x="53479" y="6898"/>
                  </a:lnTo>
                  <a:cubicBezTo>
                    <a:pt x="54050" y="6993"/>
                    <a:pt x="54585" y="7171"/>
                    <a:pt x="55120" y="7457"/>
                  </a:cubicBezTo>
                  <a:lnTo>
                    <a:pt x="55203" y="7314"/>
                  </a:lnTo>
                  <a:cubicBezTo>
                    <a:pt x="54644" y="7029"/>
                    <a:pt x="54097" y="6838"/>
                    <a:pt x="53503" y="6755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0"/>
                    <a:pt x="73196" y="7921"/>
                    <a:pt x="73077" y="8099"/>
                  </a:cubicBezTo>
                  <a:lnTo>
                    <a:pt x="73196" y="8182"/>
                  </a:lnTo>
                  <a:cubicBezTo>
                    <a:pt x="73315" y="8004"/>
                    <a:pt x="73434" y="7802"/>
                    <a:pt x="73553" y="7623"/>
                  </a:cubicBezTo>
                  <a:cubicBezTo>
                    <a:pt x="73767" y="7302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8"/>
                  </a:cubicBezTo>
                  <a:lnTo>
                    <a:pt x="57903" y="9609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0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7"/>
                    <a:pt x="45059" y="11191"/>
                    <a:pt x="44691" y="11750"/>
                  </a:cubicBezTo>
                  <a:lnTo>
                    <a:pt x="44810" y="11833"/>
                  </a:lnTo>
                  <a:cubicBezTo>
                    <a:pt x="45178" y="11298"/>
                    <a:pt x="45535" y="10822"/>
                    <a:pt x="45868" y="10406"/>
                  </a:cubicBezTo>
                  <a:lnTo>
                    <a:pt x="45749" y="10323"/>
                  </a:lnTo>
                  <a:close/>
                  <a:moveTo>
                    <a:pt x="59080" y="10941"/>
                  </a:moveTo>
                  <a:lnTo>
                    <a:pt x="58961" y="11048"/>
                  </a:lnTo>
                  <a:cubicBezTo>
                    <a:pt x="59318" y="11453"/>
                    <a:pt x="59734" y="11928"/>
                    <a:pt x="60174" y="12356"/>
                  </a:cubicBezTo>
                  <a:lnTo>
                    <a:pt x="60281" y="12237"/>
                  </a:lnTo>
                  <a:cubicBezTo>
                    <a:pt x="59829" y="11809"/>
                    <a:pt x="59413" y="11346"/>
                    <a:pt x="59080" y="10941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39"/>
                  </a:cubicBezTo>
                  <a:lnTo>
                    <a:pt x="24486" y="12785"/>
                  </a:lnTo>
                  <a:cubicBezTo>
                    <a:pt x="23927" y="12606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6"/>
                    <a:pt x="68832" y="12939"/>
                    <a:pt x="68320" y="13225"/>
                  </a:cubicBezTo>
                  <a:lnTo>
                    <a:pt x="68392" y="13355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5"/>
                  </a:cubicBezTo>
                  <a:lnTo>
                    <a:pt x="19349" y="13486"/>
                  </a:lnTo>
                  <a:cubicBezTo>
                    <a:pt x="19848" y="13236"/>
                    <a:pt x="20419" y="13022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7"/>
                  </a:moveTo>
                  <a:lnTo>
                    <a:pt x="61577" y="13486"/>
                  </a:lnTo>
                  <a:cubicBezTo>
                    <a:pt x="62101" y="13819"/>
                    <a:pt x="62648" y="14033"/>
                    <a:pt x="63207" y="14188"/>
                  </a:cubicBezTo>
                  <a:lnTo>
                    <a:pt x="63254" y="14057"/>
                  </a:lnTo>
                  <a:cubicBezTo>
                    <a:pt x="62695" y="13914"/>
                    <a:pt x="62172" y="13700"/>
                    <a:pt x="61649" y="13367"/>
                  </a:cubicBezTo>
                  <a:close/>
                  <a:moveTo>
                    <a:pt x="66703" y="13890"/>
                  </a:moveTo>
                  <a:cubicBezTo>
                    <a:pt x="66477" y="13950"/>
                    <a:pt x="66263" y="14009"/>
                    <a:pt x="66025" y="14057"/>
                  </a:cubicBezTo>
                  <a:cubicBezTo>
                    <a:pt x="65668" y="14128"/>
                    <a:pt x="65312" y="14176"/>
                    <a:pt x="64979" y="14188"/>
                  </a:cubicBezTo>
                  <a:lnTo>
                    <a:pt x="64990" y="14330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2"/>
                    <a:pt x="66525" y="14093"/>
                    <a:pt x="66750" y="14033"/>
                  </a:cubicBezTo>
                  <a:lnTo>
                    <a:pt x="66703" y="13890"/>
                  </a:lnTo>
                  <a:close/>
                  <a:moveTo>
                    <a:pt x="43728" y="13248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4"/>
                    <a:pt x="43739" y="13486"/>
                  </a:cubicBezTo>
                  <a:lnTo>
                    <a:pt x="43846" y="13320"/>
                  </a:lnTo>
                  <a:lnTo>
                    <a:pt x="43728" y="13248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1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4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3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2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2"/>
                    <a:pt x="29362" y="17173"/>
                    <a:pt x="29695" y="17529"/>
                  </a:cubicBezTo>
                  <a:lnTo>
                    <a:pt x="29814" y="17422"/>
                  </a:lnTo>
                  <a:cubicBezTo>
                    <a:pt x="29469" y="17066"/>
                    <a:pt x="29136" y="16685"/>
                    <a:pt x="28827" y="16316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5"/>
                    <a:pt x="40552" y="17518"/>
                  </a:cubicBezTo>
                  <a:lnTo>
                    <a:pt x="40659" y="17613"/>
                  </a:lnTo>
                  <a:cubicBezTo>
                    <a:pt x="41052" y="17220"/>
                    <a:pt x="41432" y="16792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39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6"/>
                    <a:pt x="15163" y="17422"/>
                    <a:pt x="15472" y="17006"/>
                  </a:cubicBezTo>
                  <a:lnTo>
                    <a:pt x="15365" y="16923"/>
                  </a:lnTo>
                  <a:close/>
                  <a:moveTo>
                    <a:pt x="39220" y="18647"/>
                  </a:moveTo>
                  <a:cubicBezTo>
                    <a:pt x="38733" y="18992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099"/>
                    <a:pt x="39304" y="18766"/>
                  </a:cubicBezTo>
                  <a:lnTo>
                    <a:pt x="39220" y="18647"/>
                  </a:lnTo>
                  <a:close/>
                  <a:moveTo>
                    <a:pt x="31074" y="18647"/>
                  </a:moveTo>
                  <a:lnTo>
                    <a:pt x="30979" y="18766"/>
                  </a:lnTo>
                  <a:cubicBezTo>
                    <a:pt x="31491" y="19182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7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1"/>
                    <a:pt x="34630" y="20193"/>
                    <a:pt x="34820" y="20193"/>
                  </a:cubicBezTo>
                  <a:cubicBezTo>
                    <a:pt x="35189" y="20193"/>
                    <a:pt x="35593" y="20158"/>
                    <a:pt x="36022" y="20086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8"/>
                    <a:pt x="12773" y="20835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5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4"/>
                  </a:cubicBezTo>
                  <a:lnTo>
                    <a:pt x="7005" y="25747"/>
                  </a:lnTo>
                  <a:cubicBezTo>
                    <a:pt x="7588" y="25604"/>
                    <a:pt x="8147" y="25378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0"/>
                  </a:lnTo>
                  <a:lnTo>
                    <a:pt x="5269" y="26127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0"/>
                  </a:lnTo>
                  <a:lnTo>
                    <a:pt x="1773" y="26805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3354225" y="2000525"/>
              <a:ext cx="2318650" cy="894900"/>
            </a:xfrm>
            <a:custGeom>
              <a:avLst/>
              <a:gdLst/>
              <a:ahLst/>
              <a:cxnLst/>
              <a:rect l="l" t="t" r="r" b="b"/>
              <a:pathLst>
                <a:path w="92746" h="35796" extrusionOk="0">
                  <a:moveTo>
                    <a:pt x="91224" y="0"/>
                  </a:moveTo>
                  <a:lnTo>
                    <a:pt x="83613" y="1487"/>
                  </a:lnTo>
                  <a:cubicBezTo>
                    <a:pt x="78249" y="2533"/>
                    <a:pt x="75681" y="6553"/>
                    <a:pt x="73612" y="9764"/>
                  </a:cubicBezTo>
                  <a:cubicBezTo>
                    <a:pt x="71816" y="12570"/>
                    <a:pt x="70698" y="14175"/>
                    <a:pt x="68724" y="14568"/>
                  </a:cubicBezTo>
                  <a:cubicBezTo>
                    <a:pt x="68483" y="14614"/>
                    <a:pt x="68271" y="14642"/>
                    <a:pt x="68073" y="14642"/>
                  </a:cubicBezTo>
                  <a:cubicBezTo>
                    <a:pt x="67207" y="14642"/>
                    <a:pt x="66611" y="14107"/>
                    <a:pt x="65014" y="12249"/>
                  </a:cubicBezTo>
                  <a:cubicBezTo>
                    <a:pt x="63967" y="11012"/>
                    <a:pt x="62754" y="9609"/>
                    <a:pt x="61077" y="8574"/>
                  </a:cubicBezTo>
                  <a:cubicBezTo>
                    <a:pt x="59517" y="7605"/>
                    <a:pt x="57814" y="7119"/>
                    <a:pt x="55987" y="7119"/>
                  </a:cubicBezTo>
                  <a:cubicBezTo>
                    <a:pt x="55280" y="7119"/>
                    <a:pt x="54555" y="7192"/>
                    <a:pt x="53811" y="7338"/>
                  </a:cubicBezTo>
                  <a:cubicBezTo>
                    <a:pt x="48448" y="8396"/>
                    <a:pt x="45868" y="12404"/>
                    <a:pt x="43810" y="15614"/>
                  </a:cubicBezTo>
                  <a:cubicBezTo>
                    <a:pt x="42003" y="18433"/>
                    <a:pt x="40897" y="20038"/>
                    <a:pt x="38911" y="20419"/>
                  </a:cubicBezTo>
                  <a:cubicBezTo>
                    <a:pt x="38669" y="20466"/>
                    <a:pt x="38457" y="20494"/>
                    <a:pt x="38259" y="20494"/>
                  </a:cubicBezTo>
                  <a:cubicBezTo>
                    <a:pt x="37403" y="20494"/>
                    <a:pt x="36806" y="19963"/>
                    <a:pt x="35212" y="18100"/>
                  </a:cubicBezTo>
                  <a:cubicBezTo>
                    <a:pt x="34154" y="16863"/>
                    <a:pt x="32953" y="15472"/>
                    <a:pt x="31276" y="14425"/>
                  </a:cubicBezTo>
                  <a:cubicBezTo>
                    <a:pt x="29708" y="13466"/>
                    <a:pt x="28004" y="12981"/>
                    <a:pt x="26182" y="12981"/>
                  </a:cubicBezTo>
                  <a:cubicBezTo>
                    <a:pt x="25476" y="12981"/>
                    <a:pt x="24751" y="13054"/>
                    <a:pt x="24010" y="13200"/>
                  </a:cubicBezTo>
                  <a:cubicBezTo>
                    <a:pt x="18635" y="14247"/>
                    <a:pt x="16066" y="18266"/>
                    <a:pt x="13997" y="21477"/>
                  </a:cubicBezTo>
                  <a:cubicBezTo>
                    <a:pt x="12201" y="24284"/>
                    <a:pt x="11083" y="25889"/>
                    <a:pt x="9109" y="26282"/>
                  </a:cubicBezTo>
                  <a:lnTo>
                    <a:pt x="0" y="28065"/>
                  </a:lnTo>
                  <a:lnTo>
                    <a:pt x="1522" y="35795"/>
                  </a:lnTo>
                  <a:lnTo>
                    <a:pt x="10632" y="34011"/>
                  </a:lnTo>
                  <a:cubicBezTo>
                    <a:pt x="15995" y="32953"/>
                    <a:pt x="18563" y="28934"/>
                    <a:pt x="20633" y="25723"/>
                  </a:cubicBezTo>
                  <a:cubicBezTo>
                    <a:pt x="22428" y="22916"/>
                    <a:pt x="23546" y="21311"/>
                    <a:pt x="25520" y="20930"/>
                  </a:cubicBezTo>
                  <a:cubicBezTo>
                    <a:pt x="25767" y="20880"/>
                    <a:pt x="25983" y="20850"/>
                    <a:pt x="26185" y="20850"/>
                  </a:cubicBezTo>
                  <a:cubicBezTo>
                    <a:pt x="27040" y="20850"/>
                    <a:pt x="27633" y="21391"/>
                    <a:pt x="29231" y="23249"/>
                  </a:cubicBezTo>
                  <a:cubicBezTo>
                    <a:pt x="30277" y="24474"/>
                    <a:pt x="31490" y="25877"/>
                    <a:pt x="33167" y="26912"/>
                  </a:cubicBezTo>
                  <a:cubicBezTo>
                    <a:pt x="34727" y="27881"/>
                    <a:pt x="36430" y="28367"/>
                    <a:pt x="38257" y="28367"/>
                  </a:cubicBezTo>
                  <a:cubicBezTo>
                    <a:pt x="38964" y="28367"/>
                    <a:pt x="39690" y="28295"/>
                    <a:pt x="40433" y="28149"/>
                  </a:cubicBezTo>
                  <a:cubicBezTo>
                    <a:pt x="45796" y="27090"/>
                    <a:pt x="48365" y="23083"/>
                    <a:pt x="50434" y="19872"/>
                  </a:cubicBezTo>
                  <a:cubicBezTo>
                    <a:pt x="52230" y="17065"/>
                    <a:pt x="53348" y="15460"/>
                    <a:pt x="55322" y="15067"/>
                  </a:cubicBezTo>
                  <a:cubicBezTo>
                    <a:pt x="55563" y="15021"/>
                    <a:pt x="55775" y="14993"/>
                    <a:pt x="55973" y="14993"/>
                  </a:cubicBezTo>
                  <a:cubicBezTo>
                    <a:pt x="56838" y="14993"/>
                    <a:pt x="57435" y="15528"/>
                    <a:pt x="59032" y="17386"/>
                  </a:cubicBezTo>
                  <a:cubicBezTo>
                    <a:pt x="60078" y="18623"/>
                    <a:pt x="61291" y="20014"/>
                    <a:pt x="62968" y="21061"/>
                  </a:cubicBezTo>
                  <a:cubicBezTo>
                    <a:pt x="64535" y="22025"/>
                    <a:pt x="66245" y="22509"/>
                    <a:pt x="68080" y="22509"/>
                  </a:cubicBezTo>
                  <a:cubicBezTo>
                    <a:pt x="68780" y="22509"/>
                    <a:pt x="69499" y="22439"/>
                    <a:pt x="70234" y="22298"/>
                  </a:cubicBezTo>
                  <a:cubicBezTo>
                    <a:pt x="75598" y="21239"/>
                    <a:pt x="78178" y="17220"/>
                    <a:pt x="80235" y="14009"/>
                  </a:cubicBezTo>
                  <a:cubicBezTo>
                    <a:pt x="82043" y="11202"/>
                    <a:pt x="83149" y="9597"/>
                    <a:pt x="85135" y="9216"/>
                  </a:cubicBezTo>
                  <a:lnTo>
                    <a:pt x="92746" y="7730"/>
                  </a:lnTo>
                  <a:lnTo>
                    <a:pt x="9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3356300" y="2013300"/>
              <a:ext cx="2315400" cy="871125"/>
            </a:xfrm>
            <a:custGeom>
              <a:avLst/>
              <a:gdLst/>
              <a:ahLst/>
              <a:cxnLst/>
              <a:rect l="l" t="t" r="r" b="b"/>
              <a:pathLst>
                <a:path w="92616" h="34845" extrusionOk="0">
                  <a:moveTo>
                    <a:pt x="91283" y="0"/>
                  </a:moveTo>
                  <a:lnTo>
                    <a:pt x="83661" y="1487"/>
                  </a:lnTo>
                  <a:cubicBezTo>
                    <a:pt x="78476" y="2498"/>
                    <a:pt x="75966" y="6410"/>
                    <a:pt x="73945" y="9562"/>
                  </a:cubicBezTo>
                  <a:cubicBezTo>
                    <a:pt x="72125" y="12392"/>
                    <a:pt x="70912" y="14140"/>
                    <a:pt x="68760" y="14556"/>
                  </a:cubicBezTo>
                  <a:cubicBezTo>
                    <a:pt x="68490" y="14607"/>
                    <a:pt x="68248" y="14635"/>
                    <a:pt x="68023" y="14635"/>
                  </a:cubicBezTo>
                  <a:cubicBezTo>
                    <a:pt x="66932" y="14635"/>
                    <a:pt x="66239" y="13978"/>
                    <a:pt x="64621" y="12095"/>
                  </a:cubicBezTo>
                  <a:cubicBezTo>
                    <a:pt x="62876" y="10050"/>
                    <a:pt x="60350" y="7098"/>
                    <a:pt x="55967" y="7098"/>
                  </a:cubicBezTo>
                  <a:cubicBezTo>
                    <a:pt x="55304" y="7098"/>
                    <a:pt x="54599" y="7166"/>
                    <a:pt x="53847" y="7314"/>
                  </a:cubicBezTo>
                  <a:cubicBezTo>
                    <a:pt x="48662" y="8325"/>
                    <a:pt x="46141" y="12237"/>
                    <a:pt x="44120" y="15389"/>
                  </a:cubicBezTo>
                  <a:cubicBezTo>
                    <a:pt x="42312" y="18219"/>
                    <a:pt x="41087" y="19967"/>
                    <a:pt x="38935" y="20383"/>
                  </a:cubicBezTo>
                  <a:cubicBezTo>
                    <a:pt x="38667" y="20434"/>
                    <a:pt x="38426" y="20462"/>
                    <a:pt x="38202" y="20462"/>
                  </a:cubicBezTo>
                  <a:cubicBezTo>
                    <a:pt x="37115" y="20462"/>
                    <a:pt x="36415" y="19805"/>
                    <a:pt x="34808" y="17922"/>
                  </a:cubicBezTo>
                  <a:cubicBezTo>
                    <a:pt x="33059" y="15873"/>
                    <a:pt x="30527" y="12932"/>
                    <a:pt x="26122" y="12932"/>
                  </a:cubicBezTo>
                  <a:cubicBezTo>
                    <a:pt x="25465" y="12932"/>
                    <a:pt x="24766" y="12998"/>
                    <a:pt x="24022" y="13141"/>
                  </a:cubicBezTo>
                  <a:cubicBezTo>
                    <a:pt x="18837" y="14152"/>
                    <a:pt x="16328" y="18065"/>
                    <a:pt x="14306" y="21216"/>
                  </a:cubicBezTo>
                  <a:cubicBezTo>
                    <a:pt x="12487" y="24046"/>
                    <a:pt x="11274" y="25794"/>
                    <a:pt x="9121" y="26211"/>
                  </a:cubicBezTo>
                  <a:lnTo>
                    <a:pt x="0" y="27994"/>
                  </a:lnTo>
                  <a:lnTo>
                    <a:pt x="1344" y="34844"/>
                  </a:lnTo>
                  <a:lnTo>
                    <a:pt x="10453" y="33060"/>
                  </a:lnTo>
                  <a:cubicBezTo>
                    <a:pt x="15638" y="32050"/>
                    <a:pt x="18159" y="28149"/>
                    <a:pt x="20181" y="24986"/>
                  </a:cubicBezTo>
                  <a:cubicBezTo>
                    <a:pt x="21989" y="22167"/>
                    <a:pt x="23214" y="20407"/>
                    <a:pt x="25366" y="19991"/>
                  </a:cubicBezTo>
                  <a:cubicBezTo>
                    <a:pt x="25631" y="19941"/>
                    <a:pt x="25870" y="19913"/>
                    <a:pt x="26092" y="19913"/>
                  </a:cubicBezTo>
                  <a:cubicBezTo>
                    <a:pt x="27183" y="19913"/>
                    <a:pt x="27882" y="20577"/>
                    <a:pt x="29492" y="22465"/>
                  </a:cubicBezTo>
                  <a:cubicBezTo>
                    <a:pt x="31237" y="24509"/>
                    <a:pt x="33762" y="27450"/>
                    <a:pt x="38149" y="27450"/>
                  </a:cubicBezTo>
                  <a:cubicBezTo>
                    <a:pt x="38815" y="27450"/>
                    <a:pt x="39523" y="27382"/>
                    <a:pt x="40279" y="27233"/>
                  </a:cubicBezTo>
                  <a:cubicBezTo>
                    <a:pt x="45463" y="26222"/>
                    <a:pt x="47973" y="22322"/>
                    <a:pt x="49994" y="19170"/>
                  </a:cubicBezTo>
                  <a:cubicBezTo>
                    <a:pt x="51814" y="16340"/>
                    <a:pt x="53027" y="14580"/>
                    <a:pt x="55179" y="14176"/>
                  </a:cubicBezTo>
                  <a:cubicBezTo>
                    <a:pt x="55449" y="14125"/>
                    <a:pt x="55691" y="14097"/>
                    <a:pt x="55916" y="14097"/>
                  </a:cubicBezTo>
                  <a:cubicBezTo>
                    <a:pt x="57007" y="14097"/>
                    <a:pt x="57701" y="14754"/>
                    <a:pt x="59318" y="16637"/>
                  </a:cubicBezTo>
                  <a:cubicBezTo>
                    <a:pt x="61063" y="18682"/>
                    <a:pt x="63588" y="21623"/>
                    <a:pt x="67966" y="21623"/>
                  </a:cubicBezTo>
                  <a:cubicBezTo>
                    <a:pt x="68631" y="21623"/>
                    <a:pt x="69338" y="21555"/>
                    <a:pt x="70092" y="21406"/>
                  </a:cubicBezTo>
                  <a:cubicBezTo>
                    <a:pt x="75277" y="20395"/>
                    <a:pt x="77798" y="16495"/>
                    <a:pt x="79819" y="13343"/>
                  </a:cubicBezTo>
                  <a:cubicBezTo>
                    <a:pt x="81627" y="10513"/>
                    <a:pt x="82852" y="8765"/>
                    <a:pt x="85004" y="8349"/>
                  </a:cubicBezTo>
                  <a:lnTo>
                    <a:pt x="92615" y="6862"/>
                  </a:lnTo>
                  <a:lnTo>
                    <a:pt x="912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3357175" y="2017450"/>
              <a:ext cx="2313325" cy="861625"/>
            </a:xfrm>
            <a:custGeom>
              <a:avLst/>
              <a:gdLst/>
              <a:ahLst/>
              <a:cxnLst/>
              <a:rect l="l" t="t" r="r" b="b"/>
              <a:pathLst>
                <a:path w="92533" h="34465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9"/>
                    <a:pt x="68749" y="14569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4"/>
                  </a:cubicBezTo>
                  <a:cubicBezTo>
                    <a:pt x="62690" y="10027"/>
                    <a:pt x="60207" y="7120"/>
                    <a:pt x="55900" y="7120"/>
                  </a:cubicBezTo>
                  <a:cubicBezTo>
                    <a:pt x="55258" y="7120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8"/>
                    <a:pt x="38935" y="20408"/>
                  </a:cubicBezTo>
                  <a:cubicBezTo>
                    <a:pt x="38642" y="20466"/>
                    <a:pt x="38379" y="20497"/>
                    <a:pt x="38134" y="20497"/>
                  </a:cubicBezTo>
                  <a:cubicBezTo>
                    <a:pt x="36972" y="20497"/>
                    <a:pt x="36226" y="19791"/>
                    <a:pt x="34595" y="17875"/>
                  </a:cubicBezTo>
                  <a:cubicBezTo>
                    <a:pt x="32869" y="15870"/>
                    <a:pt x="30389" y="12967"/>
                    <a:pt x="26092" y="12967"/>
                  </a:cubicBezTo>
                  <a:cubicBezTo>
                    <a:pt x="25445" y="12967"/>
                    <a:pt x="24756" y="13033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7"/>
                    <a:pt x="9110" y="26259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5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4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4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2"/>
                    <a:pt x="77596" y="16115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3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3440725" y="2108425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6"/>
                  </a:lnTo>
                  <a:lnTo>
                    <a:pt x="84220" y="500"/>
                  </a:lnTo>
                  <a:lnTo>
                    <a:pt x="85956" y="156"/>
                  </a:lnTo>
                  <a:lnTo>
                    <a:pt x="85920" y="1"/>
                  </a:lnTo>
                  <a:close/>
                  <a:moveTo>
                    <a:pt x="82460" y="691"/>
                  </a:moveTo>
                  <a:lnTo>
                    <a:pt x="80938" y="988"/>
                  </a:lnTo>
                  <a:cubicBezTo>
                    <a:pt x="80854" y="1000"/>
                    <a:pt x="80783" y="1012"/>
                    <a:pt x="80700" y="1036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1"/>
                  </a:cubicBezTo>
                  <a:lnTo>
                    <a:pt x="82484" y="833"/>
                  </a:lnTo>
                  <a:lnTo>
                    <a:pt x="82460" y="691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6"/>
                  </a:cubicBezTo>
                  <a:lnTo>
                    <a:pt x="77584" y="2665"/>
                  </a:lnTo>
                  <a:cubicBezTo>
                    <a:pt x="78060" y="2296"/>
                    <a:pt x="78547" y="1999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2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4"/>
                  </a:moveTo>
                  <a:cubicBezTo>
                    <a:pt x="51517" y="6756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2"/>
                  </a:cubicBezTo>
                  <a:lnTo>
                    <a:pt x="51719" y="6886"/>
                  </a:lnTo>
                  <a:lnTo>
                    <a:pt x="51707" y="6744"/>
                  </a:lnTo>
                  <a:close/>
                  <a:moveTo>
                    <a:pt x="53503" y="6756"/>
                  </a:moveTo>
                  <a:lnTo>
                    <a:pt x="53479" y="6898"/>
                  </a:lnTo>
                  <a:cubicBezTo>
                    <a:pt x="54050" y="6993"/>
                    <a:pt x="54585" y="7172"/>
                    <a:pt x="55120" y="7457"/>
                  </a:cubicBezTo>
                  <a:lnTo>
                    <a:pt x="55203" y="7315"/>
                  </a:lnTo>
                  <a:cubicBezTo>
                    <a:pt x="54644" y="7029"/>
                    <a:pt x="54097" y="6839"/>
                    <a:pt x="53503" y="6756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1"/>
                    <a:pt x="73196" y="7921"/>
                    <a:pt x="73077" y="8099"/>
                  </a:cubicBezTo>
                  <a:lnTo>
                    <a:pt x="73196" y="8183"/>
                  </a:lnTo>
                  <a:cubicBezTo>
                    <a:pt x="73315" y="8004"/>
                    <a:pt x="73434" y="7802"/>
                    <a:pt x="73553" y="7624"/>
                  </a:cubicBezTo>
                  <a:cubicBezTo>
                    <a:pt x="73767" y="7303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9"/>
                  </a:cubicBezTo>
                  <a:lnTo>
                    <a:pt x="57903" y="9610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1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8"/>
                    <a:pt x="45059" y="11191"/>
                    <a:pt x="44691" y="11750"/>
                  </a:cubicBezTo>
                  <a:lnTo>
                    <a:pt x="44810" y="11834"/>
                  </a:lnTo>
                  <a:cubicBezTo>
                    <a:pt x="45178" y="11298"/>
                    <a:pt x="45535" y="10823"/>
                    <a:pt x="45868" y="10407"/>
                  </a:cubicBezTo>
                  <a:lnTo>
                    <a:pt x="45749" y="10323"/>
                  </a:lnTo>
                  <a:close/>
                  <a:moveTo>
                    <a:pt x="59080" y="10942"/>
                  </a:moveTo>
                  <a:lnTo>
                    <a:pt x="58961" y="11049"/>
                  </a:lnTo>
                  <a:cubicBezTo>
                    <a:pt x="59318" y="11453"/>
                    <a:pt x="59734" y="11929"/>
                    <a:pt x="60174" y="12357"/>
                  </a:cubicBezTo>
                  <a:lnTo>
                    <a:pt x="60281" y="12238"/>
                  </a:lnTo>
                  <a:cubicBezTo>
                    <a:pt x="59829" y="11810"/>
                    <a:pt x="59413" y="11346"/>
                    <a:pt x="59080" y="10942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40"/>
                  </a:cubicBezTo>
                  <a:lnTo>
                    <a:pt x="24486" y="12785"/>
                  </a:lnTo>
                  <a:cubicBezTo>
                    <a:pt x="23927" y="12607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7"/>
                    <a:pt x="68832" y="12940"/>
                    <a:pt x="68320" y="13225"/>
                  </a:cubicBezTo>
                  <a:lnTo>
                    <a:pt x="68392" y="13356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6"/>
                  </a:cubicBezTo>
                  <a:lnTo>
                    <a:pt x="19349" y="13487"/>
                  </a:lnTo>
                  <a:cubicBezTo>
                    <a:pt x="19848" y="13237"/>
                    <a:pt x="20419" y="13023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8"/>
                  </a:moveTo>
                  <a:lnTo>
                    <a:pt x="61577" y="13487"/>
                  </a:lnTo>
                  <a:cubicBezTo>
                    <a:pt x="62101" y="13820"/>
                    <a:pt x="62648" y="14034"/>
                    <a:pt x="63207" y="14188"/>
                  </a:cubicBezTo>
                  <a:lnTo>
                    <a:pt x="63254" y="14057"/>
                  </a:lnTo>
                  <a:cubicBezTo>
                    <a:pt x="62695" y="13915"/>
                    <a:pt x="62172" y="13701"/>
                    <a:pt x="61649" y="13368"/>
                  </a:cubicBezTo>
                  <a:close/>
                  <a:moveTo>
                    <a:pt x="66703" y="13891"/>
                  </a:moveTo>
                  <a:cubicBezTo>
                    <a:pt x="66477" y="13950"/>
                    <a:pt x="66263" y="14010"/>
                    <a:pt x="66025" y="14057"/>
                  </a:cubicBezTo>
                  <a:cubicBezTo>
                    <a:pt x="65668" y="14129"/>
                    <a:pt x="65312" y="14176"/>
                    <a:pt x="64979" y="14188"/>
                  </a:cubicBezTo>
                  <a:lnTo>
                    <a:pt x="64990" y="14331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3"/>
                    <a:pt x="66525" y="14093"/>
                    <a:pt x="66750" y="14034"/>
                  </a:cubicBezTo>
                  <a:lnTo>
                    <a:pt x="66703" y="13891"/>
                  </a:lnTo>
                  <a:close/>
                  <a:moveTo>
                    <a:pt x="43728" y="13249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5"/>
                    <a:pt x="43739" y="13487"/>
                  </a:cubicBezTo>
                  <a:lnTo>
                    <a:pt x="43846" y="13320"/>
                  </a:lnTo>
                  <a:lnTo>
                    <a:pt x="43728" y="13249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2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5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4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3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3"/>
                    <a:pt x="29362" y="17173"/>
                    <a:pt x="29695" y="17530"/>
                  </a:cubicBezTo>
                  <a:lnTo>
                    <a:pt x="29814" y="17423"/>
                  </a:lnTo>
                  <a:cubicBezTo>
                    <a:pt x="29469" y="17066"/>
                    <a:pt x="29136" y="16686"/>
                    <a:pt x="28827" y="16317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6"/>
                    <a:pt x="40552" y="17518"/>
                  </a:cubicBezTo>
                  <a:lnTo>
                    <a:pt x="40659" y="17613"/>
                  </a:lnTo>
                  <a:cubicBezTo>
                    <a:pt x="41052" y="17221"/>
                    <a:pt x="41432" y="16793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40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7"/>
                    <a:pt x="15163" y="17423"/>
                    <a:pt x="15472" y="17007"/>
                  </a:cubicBezTo>
                  <a:lnTo>
                    <a:pt x="15365" y="16923"/>
                  </a:lnTo>
                  <a:close/>
                  <a:moveTo>
                    <a:pt x="39220" y="18648"/>
                  </a:moveTo>
                  <a:cubicBezTo>
                    <a:pt x="38733" y="18993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100"/>
                    <a:pt x="39304" y="18767"/>
                  </a:cubicBezTo>
                  <a:lnTo>
                    <a:pt x="39220" y="18648"/>
                  </a:lnTo>
                  <a:close/>
                  <a:moveTo>
                    <a:pt x="31074" y="18648"/>
                  </a:moveTo>
                  <a:lnTo>
                    <a:pt x="30979" y="18767"/>
                  </a:lnTo>
                  <a:cubicBezTo>
                    <a:pt x="31491" y="19183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8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2"/>
                    <a:pt x="34630" y="20194"/>
                    <a:pt x="34820" y="20194"/>
                  </a:cubicBezTo>
                  <a:cubicBezTo>
                    <a:pt x="35189" y="20194"/>
                    <a:pt x="35593" y="20158"/>
                    <a:pt x="36022" y="20087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9"/>
                    <a:pt x="12773" y="20836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6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5"/>
                  </a:cubicBezTo>
                  <a:lnTo>
                    <a:pt x="7005" y="25747"/>
                  </a:lnTo>
                  <a:cubicBezTo>
                    <a:pt x="7588" y="25605"/>
                    <a:pt x="8147" y="25379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1"/>
                  </a:lnTo>
                  <a:lnTo>
                    <a:pt x="5269" y="26128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1"/>
                  </a:lnTo>
                  <a:lnTo>
                    <a:pt x="1773" y="26806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 rot="10800000" flipH="1">
            <a:off x="8753654" y="2678318"/>
            <a:ext cx="1696851" cy="2238507"/>
            <a:chOff x="4024825" y="148925"/>
            <a:chExt cx="1493050" cy="1969650"/>
          </a:xfrm>
        </p:grpSpPr>
        <p:sp>
          <p:nvSpPr>
            <p:cNvPr id="85" name="Google Shape;85;p14"/>
            <p:cNvSpPr/>
            <p:nvPr/>
          </p:nvSpPr>
          <p:spPr>
            <a:xfrm>
              <a:off x="4024825" y="148925"/>
              <a:ext cx="1493050" cy="1969650"/>
            </a:xfrm>
            <a:custGeom>
              <a:avLst/>
              <a:gdLst/>
              <a:ahLst/>
              <a:cxnLst/>
              <a:rect l="l" t="t" r="r" b="b"/>
              <a:pathLst>
                <a:path w="59722" h="78786" extrusionOk="0">
                  <a:moveTo>
                    <a:pt x="51683" y="0"/>
                  </a:moveTo>
                  <a:lnTo>
                    <a:pt x="51683" y="48579"/>
                  </a:lnTo>
                  <a:cubicBezTo>
                    <a:pt x="51683" y="49923"/>
                    <a:pt x="50601" y="51017"/>
                    <a:pt x="49245" y="51017"/>
                  </a:cubicBezTo>
                  <a:cubicBezTo>
                    <a:pt x="47913" y="51017"/>
                    <a:pt x="46807" y="49935"/>
                    <a:pt x="46807" y="48579"/>
                  </a:cubicBezTo>
                  <a:lnTo>
                    <a:pt x="46807" y="33905"/>
                  </a:lnTo>
                  <a:cubicBezTo>
                    <a:pt x="46807" y="28125"/>
                    <a:pt x="42110" y="23428"/>
                    <a:pt x="36330" y="23428"/>
                  </a:cubicBezTo>
                  <a:cubicBezTo>
                    <a:pt x="30551" y="23428"/>
                    <a:pt x="25853" y="28125"/>
                    <a:pt x="25853" y="33905"/>
                  </a:cubicBezTo>
                  <a:lnTo>
                    <a:pt x="25853" y="48579"/>
                  </a:lnTo>
                  <a:cubicBezTo>
                    <a:pt x="25853" y="49923"/>
                    <a:pt x="24747" y="51017"/>
                    <a:pt x="23392" y="51017"/>
                  </a:cubicBezTo>
                  <a:cubicBezTo>
                    <a:pt x="22060" y="51017"/>
                    <a:pt x="20954" y="49935"/>
                    <a:pt x="20954" y="48579"/>
                  </a:cubicBezTo>
                  <a:lnTo>
                    <a:pt x="20954" y="33905"/>
                  </a:lnTo>
                  <a:cubicBezTo>
                    <a:pt x="20954" y="28125"/>
                    <a:pt x="16256" y="23428"/>
                    <a:pt x="10477" y="23428"/>
                  </a:cubicBezTo>
                  <a:cubicBezTo>
                    <a:pt x="4697" y="23428"/>
                    <a:pt x="0" y="28125"/>
                    <a:pt x="0" y="33905"/>
                  </a:cubicBezTo>
                  <a:lnTo>
                    <a:pt x="0" y="78785"/>
                  </a:lnTo>
                  <a:lnTo>
                    <a:pt x="8039" y="78785"/>
                  </a:lnTo>
                  <a:lnTo>
                    <a:pt x="8039" y="33905"/>
                  </a:lnTo>
                  <a:cubicBezTo>
                    <a:pt x="8039" y="32573"/>
                    <a:pt x="9121" y="31467"/>
                    <a:pt x="10477" y="31467"/>
                  </a:cubicBezTo>
                  <a:cubicBezTo>
                    <a:pt x="11821" y="31467"/>
                    <a:pt x="12915" y="32561"/>
                    <a:pt x="12915" y="33905"/>
                  </a:cubicBezTo>
                  <a:lnTo>
                    <a:pt x="12915" y="48579"/>
                  </a:lnTo>
                  <a:cubicBezTo>
                    <a:pt x="12915" y="54359"/>
                    <a:pt x="17612" y="59056"/>
                    <a:pt x="23392" y="59056"/>
                  </a:cubicBezTo>
                  <a:cubicBezTo>
                    <a:pt x="29183" y="59056"/>
                    <a:pt x="33880" y="54359"/>
                    <a:pt x="33880" y="48579"/>
                  </a:cubicBezTo>
                  <a:lnTo>
                    <a:pt x="33880" y="33905"/>
                  </a:lnTo>
                  <a:cubicBezTo>
                    <a:pt x="33880" y="32573"/>
                    <a:pt x="34975" y="31467"/>
                    <a:pt x="36330" y="31467"/>
                  </a:cubicBezTo>
                  <a:cubicBezTo>
                    <a:pt x="37662" y="31467"/>
                    <a:pt x="38768" y="32561"/>
                    <a:pt x="38768" y="33905"/>
                  </a:cubicBezTo>
                  <a:lnTo>
                    <a:pt x="38768" y="48579"/>
                  </a:lnTo>
                  <a:cubicBezTo>
                    <a:pt x="38768" y="54359"/>
                    <a:pt x="43465" y="59056"/>
                    <a:pt x="49245" y="59056"/>
                  </a:cubicBezTo>
                  <a:cubicBezTo>
                    <a:pt x="55024" y="59056"/>
                    <a:pt x="59722" y="54359"/>
                    <a:pt x="59722" y="48579"/>
                  </a:cubicBezTo>
                  <a:lnTo>
                    <a:pt x="59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036400" y="148925"/>
              <a:ext cx="1469600" cy="1969650"/>
            </a:xfrm>
            <a:custGeom>
              <a:avLst/>
              <a:gdLst/>
              <a:ahLst/>
              <a:cxnLst/>
              <a:rect l="l" t="t" r="r" b="b"/>
              <a:pathLst>
                <a:path w="58784" h="78786" extrusionOk="0">
                  <a:moveTo>
                    <a:pt x="51695" y="0"/>
                  </a:moveTo>
                  <a:lnTo>
                    <a:pt x="51695" y="48579"/>
                  </a:lnTo>
                  <a:cubicBezTo>
                    <a:pt x="51695" y="50185"/>
                    <a:pt x="50387" y="51493"/>
                    <a:pt x="48782" y="51493"/>
                  </a:cubicBezTo>
                  <a:cubicBezTo>
                    <a:pt x="47177" y="51493"/>
                    <a:pt x="45868" y="50185"/>
                    <a:pt x="45868" y="48579"/>
                  </a:cubicBezTo>
                  <a:lnTo>
                    <a:pt x="45868" y="33905"/>
                  </a:lnTo>
                  <a:cubicBezTo>
                    <a:pt x="45868" y="28399"/>
                    <a:pt x="41385" y="23903"/>
                    <a:pt x="35855" y="23903"/>
                  </a:cubicBezTo>
                  <a:cubicBezTo>
                    <a:pt x="30337" y="23903"/>
                    <a:pt x="25842" y="28399"/>
                    <a:pt x="25842" y="33905"/>
                  </a:cubicBezTo>
                  <a:lnTo>
                    <a:pt x="25842" y="48579"/>
                  </a:lnTo>
                  <a:cubicBezTo>
                    <a:pt x="25842" y="50185"/>
                    <a:pt x="24534" y="51493"/>
                    <a:pt x="22917" y="51493"/>
                  </a:cubicBezTo>
                  <a:cubicBezTo>
                    <a:pt x="21311" y="51493"/>
                    <a:pt x="20003" y="50185"/>
                    <a:pt x="20003" y="48579"/>
                  </a:cubicBezTo>
                  <a:lnTo>
                    <a:pt x="20003" y="33905"/>
                  </a:lnTo>
                  <a:cubicBezTo>
                    <a:pt x="20003" y="28399"/>
                    <a:pt x="15520" y="23903"/>
                    <a:pt x="10002" y="23903"/>
                  </a:cubicBezTo>
                  <a:cubicBezTo>
                    <a:pt x="4484" y="23903"/>
                    <a:pt x="1" y="28399"/>
                    <a:pt x="1" y="33905"/>
                  </a:cubicBezTo>
                  <a:lnTo>
                    <a:pt x="1" y="78785"/>
                  </a:lnTo>
                  <a:lnTo>
                    <a:pt x="7089" y="78785"/>
                  </a:lnTo>
                  <a:lnTo>
                    <a:pt x="7089" y="33905"/>
                  </a:lnTo>
                  <a:cubicBezTo>
                    <a:pt x="7089" y="32299"/>
                    <a:pt x="8397" y="30991"/>
                    <a:pt x="10002" y="30991"/>
                  </a:cubicBezTo>
                  <a:cubicBezTo>
                    <a:pt x="11608" y="30991"/>
                    <a:pt x="12916" y="32299"/>
                    <a:pt x="12916" y="33905"/>
                  </a:cubicBezTo>
                  <a:lnTo>
                    <a:pt x="12916" y="48579"/>
                  </a:lnTo>
                  <a:cubicBezTo>
                    <a:pt x="12916" y="54097"/>
                    <a:pt x="17399" y="58581"/>
                    <a:pt x="22929" y="58581"/>
                  </a:cubicBezTo>
                  <a:cubicBezTo>
                    <a:pt x="28447" y="58581"/>
                    <a:pt x="32942" y="54097"/>
                    <a:pt x="32942" y="48579"/>
                  </a:cubicBezTo>
                  <a:lnTo>
                    <a:pt x="32942" y="33905"/>
                  </a:lnTo>
                  <a:cubicBezTo>
                    <a:pt x="32942" y="32299"/>
                    <a:pt x="34250" y="30991"/>
                    <a:pt x="35867" y="30991"/>
                  </a:cubicBezTo>
                  <a:cubicBezTo>
                    <a:pt x="37473" y="30991"/>
                    <a:pt x="38781" y="32299"/>
                    <a:pt x="38781" y="33905"/>
                  </a:cubicBezTo>
                  <a:lnTo>
                    <a:pt x="38781" y="48579"/>
                  </a:lnTo>
                  <a:cubicBezTo>
                    <a:pt x="38781" y="54097"/>
                    <a:pt x="43264" y="58581"/>
                    <a:pt x="48782" y="58581"/>
                  </a:cubicBezTo>
                  <a:cubicBezTo>
                    <a:pt x="54300" y="58581"/>
                    <a:pt x="58783" y="54097"/>
                    <a:pt x="58783" y="48579"/>
                  </a:cubicBezTo>
                  <a:lnTo>
                    <a:pt x="58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122925" y="148925"/>
              <a:ext cx="1293275" cy="1969650"/>
            </a:xfrm>
            <a:custGeom>
              <a:avLst/>
              <a:gdLst/>
              <a:ahLst/>
              <a:cxnLst/>
              <a:rect l="l" t="t" r="r" b="b"/>
              <a:pathLst>
                <a:path w="51731" h="78786" fill="none" extrusionOk="0">
                  <a:moveTo>
                    <a:pt x="51731" y="0"/>
                  </a:moveTo>
                  <a:lnTo>
                    <a:pt x="51731" y="48663"/>
                  </a:lnTo>
                  <a:cubicBezTo>
                    <a:pt x="51731" y="52230"/>
                    <a:pt x="48829" y="55132"/>
                    <a:pt x="45261" y="55132"/>
                  </a:cubicBezTo>
                  <a:lnTo>
                    <a:pt x="45261" y="55132"/>
                  </a:lnTo>
                  <a:cubicBezTo>
                    <a:pt x="41694" y="55132"/>
                    <a:pt x="38792" y="52230"/>
                    <a:pt x="38792" y="48663"/>
                  </a:cubicBezTo>
                  <a:lnTo>
                    <a:pt x="38792" y="33952"/>
                  </a:lnTo>
                  <a:cubicBezTo>
                    <a:pt x="38792" y="30385"/>
                    <a:pt x="35902" y="27483"/>
                    <a:pt x="32335" y="27483"/>
                  </a:cubicBezTo>
                  <a:lnTo>
                    <a:pt x="32335" y="27483"/>
                  </a:lnTo>
                  <a:cubicBezTo>
                    <a:pt x="28767" y="27483"/>
                    <a:pt x="25866" y="30385"/>
                    <a:pt x="25866" y="33952"/>
                  </a:cubicBezTo>
                  <a:lnTo>
                    <a:pt x="25866" y="48663"/>
                  </a:lnTo>
                  <a:cubicBezTo>
                    <a:pt x="25866" y="52230"/>
                    <a:pt x="22964" y="55132"/>
                    <a:pt x="19396" y="55132"/>
                  </a:cubicBezTo>
                  <a:lnTo>
                    <a:pt x="19396" y="55132"/>
                  </a:lnTo>
                  <a:cubicBezTo>
                    <a:pt x="15829" y="55132"/>
                    <a:pt x="12927" y="52230"/>
                    <a:pt x="12927" y="48663"/>
                  </a:cubicBezTo>
                  <a:lnTo>
                    <a:pt x="12927" y="33952"/>
                  </a:lnTo>
                  <a:cubicBezTo>
                    <a:pt x="12927" y="30385"/>
                    <a:pt x="10037" y="27483"/>
                    <a:pt x="6470" y="27483"/>
                  </a:cubicBezTo>
                  <a:lnTo>
                    <a:pt x="6470" y="27483"/>
                  </a:lnTo>
                  <a:cubicBezTo>
                    <a:pt x="2902" y="27483"/>
                    <a:pt x="0" y="30385"/>
                    <a:pt x="0" y="33952"/>
                  </a:cubicBezTo>
                  <a:lnTo>
                    <a:pt x="0" y="78785"/>
                  </a:lnTo>
                </a:path>
              </a:pathLst>
            </a:custGeom>
            <a:solidFill>
              <a:schemeClr val="accent1"/>
            </a:solidFill>
            <a:ln w="7425" cap="rnd" cmpd="sng">
              <a:solidFill>
                <a:schemeClr val="accent1"/>
              </a:solidFill>
              <a:prstDash val="solid"/>
              <a:miter lim="11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-1270824" y="190618"/>
            <a:ext cx="1696851" cy="2238507"/>
            <a:chOff x="4024825" y="148925"/>
            <a:chExt cx="1493050" cy="1969650"/>
          </a:xfrm>
        </p:grpSpPr>
        <p:sp>
          <p:nvSpPr>
            <p:cNvPr id="89" name="Google Shape;89;p14"/>
            <p:cNvSpPr/>
            <p:nvPr/>
          </p:nvSpPr>
          <p:spPr>
            <a:xfrm>
              <a:off x="4024825" y="148925"/>
              <a:ext cx="1493050" cy="1969650"/>
            </a:xfrm>
            <a:custGeom>
              <a:avLst/>
              <a:gdLst/>
              <a:ahLst/>
              <a:cxnLst/>
              <a:rect l="l" t="t" r="r" b="b"/>
              <a:pathLst>
                <a:path w="59722" h="78786" extrusionOk="0">
                  <a:moveTo>
                    <a:pt x="51683" y="0"/>
                  </a:moveTo>
                  <a:lnTo>
                    <a:pt x="51683" y="48579"/>
                  </a:lnTo>
                  <a:cubicBezTo>
                    <a:pt x="51683" y="49923"/>
                    <a:pt x="50601" y="51017"/>
                    <a:pt x="49245" y="51017"/>
                  </a:cubicBezTo>
                  <a:cubicBezTo>
                    <a:pt x="47913" y="51017"/>
                    <a:pt x="46807" y="49935"/>
                    <a:pt x="46807" y="48579"/>
                  </a:cubicBezTo>
                  <a:lnTo>
                    <a:pt x="46807" y="33905"/>
                  </a:lnTo>
                  <a:cubicBezTo>
                    <a:pt x="46807" y="28125"/>
                    <a:pt x="42110" y="23428"/>
                    <a:pt x="36330" y="23428"/>
                  </a:cubicBezTo>
                  <a:cubicBezTo>
                    <a:pt x="30551" y="23428"/>
                    <a:pt x="25853" y="28125"/>
                    <a:pt x="25853" y="33905"/>
                  </a:cubicBezTo>
                  <a:lnTo>
                    <a:pt x="25853" y="48579"/>
                  </a:lnTo>
                  <a:cubicBezTo>
                    <a:pt x="25853" y="49923"/>
                    <a:pt x="24747" y="51017"/>
                    <a:pt x="23392" y="51017"/>
                  </a:cubicBezTo>
                  <a:cubicBezTo>
                    <a:pt x="22060" y="51017"/>
                    <a:pt x="20954" y="49935"/>
                    <a:pt x="20954" y="48579"/>
                  </a:cubicBezTo>
                  <a:lnTo>
                    <a:pt x="20954" y="33905"/>
                  </a:lnTo>
                  <a:cubicBezTo>
                    <a:pt x="20954" y="28125"/>
                    <a:pt x="16256" y="23428"/>
                    <a:pt x="10477" y="23428"/>
                  </a:cubicBezTo>
                  <a:cubicBezTo>
                    <a:pt x="4697" y="23428"/>
                    <a:pt x="0" y="28125"/>
                    <a:pt x="0" y="33905"/>
                  </a:cubicBezTo>
                  <a:lnTo>
                    <a:pt x="0" y="78785"/>
                  </a:lnTo>
                  <a:lnTo>
                    <a:pt x="8039" y="78785"/>
                  </a:lnTo>
                  <a:lnTo>
                    <a:pt x="8039" y="33905"/>
                  </a:lnTo>
                  <a:cubicBezTo>
                    <a:pt x="8039" y="32573"/>
                    <a:pt x="9121" y="31467"/>
                    <a:pt x="10477" y="31467"/>
                  </a:cubicBezTo>
                  <a:cubicBezTo>
                    <a:pt x="11821" y="31467"/>
                    <a:pt x="12915" y="32561"/>
                    <a:pt x="12915" y="33905"/>
                  </a:cubicBezTo>
                  <a:lnTo>
                    <a:pt x="12915" y="48579"/>
                  </a:lnTo>
                  <a:cubicBezTo>
                    <a:pt x="12915" y="54359"/>
                    <a:pt x="17612" y="59056"/>
                    <a:pt x="23392" y="59056"/>
                  </a:cubicBezTo>
                  <a:cubicBezTo>
                    <a:pt x="29183" y="59056"/>
                    <a:pt x="33880" y="54359"/>
                    <a:pt x="33880" y="48579"/>
                  </a:cubicBezTo>
                  <a:lnTo>
                    <a:pt x="33880" y="33905"/>
                  </a:lnTo>
                  <a:cubicBezTo>
                    <a:pt x="33880" y="32573"/>
                    <a:pt x="34975" y="31467"/>
                    <a:pt x="36330" y="31467"/>
                  </a:cubicBezTo>
                  <a:cubicBezTo>
                    <a:pt x="37662" y="31467"/>
                    <a:pt x="38768" y="32561"/>
                    <a:pt x="38768" y="33905"/>
                  </a:cubicBezTo>
                  <a:lnTo>
                    <a:pt x="38768" y="48579"/>
                  </a:lnTo>
                  <a:cubicBezTo>
                    <a:pt x="38768" y="54359"/>
                    <a:pt x="43465" y="59056"/>
                    <a:pt x="49245" y="59056"/>
                  </a:cubicBezTo>
                  <a:cubicBezTo>
                    <a:pt x="55024" y="59056"/>
                    <a:pt x="59722" y="54359"/>
                    <a:pt x="59722" y="48579"/>
                  </a:cubicBezTo>
                  <a:lnTo>
                    <a:pt x="59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4036400" y="148925"/>
              <a:ext cx="1469600" cy="1969650"/>
            </a:xfrm>
            <a:custGeom>
              <a:avLst/>
              <a:gdLst/>
              <a:ahLst/>
              <a:cxnLst/>
              <a:rect l="l" t="t" r="r" b="b"/>
              <a:pathLst>
                <a:path w="58784" h="78786" extrusionOk="0">
                  <a:moveTo>
                    <a:pt x="51695" y="0"/>
                  </a:moveTo>
                  <a:lnTo>
                    <a:pt x="51695" y="48579"/>
                  </a:lnTo>
                  <a:cubicBezTo>
                    <a:pt x="51695" y="50185"/>
                    <a:pt x="50387" y="51493"/>
                    <a:pt x="48782" y="51493"/>
                  </a:cubicBezTo>
                  <a:cubicBezTo>
                    <a:pt x="47177" y="51493"/>
                    <a:pt x="45868" y="50185"/>
                    <a:pt x="45868" y="48579"/>
                  </a:cubicBezTo>
                  <a:lnTo>
                    <a:pt x="45868" y="33905"/>
                  </a:lnTo>
                  <a:cubicBezTo>
                    <a:pt x="45868" y="28399"/>
                    <a:pt x="41385" y="23903"/>
                    <a:pt x="35855" y="23903"/>
                  </a:cubicBezTo>
                  <a:cubicBezTo>
                    <a:pt x="30337" y="23903"/>
                    <a:pt x="25842" y="28399"/>
                    <a:pt x="25842" y="33905"/>
                  </a:cubicBezTo>
                  <a:lnTo>
                    <a:pt x="25842" y="48579"/>
                  </a:lnTo>
                  <a:cubicBezTo>
                    <a:pt x="25842" y="50185"/>
                    <a:pt x="24534" y="51493"/>
                    <a:pt x="22917" y="51493"/>
                  </a:cubicBezTo>
                  <a:cubicBezTo>
                    <a:pt x="21311" y="51493"/>
                    <a:pt x="20003" y="50185"/>
                    <a:pt x="20003" y="48579"/>
                  </a:cubicBezTo>
                  <a:lnTo>
                    <a:pt x="20003" y="33905"/>
                  </a:lnTo>
                  <a:cubicBezTo>
                    <a:pt x="20003" y="28399"/>
                    <a:pt x="15520" y="23903"/>
                    <a:pt x="10002" y="23903"/>
                  </a:cubicBezTo>
                  <a:cubicBezTo>
                    <a:pt x="4484" y="23903"/>
                    <a:pt x="1" y="28399"/>
                    <a:pt x="1" y="33905"/>
                  </a:cubicBezTo>
                  <a:lnTo>
                    <a:pt x="1" y="78785"/>
                  </a:lnTo>
                  <a:lnTo>
                    <a:pt x="7089" y="78785"/>
                  </a:lnTo>
                  <a:lnTo>
                    <a:pt x="7089" y="33905"/>
                  </a:lnTo>
                  <a:cubicBezTo>
                    <a:pt x="7089" y="32299"/>
                    <a:pt x="8397" y="30991"/>
                    <a:pt x="10002" y="30991"/>
                  </a:cubicBezTo>
                  <a:cubicBezTo>
                    <a:pt x="11608" y="30991"/>
                    <a:pt x="12916" y="32299"/>
                    <a:pt x="12916" y="33905"/>
                  </a:cubicBezTo>
                  <a:lnTo>
                    <a:pt x="12916" y="48579"/>
                  </a:lnTo>
                  <a:cubicBezTo>
                    <a:pt x="12916" y="54097"/>
                    <a:pt x="17399" y="58581"/>
                    <a:pt x="22929" y="58581"/>
                  </a:cubicBezTo>
                  <a:cubicBezTo>
                    <a:pt x="28447" y="58581"/>
                    <a:pt x="32942" y="54097"/>
                    <a:pt x="32942" y="48579"/>
                  </a:cubicBezTo>
                  <a:lnTo>
                    <a:pt x="32942" y="33905"/>
                  </a:lnTo>
                  <a:cubicBezTo>
                    <a:pt x="32942" y="32299"/>
                    <a:pt x="34250" y="30991"/>
                    <a:pt x="35867" y="30991"/>
                  </a:cubicBezTo>
                  <a:cubicBezTo>
                    <a:pt x="37473" y="30991"/>
                    <a:pt x="38781" y="32299"/>
                    <a:pt x="38781" y="33905"/>
                  </a:cubicBezTo>
                  <a:lnTo>
                    <a:pt x="38781" y="48579"/>
                  </a:lnTo>
                  <a:cubicBezTo>
                    <a:pt x="38781" y="54097"/>
                    <a:pt x="43264" y="58581"/>
                    <a:pt x="48782" y="58581"/>
                  </a:cubicBezTo>
                  <a:cubicBezTo>
                    <a:pt x="54300" y="58581"/>
                    <a:pt x="58783" y="54097"/>
                    <a:pt x="58783" y="48579"/>
                  </a:cubicBezTo>
                  <a:lnTo>
                    <a:pt x="58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122925" y="148925"/>
              <a:ext cx="1293275" cy="1969650"/>
            </a:xfrm>
            <a:custGeom>
              <a:avLst/>
              <a:gdLst/>
              <a:ahLst/>
              <a:cxnLst/>
              <a:rect l="l" t="t" r="r" b="b"/>
              <a:pathLst>
                <a:path w="51731" h="78786" fill="none" extrusionOk="0">
                  <a:moveTo>
                    <a:pt x="51731" y="0"/>
                  </a:moveTo>
                  <a:lnTo>
                    <a:pt x="51731" y="48663"/>
                  </a:lnTo>
                  <a:cubicBezTo>
                    <a:pt x="51731" y="52230"/>
                    <a:pt x="48829" y="55132"/>
                    <a:pt x="45261" y="55132"/>
                  </a:cubicBezTo>
                  <a:lnTo>
                    <a:pt x="45261" y="55132"/>
                  </a:lnTo>
                  <a:cubicBezTo>
                    <a:pt x="41694" y="55132"/>
                    <a:pt x="38792" y="52230"/>
                    <a:pt x="38792" y="48663"/>
                  </a:cubicBezTo>
                  <a:lnTo>
                    <a:pt x="38792" y="33952"/>
                  </a:lnTo>
                  <a:cubicBezTo>
                    <a:pt x="38792" y="30385"/>
                    <a:pt x="35902" y="27483"/>
                    <a:pt x="32335" y="27483"/>
                  </a:cubicBezTo>
                  <a:lnTo>
                    <a:pt x="32335" y="27483"/>
                  </a:lnTo>
                  <a:cubicBezTo>
                    <a:pt x="28767" y="27483"/>
                    <a:pt x="25866" y="30385"/>
                    <a:pt x="25866" y="33952"/>
                  </a:cubicBezTo>
                  <a:lnTo>
                    <a:pt x="25866" y="48663"/>
                  </a:lnTo>
                  <a:cubicBezTo>
                    <a:pt x="25866" y="52230"/>
                    <a:pt x="22964" y="55132"/>
                    <a:pt x="19396" y="55132"/>
                  </a:cubicBezTo>
                  <a:lnTo>
                    <a:pt x="19396" y="55132"/>
                  </a:lnTo>
                  <a:cubicBezTo>
                    <a:pt x="15829" y="55132"/>
                    <a:pt x="12927" y="52230"/>
                    <a:pt x="12927" y="48663"/>
                  </a:cubicBezTo>
                  <a:lnTo>
                    <a:pt x="12927" y="33952"/>
                  </a:lnTo>
                  <a:cubicBezTo>
                    <a:pt x="12927" y="30385"/>
                    <a:pt x="10037" y="27483"/>
                    <a:pt x="6470" y="27483"/>
                  </a:cubicBezTo>
                  <a:lnTo>
                    <a:pt x="6470" y="27483"/>
                  </a:lnTo>
                  <a:cubicBezTo>
                    <a:pt x="2902" y="27483"/>
                    <a:pt x="0" y="30385"/>
                    <a:pt x="0" y="33952"/>
                  </a:cubicBezTo>
                  <a:lnTo>
                    <a:pt x="0" y="78785"/>
                  </a:lnTo>
                </a:path>
              </a:pathLst>
            </a:custGeom>
            <a:solidFill>
              <a:schemeClr val="accent1"/>
            </a:solidFill>
            <a:ln w="7425" cap="rnd" cmpd="sng">
              <a:solidFill>
                <a:schemeClr val="accent1"/>
              </a:solidFill>
              <a:prstDash val="solid"/>
              <a:miter lim="11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-268049" y="-448550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424001" y="2077725"/>
            <a:ext cx="988041" cy="988041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title" idx="2" hasCustomPrompt="1"/>
          </p:nvPr>
        </p:nvSpPr>
        <p:spPr>
          <a:xfrm>
            <a:off x="1678500" y="1464934"/>
            <a:ext cx="734700" cy="548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3" hasCustomPrompt="1"/>
          </p:nvPr>
        </p:nvSpPr>
        <p:spPr>
          <a:xfrm>
            <a:off x="1678500" y="2857142"/>
            <a:ext cx="734700" cy="548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7"/>
          <p:cNvSpPr txBox="1">
            <a:spLocks noGrp="1"/>
          </p:cNvSpPr>
          <p:nvPr>
            <p:ph type="title" idx="4" hasCustomPrompt="1"/>
          </p:nvPr>
        </p:nvSpPr>
        <p:spPr>
          <a:xfrm>
            <a:off x="4191388" y="1464924"/>
            <a:ext cx="768000" cy="548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 idx="5" hasCustomPrompt="1"/>
          </p:nvPr>
        </p:nvSpPr>
        <p:spPr>
          <a:xfrm>
            <a:off x="4191388" y="2857137"/>
            <a:ext cx="768000" cy="548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 idx="6" hasCustomPrompt="1"/>
          </p:nvPr>
        </p:nvSpPr>
        <p:spPr>
          <a:xfrm>
            <a:off x="6737575" y="1464934"/>
            <a:ext cx="734700" cy="548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 idx="7" hasCustomPrompt="1"/>
          </p:nvPr>
        </p:nvSpPr>
        <p:spPr>
          <a:xfrm>
            <a:off x="6737575" y="2857142"/>
            <a:ext cx="734700" cy="548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720000" y="1980288"/>
            <a:ext cx="26517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8"/>
          </p:nvPr>
        </p:nvSpPr>
        <p:spPr>
          <a:xfrm>
            <a:off x="3249538" y="1980288"/>
            <a:ext cx="26517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9"/>
          </p:nvPr>
        </p:nvSpPr>
        <p:spPr>
          <a:xfrm>
            <a:off x="5779075" y="1980288"/>
            <a:ext cx="26517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3"/>
          </p:nvPr>
        </p:nvSpPr>
        <p:spPr>
          <a:xfrm>
            <a:off x="720000" y="3374869"/>
            <a:ext cx="2651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14"/>
          </p:nvPr>
        </p:nvSpPr>
        <p:spPr>
          <a:xfrm>
            <a:off x="3249538" y="3374869"/>
            <a:ext cx="2651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5"/>
          </p:nvPr>
        </p:nvSpPr>
        <p:spPr>
          <a:xfrm>
            <a:off x="5779075" y="3374869"/>
            <a:ext cx="2651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8430775" y="-92550"/>
            <a:ext cx="960524" cy="960524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-301925" y="4367338"/>
            <a:ext cx="1021926" cy="1021926"/>
          </a:xfrm>
          <a:custGeom>
            <a:avLst/>
            <a:gdLst/>
            <a:ahLst/>
            <a:cxnLst/>
            <a:rect l="l" t="t" r="r" b="b"/>
            <a:pathLst>
              <a:path w="23369" h="23369" extrusionOk="0">
                <a:moveTo>
                  <a:pt x="11690" y="0"/>
                </a:moveTo>
                <a:cubicBezTo>
                  <a:pt x="5233" y="0"/>
                  <a:pt x="0" y="5233"/>
                  <a:pt x="0" y="11690"/>
                </a:cubicBezTo>
                <a:cubicBezTo>
                  <a:pt x="0" y="18136"/>
                  <a:pt x="5233" y="23368"/>
                  <a:pt x="11690" y="23368"/>
                </a:cubicBezTo>
                <a:cubicBezTo>
                  <a:pt x="18136" y="23368"/>
                  <a:pt x="23368" y="18136"/>
                  <a:pt x="23368" y="11690"/>
                </a:cubicBezTo>
                <a:cubicBezTo>
                  <a:pt x="23368" y="5233"/>
                  <a:pt x="18136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 rot="-2085593">
            <a:off x="6239298" y="3471057"/>
            <a:ext cx="4983886" cy="1923567"/>
            <a:chOff x="3354225" y="2000525"/>
            <a:chExt cx="2318650" cy="894900"/>
          </a:xfrm>
        </p:grpSpPr>
        <p:sp>
          <p:nvSpPr>
            <p:cNvPr id="212" name="Google Shape;212;p17"/>
            <p:cNvSpPr/>
            <p:nvPr/>
          </p:nvSpPr>
          <p:spPr>
            <a:xfrm>
              <a:off x="3357175" y="2032325"/>
              <a:ext cx="2313325" cy="861600"/>
            </a:xfrm>
            <a:custGeom>
              <a:avLst/>
              <a:gdLst/>
              <a:ahLst/>
              <a:cxnLst/>
              <a:rect l="l" t="t" r="r" b="b"/>
              <a:pathLst>
                <a:path w="92533" h="34464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8"/>
                    <a:pt x="68749" y="14568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3"/>
                  </a:cubicBezTo>
                  <a:cubicBezTo>
                    <a:pt x="62690" y="10026"/>
                    <a:pt x="60207" y="7119"/>
                    <a:pt x="55900" y="7119"/>
                  </a:cubicBezTo>
                  <a:cubicBezTo>
                    <a:pt x="55258" y="7119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7"/>
                    <a:pt x="38935" y="20407"/>
                  </a:cubicBezTo>
                  <a:cubicBezTo>
                    <a:pt x="38642" y="20465"/>
                    <a:pt x="38379" y="20497"/>
                    <a:pt x="38134" y="20497"/>
                  </a:cubicBezTo>
                  <a:cubicBezTo>
                    <a:pt x="36972" y="20497"/>
                    <a:pt x="36226" y="19790"/>
                    <a:pt x="34595" y="17874"/>
                  </a:cubicBezTo>
                  <a:cubicBezTo>
                    <a:pt x="32869" y="15869"/>
                    <a:pt x="30389" y="12966"/>
                    <a:pt x="26092" y="12966"/>
                  </a:cubicBezTo>
                  <a:cubicBezTo>
                    <a:pt x="25445" y="12966"/>
                    <a:pt x="24756" y="13032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6"/>
                    <a:pt x="9110" y="26258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4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3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3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1"/>
                    <a:pt x="77596" y="16114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2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3440725" y="2123300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5"/>
                  </a:lnTo>
                  <a:lnTo>
                    <a:pt x="84220" y="500"/>
                  </a:lnTo>
                  <a:lnTo>
                    <a:pt x="85956" y="155"/>
                  </a:lnTo>
                  <a:lnTo>
                    <a:pt x="85920" y="1"/>
                  </a:lnTo>
                  <a:close/>
                  <a:moveTo>
                    <a:pt x="82460" y="690"/>
                  </a:moveTo>
                  <a:lnTo>
                    <a:pt x="80938" y="988"/>
                  </a:lnTo>
                  <a:cubicBezTo>
                    <a:pt x="80854" y="999"/>
                    <a:pt x="80783" y="1011"/>
                    <a:pt x="80700" y="1035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0"/>
                  </a:cubicBezTo>
                  <a:lnTo>
                    <a:pt x="82484" y="833"/>
                  </a:lnTo>
                  <a:lnTo>
                    <a:pt x="82460" y="690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5"/>
                  </a:cubicBezTo>
                  <a:lnTo>
                    <a:pt x="77584" y="2664"/>
                  </a:lnTo>
                  <a:cubicBezTo>
                    <a:pt x="78060" y="2296"/>
                    <a:pt x="78547" y="1998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1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3"/>
                  </a:moveTo>
                  <a:cubicBezTo>
                    <a:pt x="51517" y="6755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1"/>
                  </a:cubicBezTo>
                  <a:lnTo>
                    <a:pt x="51719" y="6886"/>
                  </a:lnTo>
                  <a:lnTo>
                    <a:pt x="51707" y="6743"/>
                  </a:lnTo>
                  <a:close/>
                  <a:moveTo>
                    <a:pt x="53503" y="6755"/>
                  </a:moveTo>
                  <a:lnTo>
                    <a:pt x="53479" y="6898"/>
                  </a:lnTo>
                  <a:cubicBezTo>
                    <a:pt x="54050" y="6993"/>
                    <a:pt x="54585" y="7171"/>
                    <a:pt x="55120" y="7457"/>
                  </a:cubicBezTo>
                  <a:lnTo>
                    <a:pt x="55203" y="7314"/>
                  </a:lnTo>
                  <a:cubicBezTo>
                    <a:pt x="54644" y="7029"/>
                    <a:pt x="54097" y="6838"/>
                    <a:pt x="53503" y="6755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0"/>
                    <a:pt x="73196" y="7921"/>
                    <a:pt x="73077" y="8099"/>
                  </a:cubicBezTo>
                  <a:lnTo>
                    <a:pt x="73196" y="8182"/>
                  </a:lnTo>
                  <a:cubicBezTo>
                    <a:pt x="73315" y="8004"/>
                    <a:pt x="73434" y="7802"/>
                    <a:pt x="73553" y="7623"/>
                  </a:cubicBezTo>
                  <a:cubicBezTo>
                    <a:pt x="73767" y="7302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8"/>
                  </a:cubicBezTo>
                  <a:lnTo>
                    <a:pt x="57903" y="9609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0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7"/>
                    <a:pt x="45059" y="11191"/>
                    <a:pt x="44691" y="11750"/>
                  </a:cubicBezTo>
                  <a:lnTo>
                    <a:pt x="44810" y="11833"/>
                  </a:lnTo>
                  <a:cubicBezTo>
                    <a:pt x="45178" y="11298"/>
                    <a:pt x="45535" y="10822"/>
                    <a:pt x="45868" y="10406"/>
                  </a:cubicBezTo>
                  <a:lnTo>
                    <a:pt x="45749" y="10323"/>
                  </a:lnTo>
                  <a:close/>
                  <a:moveTo>
                    <a:pt x="59080" y="10941"/>
                  </a:moveTo>
                  <a:lnTo>
                    <a:pt x="58961" y="11048"/>
                  </a:lnTo>
                  <a:cubicBezTo>
                    <a:pt x="59318" y="11453"/>
                    <a:pt x="59734" y="11928"/>
                    <a:pt x="60174" y="12356"/>
                  </a:cubicBezTo>
                  <a:lnTo>
                    <a:pt x="60281" y="12237"/>
                  </a:lnTo>
                  <a:cubicBezTo>
                    <a:pt x="59829" y="11809"/>
                    <a:pt x="59413" y="11346"/>
                    <a:pt x="59080" y="10941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39"/>
                  </a:cubicBezTo>
                  <a:lnTo>
                    <a:pt x="24486" y="12785"/>
                  </a:lnTo>
                  <a:cubicBezTo>
                    <a:pt x="23927" y="12606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6"/>
                    <a:pt x="68832" y="12939"/>
                    <a:pt x="68320" y="13225"/>
                  </a:cubicBezTo>
                  <a:lnTo>
                    <a:pt x="68392" y="13355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5"/>
                  </a:cubicBezTo>
                  <a:lnTo>
                    <a:pt x="19349" y="13486"/>
                  </a:lnTo>
                  <a:cubicBezTo>
                    <a:pt x="19848" y="13236"/>
                    <a:pt x="20419" y="13022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7"/>
                  </a:moveTo>
                  <a:lnTo>
                    <a:pt x="61577" y="13486"/>
                  </a:lnTo>
                  <a:cubicBezTo>
                    <a:pt x="62101" y="13819"/>
                    <a:pt x="62648" y="14033"/>
                    <a:pt x="63207" y="14188"/>
                  </a:cubicBezTo>
                  <a:lnTo>
                    <a:pt x="63254" y="14057"/>
                  </a:lnTo>
                  <a:cubicBezTo>
                    <a:pt x="62695" y="13914"/>
                    <a:pt x="62172" y="13700"/>
                    <a:pt x="61649" y="13367"/>
                  </a:cubicBezTo>
                  <a:close/>
                  <a:moveTo>
                    <a:pt x="66703" y="13890"/>
                  </a:moveTo>
                  <a:cubicBezTo>
                    <a:pt x="66477" y="13950"/>
                    <a:pt x="66263" y="14009"/>
                    <a:pt x="66025" y="14057"/>
                  </a:cubicBezTo>
                  <a:cubicBezTo>
                    <a:pt x="65668" y="14128"/>
                    <a:pt x="65312" y="14176"/>
                    <a:pt x="64979" y="14188"/>
                  </a:cubicBezTo>
                  <a:lnTo>
                    <a:pt x="64990" y="14330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2"/>
                    <a:pt x="66525" y="14093"/>
                    <a:pt x="66750" y="14033"/>
                  </a:cubicBezTo>
                  <a:lnTo>
                    <a:pt x="66703" y="13890"/>
                  </a:lnTo>
                  <a:close/>
                  <a:moveTo>
                    <a:pt x="43728" y="13248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4"/>
                    <a:pt x="43739" y="13486"/>
                  </a:cubicBezTo>
                  <a:lnTo>
                    <a:pt x="43846" y="13320"/>
                  </a:lnTo>
                  <a:lnTo>
                    <a:pt x="43728" y="13248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1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4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3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2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2"/>
                    <a:pt x="29362" y="17173"/>
                    <a:pt x="29695" y="17529"/>
                  </a:cubicBezTo>
                  <a:lnTo>
                    <a:pt x="29814" y="17422"/>
                  </a:lnTo>
                  <a:cubicBezTo>
                    <a:pt x="29469" y="17066"/>
                    <a:pt x="29136" y="16685"/>
                    <a:pt x="28827" y="16316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5"/>
                    <a:pt x="40552" y="17518"/>
                  </a:cubicBezTo>
                  <a:lnTo>
                    <a:pt x="40659" y="17613"/>
                  </a:lnTo>
                  <a:cubicBezTo>
                    <a:pt x="41052" y="17220"/>
                    <a:pt x="41432" y="16792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39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6"/>
                    <a:pt x="15163" y="17422"/>
                    <a:pt x="15472" y="17006"/>
                  </a:cubicBezTo>
                  <a:lnTo>
                    <a:pt x="15365" y="16923"/>
                  </a:lnTo>
                  <a:close/>
                  <a:moveTo>
                    <a:pt x="39220" y="18647"/>
                  </a:moveTo>
                  <a:cubicBezTo>
                    <a:pt x="38733" y="18992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099"/>
                    <a:pt x="39304" y="18766"/>
                  </a:cubicBezTo>
                  <a:lnTo>
                    <a:pt x="39220" y="18647"/>
                  </a:lnTo>
                  <a:close/>
                  <a:moveTo>
                    <a:pt x="31074" y="18647"/>
                  </a:moveTo>
                  <a:lnTo>
                    <a:pt x="30979" y="18766"/>
                  </a:lnTo>
                  <a:cubicBezTo>
                    <a:pt x="31491" y="19182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7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1"/>
                    <a:pt x="34630" y="20193"/>
                    <a:pt x="34820" y="20193"/>
                  </a:cubicBezTo>
                  <a:cubicBezTo>
                    <a:pt x="35189" y="20193"/>
                    <a:pt x="35593" y="20158"/>
                    <a:pt x="36022" y="20086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8"/>
                    <a:pt x="12773" y="20835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5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4"/>
                  </a:cubicBezTo>
                  <a:lnTo>
                    <a:pt x="7005" y="25747"/>
                  </a:lnTo>
                  <a:cubicBezTo>
                    <a:pt x="7588" y="25604"/>
                    <a:pt x="8147" y="25378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0"/>
                  </a:lnTo>
                  <a:lnTo>
                    <a:pt x="5269" y="26127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0"/>
                  </a:lnTo>
                  <a:lnTo>
                    <a:pt x="1773" y="26805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3354225" y="2000525"/>
              <a:ext cx="2318650" cy="894900"/>
            </a:xfrm>
            <a:custGeom>
              <a:avLst/>
              <a:gdLst/>
              <a:ahLst/>
              <a:cxnLst/>
              <a:rect l="l" t="t" r="r" b="b"/>
              <a:pathLst>
                <a:path w="92746" h="35796" extrusionOk="0">
                  <a:moveTo>
                    <a:pt x="91224" y="0"/>
                  </a:moveTo>
                  <a:lnTo>
                    <a:pt x="83613" y="1487"/>
                  </a:lnTo>
                  <a:cubicBezTo>
                    <a:pt x="78249" y="2533"/>
                    <a:pt x="75681" y="6553"/>
                    <a:pt x="73612" y="9764"/>
                  </a:cubicBezTo>
                  <a:cubicBezTo>
                    <a:pt x="71816" y="12570"/>
                    <a:pt x="70698" y="14175"/>
                    <a:pt x="68724" y="14568"/>
                  </a:cubicBezTo>
                  <a:cubicBezTo>
                    <a:pt x="68483" y="14614"/>
                    <a:pt x="68271" y="14642"/>
                    <a:pt x="68073" y="14642"/>
                  </a:cubicBezTo>
                  <a:cubicBezTo>
                    <a:pt x="67207" y="14642"/>
                    <a:pt x="66611" y="14107"/>
                    <a:pt x="65014" y="12249"/>
                  </a:cubicBezTo>
                  <a:cubicBezTo>
                    <a:pt x="63967" y="11012"/>
                    <a:pt x="62754" y="9609"/>
                    <a:pt x="61077" y="8574"/>
                  </a:cubicBezTo>
                  <a:cubicBezTo>
                    <a:pt x="59517" y="7605"/>
                    <a:pt x="57814" y="7119"/>
                    <a:pt x="55987" y="7119"/>
                  </a:cubicBezTo>
                  <a:cubicBezTo>
                    <a:pt x="55280" y="7119"/>
                    <a:pt x="54555" y="7192"/>
                    <a:pt x="53811" y="7338"/>
                  </a:cubicBezTo>
                  <a:cubicBezTo>
                    <a:pt x="48448" y="8396"/>
                    <a:pt x="45868" y="12404"/>
                    <a:pt x="43810" y="15614"/>
                  </a:cubicBezTo>
                  <a:cubicBezTo>
                    <a:pt x="42003" y="18433"/>
                    <a:pt x="40897" y="20038"/>
                    <a:pt x="38911" y="20419"/>
                  </a:cubicBezTo>
                  <a:cubicBezTo>
                    <a:pt x="38669" y="20466"/>
                    <a:pt x="38457" y="20494"/>
                    <a:pt x="38259" y="20494"/>
                  </a:cubicBezTo>
                  <a:cubicBezTo>
                    <a:pt x="37403" y="20494"/>
                    <a:pt x="36806" y="19963"/>
                    <a:pt x="35212" y="18100"/>
                  </a:cubicBezTo>
                  <a:cubicBezTo>
                    <a:pt x="34154" y="16863"/>
                    <a:pt x="32953" y="15472"/>
                    <a:pt x="31276" y="14425"/>
                  </a:cubicBezTo>
                  <a:cubicBezTo>
                    <a:pt x="29708" y="13466"/>
                    <a:pt x="28004" y="12981"/>
                    <a:pt x="26182" y="12981"/>
                  </a:cubicBezTo>
                  <a:cubicBezTo>
                    <a:pt x="25476" y="12981"/>
                    <a:pt x="24751" y="13054"/>
                    <a:pt x="24010" y="13200"/>
                  </a:cubicBezTo>
                  <a:cubicBezTo>
                    <a:pt x="18635" y="14247"/>
                    <a:pt x="16066" y="18266"/>
                    <a:pt x="13997" y="21477"/>
                  </a:cubicBezTo>
                  <a:cubicBezTo>
                    <a:pt x="12201" y="24284"/>
                    <a:pt x="11083" y="25889"/>
                    <a:pt x="9109" y="26282"/>
                  </a:cubicBezTo>
                  <a:lnTo>
                    <a:pt x="0" y="28065"/>
                  </a:lnTo>
                  <a:lnTo>
                    <a:pt x="1522" y="35795"/>
                  </a:lnTo>
                  <a:lnTo>
                    <a:pt x="10632" y="34011"/>
                  </a:lnTo>
                  <a:cubicBezTo>
                    <a:pt x="15995" y="32953"/>
                    <a:pt x="18563" y="28934"/>
                    <a:pt x="20633" y="25723"/>
                  </a:cubicBezTo>
                  <a:cubicBezTo>
                    <a:pt x="22428" y="22916"/>
                    <a:pt x="23546" y="21311"/>
                    <a:pt x="25520" y="20930"/>
                  </a:cubicBezTo>
                  <a:cubicBezTo>
                    <a:pt x="25767" y="20880"/>
                    <a:pt x="25983" y="20850"/>
                    <a:pt x="26185" y="20850"/>
                  </a:cubicBezTo>
                  <a:cubicBezTo>
                    <a:pt x="27040" y="20850"/>
                    <a:pt x="27633" y="21391"/>
                    <a:pt x="29231" y="23249"/>
                  </a:cubicBezTo>
                  <a:cubicBezTo>
                    <a:pt x="30277" y="24474"/>
                    <a:pt x="31490" y="25877"/>
                    <a:pt x="33167" y="26912"/>
                  </a:cubicBezTo>
                  <a:cubicBezTo>
                    <a:pt x="34727" y="27881"/>
                    <a:pt x="36430" y="28367"/>
                    <a:pt x="38257" y="28367"/>
                  </a:cubicBezTo>
                  <a:cubicBezTo>
                    <a:pt x="38964" y="28367"/>
                    <a:pt x="39690" y="28295"/>
                    <a:pt x="40433" y="28149"/>
                  </a:cubicBezTo>
                  <a:cubicBezTo>
                    <a:pt x="45796" y="27090"/>
                    <a:pt x="48365" y="23083"/>
                    <a:pt x="50434" y="19872"/>
                  </a:cubicBezTo>
                  <a:cubicBezTo>
                    <a:pt x="52230" y="17065"/>
                    <a:pt x="53348" y="15460"/>
                    <a:pt x="55322" y="15067"/>
                  </a:cubicBezTo>
                  <a:cubicBezTo>
                    <a:pt x="55563" y="15021"/>
                    <a:pt x="55775" y="14993"/>
                    <a:pt x="55973" y="14993"/>
                  </a:cubicBezTo>
                  <a:cubicBezTo>
                    <a:pt x="56838" y="14993"/>
                    <a:pt x="57435" y="15528"/>
                    <a:pt x="59032" y="17386"/>
                  </a:cubicBezTo>
                  <a:cubicBezTo>
                    <a:pt x="60078" y="18623"/>
                    <a:pt x="61291" y="20014"/>
                    <a:pt x="62968" y="21061"/>
                  </a:cubicBezTo>
                  <a:cubicBezTo>
                    <a:pt x="64535" y="22025"/>
                    <a:pt x="66245" y="22509"/>
                    <a:pt x="68080" y="22509"/>
                  </a:cubicBezTo>
                  <a:cubicBezTo>
                    <a:pt x="68780" y="22509"/>
                    <a:pt x="69499" y="22439"/>
                    <a:pt x="70234" y="22298"/>
                  </a:cubicBezTo>
                  <a:cubicBezTo>
                    <a:pt x="75598" y="21239"/>
                    <a:pt x="78178" y="17220"/>
                    <a:pt x="80235" y="14009"/>
                  </a:cubicBezTo>
                  <a:cubicBezTo>
                    <a:pt x="82043" y="11202"/>
                    <a:pt x="83149" y="9597"/>
                    <a:pt x="85135" y="9216"/>
                  </a:cubicBezTo>
                  <a:lnTo>
                    <a:pt x="92746" y="7730"/>
                  </a:lnTo>
                  <a:lnTo>
                    <a:pt x="9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356300" y="2013300"/>
              <a:ext cx="2315400" cy="871125"/>
            </a:xfrm>
            <a:custGeom>
              <a:avLst/>
              <a:gdLst/>
              <a:ahLst/>
              <a:cxnLst/>
              <a:rect l="l" t="t" r="r" b="b"/>
              <a:pathLst>
                <a:path w="92616" h="34845" extrusionOk="0">
                  <a:moveTo>
                    <a:pt x="91283" y="0"/>
                  </a:moveTo>
                  <a:lnTo>
                    <a:pt x="83661" y="1487"/>
                  </a:lnTo>
                  <a:cubicBezTo>
                    <a:pt x="78476" y="2498"/>
                    <a:pt x="75966" y="6410"/>
                    <a:pt x="73945" y="9562"/>
                  </a:cubicBezTo>
                  <a:cubicBezTo>
                    <a:pt x="72125" y="12392"/>
                    <a:pt x="70912" y="14140"/>
                    <a:pt x="68760" y="14556"/>
                  </a:cubicBezTo>
                  <a:cubicBezTo>
                    <a:pt x="68490" y="14607"/>
                    <a:pt x="68248" y="14635"/>
                    <a:pt x="68023" y="14635"/>
                  </a:cubicBezTo>
                  <a:cubicBezTo>
                    <a:pt x="66932" y="14635"/>
                    <a:pt x="66239" y="13978"/>
                    <a:pt x="64621" y="12095"/>
                  </a:cubicBezTo>
                  <a:cubicBezTo>
                    <a:pt x="62876" y="10050"/>
                    <a:pt x="60350" y="7098"/>
                    <a:pt x="55967" y="7098"/>
                  </a:cubicBezTo>
                  <a:cubicBezTo>
                    <a:pt x="55304" y="7098"/>
                    <a:pt x="54599" y="7166"/>
                    <a:pt x="53847" y="7314"/>
                  </a:cubicBezTo>
                  <a:cubicBezTo>
                    <a:pt x="48662" y="8325"/>
                    <a:pt x="46141" y="12237"/>
                    <a:pt x="44120" y="15389"/>
                  </a:cubicBezTo>
                  <a:cubicBezTo>
                    <a:pt x="42312" y="18219"/>
                    <a:pt x="41087" y="19967"/>
                    <a:pt x="38935" y="20383"/>
                  </a:cubicBezTo>
                  <a:cubicBezTo>
                    <a:pt x="38667" y="20434"/>
                    <a:pt x="38426" y="20462"/>
                    <a:pt x="38202" y="20462"/>
                  </a:cubicBezTo>
                  <a:cubicBezTo>
                    <a:pt x="37115" y="20462"/>
                    <a:pt x="36415" y="19805"/>
                    <a:pt x="34808" y="17922"/>
                  </a:cubicBezTo>
                  <a:cubicBezTo>
                    <a:pt x="33059" y="15873"/>
                    <a:pt x="30527" y="12932"/>
                    <a:pt x="26122" y="12932"/>
                  </a:cubicBezTo>
                  <a:cubicBezTo>
                    <a:pt x="25465" y="12932"/>
                    <a:pt x="24766" y="12998"/>
                    <a:pt x="24022" y="13141"/>
                  </a:cubicBezTo>
                  <a:cubicBezTo>
                    <a:pt x="18837" y="14152"/>
                    <a:pt x="16328" y="18065"/>
                    <a:pt x="14306" y="21216"/>
                  </a:cubicBezTo>
                  <a:cubicBezTo>
                    <a:pt x="12487" y="24046"/>
                    <a:pt x="11274" y="25794"/>
                    <a:pt x="9121" y="26211"/>
                  </a:cubicBezTo>
                  <a:lnTo>
                    <a:pt x="0" y="27994"/>
                  </a:lnTo>
                  <a:lnTo>
                    <a:pt x="1344" y="34844"/>
                  </a:lnTo>
                  <a:lnTo>
                    <a:pt x="10453" y="33060"/>
                  </a:lnTo>
                  <a:cubicBezTo>
                    <a:pt x="15638" y="32050"/>
                    <a:pt x="18159" y="28149"/>
                    <a:pt x="20181" y="24986"/>
                  </a:cubicBezTo>
                  <a:cubicBezTo>
                    <a:pt x="21989" y="22167"/>
                    <a:pt x="23214" y="20407"/>
                    <a:pt x="25366" y="19991"/>
                  </a:cubicBezTo>
                  <a:cubicBezTo>
                    <a:pt x="25631" y="19941"/>
                    <a:pt x="25870" y="19913"/>
                    <a:pt x="26092" y="19913"/>
                  </a:cubicBezTo>
                  <a:cubicBezTo>
                    <a:pt x="27183" y="19913"/>
                    <a:pt x="27882" y="20577"/>
                    <a:pt x="29492" y="22465"/>
                  </a:cubicBezTo>
                  <a:cubicBezTo>
                    <a:pt x="31237" y="24509"/>
                    <a:pt x="33762" y="27450"/>
                    <a:pt x="38149" y="27450"/>
                  </a:cubicBezTo>
                  <a:cubicBezTo>
                    <a:pt x="38815" y="27450"/>
                    <a:pt x="39523" y="27382"/>
                    <a:pt x="40279" y="27233"/>
                  </a:cubicBezTo>
                  <a:cubicBezTo>
                    <a:pt x="45463" y="26222"/>
                    <a:pt x="47973" y="22322"/>
                    <a:pt x="49994" y="19170"/>
                  </a:cubicBezTo>
                  <a:cubicBezTo>
                    <a:pt x="51814" y="16340"/>
                    <a:pt x="53027" y="14580"/>
                    <a:pt x="55179" y="14176"/>
                  </a:cubicBezTo>
                  <a:cubicBezTo>
                    <a:pt x="55449" y="14125"/>
                    <a:pt x="55691" y="14097"/>
                    <a:pt x="55916" y="14097"/>
                  </a:cubicBezTo>
                  <a:cubicBezTo>
                    <a:pt x="57007" y="14097"/>
                    <a:pt x="57701" y="14754"/>
                    <a:pt x="59318" y="16637"/>
                  </a:cubicBezTo>
                  <a:cubicBezTo>
                    <a:pt x="61063" y="18682"/>
                    <a:pt x="63588" y="21623"/>
                    <a:pt x="67966" y="21623"/>
                  </a:cubicBezTo>
                  <a:cubicBezTo>
                    <a:pt x="68631" y="21623"/>
                    <a:pt x="69338" y="21555"/>
                    <a:pt x="70092" y="21406"/>
                  </a:cubicBezTo>
                  <a:cubicBezTo>
                    <a:pt x="75277" y="20395"/>
                    <a:pt x="77798" y="16495"/>
                    <a:pt x="79819" y="13343"/>
                  </a:cubicBezTo>
                  <a:cubicBezTo>
                    <a:pt x="81627" y="10513"/>
                    <a:pt x="82852" y="8765"/>
                    <a:pt x="85004" y="8349"/>
                  </a:cubicBezTo>
                  <a:lnTo>
                    <a:pt x="92615" y="6862"/>
                  </a:lnTo>
                  <a:lnTo>
                    <a:pt x="912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357175" y="2017450"/>
              <a:ext cx="2313325" cy="861625"/>
            </a:xfrm>
            <a:custGeom>
              <a:avLst/>
              <a:gdLst/>
              <a:ahLst/>
              <a:cxnLst/>
              <a:rect l="l" t="t" r="r" b="b"/>
              <a:pathLst>
                <a:path w="92533" h="34465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9"/>
                    <a:pt x="68749" y="14569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4"/>
                  </a:cubicBezTo>
                  <a:cubicBezTo>
                    <a:pt x="62690" y="10027"/>
                    <a:pt x="60207" y="7120"/>
                    <a:pt x="55900" y="7120"/>
                  </a:cubicBezTo>
                  <a:cubicBezTo>
                    <a:pt x="55258" y="7120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8"/>
                    <a:pt x="38935" y="20408"/>
                  </a:cubicBezTo>
                  <a:cubicBezTo>
                    <a:pt x="38642" y="20466"/>
                    <a:pt x="38379" y="20497"/>
                    <a:pt x="38134" y="20497"/>
                  </a:cubicBezTo>
                  <a:cubicBezTo>
                    <a:pt x="36972" y="20497"/>
                    <a:pt x="36226" y="19791"/>
                    <a:pt x="34595" y="17875"/>
                  </a:cubicBezTo>
                  <a:cubicBezTo>
                    <a:pt x="32869" y="15870"/>
                    <a:pt x="30389" y="12967"/>
                    <a:pt x="26092" y="12967"/>
                  </a:cubicBezTo>
                  <a:cubicBezTo>
                    <a:pt x="25445" y="12967"/>
                    <a:pt x="24756" y="13033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7"/>
                    <a:pt x="9110" y="26259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5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4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4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2"/>
                    <a:pt x="77596" y="16115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3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3440725" y="2108425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6"/>
                  </a:lnTo>
                  <a:lnTo>
                    <a:pt x="84220" y="500"/>
                  </a:lnTo>
                  <a:lnTo>
                    <a:pt x="85956" y="156"/>
                  </a:lnTo>
                  <a:lnTo>
                    <a:pt x="85920" y="1"/>
                  </a:lnTo>
                  <a:close/>
                  <a:moveTo>
                    <a:pt x="82460" y="691"/>
                  </a:moveTo>
                  <a:lnTo>
                    <a:pt x="80938" y="988"/>
                  </a:lnTo>
                  <a:cubicBezTo>
                    <a:pt x="80854" y="1000"/>
                    <a:pt x="80783" y="1012"/>
                    <a:pt x="80700" y="1036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1"/>
                  </a:cubicBezTo>
                  <a:lnTo>
                    <a:pt x="82484" y="833"/>
                  </a:lnTo>
                  <a:lnTo>
                    <a:pt x="82460" y="691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6"/>
                  </a:cubicBezTo>
                  <a:lnTo>
                    <a:pt x="77584" y="2665"/>
                  </a:lnTo>
                  <a:cubicBezTo>
                    <a:pt x="78060" y="2296"/>
                    <a:pt x="78547" y="1999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2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4"/>
                  </a:moveTo>
                  <a:cubicBezTo>
                    <a:pt x="51517" y="6756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2"/>
                  </a:cubicBezTo>
                  <a:lnTo>
                    <a:pt x="51719" y="6886"/>
                  </a:lnTo>
                  <a:lnTo>
                    <a:pt x="51707" y="6744"/>
                  </a:lnTo>
                  <a:close/>
                  <a:moveTo>
                    <a:pt x="53503" y="6756"/>
                  </a:moveTo>
                  <a:lnTo>
                    <a:pt x="53479" y="6898"/>
                  </a:lnTo>
                  <a:cubicBezTo>
                    <a:pt x="54050" y="6993"/>
                    <a:pt x="54585" y="7172"/>
                    <a:pt x="55120" y="7457"/>
                  </a:cubicBezTo>
                  <a:lnTo>
                    <a:pt x="55203" y="7315"/>
                  </a:lnTo>
                  <a:cubicBezTo>
                    <a:pt x="54644" y="7029"/>
                    <a:pt x="54097" y="6839"/>
                    <a:pt x="53503" y="6756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1"/>
                    <a:pt x="73196" y="7921"/>
                    <a:pt x="73077" y="8099"/>
                  </a:cubicBezTo>
                  <a:lnTo>
                    <a:pt x="73196" y="8183"/>
                  </a:lnTo>
                  <a:cubicBezTo>
                    <a:pt x="73315" y="8004"/>
                    <a:pt x="73434" y="7802"/>
                    <a:pt x="73553" y="7624"/>
                  </a:cubicBezTo>
                  <a:cubicBezTo>
                    <a:pt x="73767" y="7303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9"/>
                  </a:cubicBezTo>
                  <a:lnTo>
                    <a:pt x="57903" y="9610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1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8"/>
                    <a:pt x="45059" y="11191"/>
                    <a:pt x="44691" y="11750"/>
                  </a:cubicBezTo>
                  <a:lnTo>
                    <a:pt x="44810" y="11834"/>
                  </a:lnTo>
                  <a:cubicBezTo>
                    <a:pt x="45178" y="11298"/>
                    <a:pt x="45535" y="10823"/>
                    <a:pt x="45868" y="10407"/>
                  </a:cubicBezTo>
                  <a:lnTo>
                    <a:pt x="45749" y="10323"/>
                  </a:lnTo>
                  <a:close/>
                  <a:moveTo>
                    <a:pt x="59080" y="10942"/>
                  </a:moveTo>
                  <a:lnTo>
                    <a:pt x="58961" y="11049"/>
                  </a:lnTo>
                  <a:cubicBezTo>
                    <a:pt x="59318" y="11453"/>
                    <a:pt x="59734" y="11929"/>
                    <a:pt x="60174" y="12357"/>
                  </a:cubicBezTo>
                  <a:lnTo>
                    <a:pt x="60281" y="12238"/>
                  </a:lnTo>
                  <a:cubicBezTo>
                    <a:pt x="59829" y="11810"/>
                    <a:pt x="59413" y="11346"/>
                    <a:pt x="59080" y="10942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40"/>
                  </a:cubicBezTo>
                  <a:lnTo>
                    <a:pt x="24486" y="12785"/>
                  </a:lnTo>
                  <a:cubicBezTo>
                    <a:pt x="23927" y="12607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7"/>
                    <a:pt x="68832" y="12940"/>
                    <a:pt x="68320" y="13225"/>
                  </a:cubicBezTo>
                  <a:lnTo>
                    <a:pt x="68392" y="13356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6"/>
                  </a:cubicBezTo>
                  <a:lnTo>
                    <a:pt x="19349" y="13487"/>
                  </a:lnTo>
                  <a:cubicBezTo>
                    <a:pt x="19848" y="13237"/>
                    <a:pt x="20419" y="13023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8"/>
                  </a:moveTo>
                  <a:lnTo>
                    <a:pt x="61577" y="13487"/>
                  </a:lnTo>
                  <a:cubicBezTo>
                    <a:pt x="62101" y="13820"/>
                    <a:pt x="62648" y="14034"/>
                    <a:pt x="63207" y="14188"/>
                  </a:cubicBezTo>
                  <a:lnTo>
                    <a:pt x="63254" y="14057"/>
                  </a:lnTo>
                  <a:cubicBezTo>
                    <a:pt x="62695" y="13915"/>
                    <a:pt x="62172" y="13701"/>
                    <a:pt x="61649" y="13368"/>
                  </a:cubicBezTo>
                  <a:close/>
                  <a:moveTo>
                    <a:pt x="66703" y="13891"/>
                  </a:moveTo>
                  <a:cubicBezTo>
                    <a:pt x="66477" y="13950"/>
                    <a:pt x="66263" y="14010"/>
                    <a:pt x="66025" y="14057"/>
                  </a:cubicBezTo>
                  <a:cubicBezTo>
                    <a:pt x="65668" y="14129"/>
                    <a:pt x="65312" y="14176"/>
                    <a:pt x="64979" y="14188"/>
                  </a:cubicBezTo>
                  <a:lnTo>
                    <a:pt x="64990" y="14331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3"/>
                    <a:pt x="66525" y="14093"/>
                    <a:pt x="66750" y="14034"/>
                  </a:cubicBezTo>
                  <a:lnTo>
                    <a:pt x="66703" y="13891"/>
                  </a:lnTo>
                  <a:close/>
                  <a:moveTo>
                    <a:pt x="43728" y="13249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5"/>
                    <a:pt x="43739" y="13487"/>
                  </a:cubicBezTo>
                  <a:lnTo>
                    <a:pt x="43846" y="13320"/>
                  </a:lnTo>
                  <a:lnTo>
                    <a:pt x="43728" y="13249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2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5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4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3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3"/>
                    <a:pt x="29362" y="17173"/>
                    <a:pt x="29695" y="17530"/>
                  </a:cubicBezTo>
                  <a:lnTo>
                    <a:pt x="29814" y="17423"/>
                  </a:lnTo>
                  <a:cubicBezTo>
                    <a:pt x="29469" y="17066"/>
                    <a:pt x="29136" y="16686"/>
                    <a:pt x="28827" y="16317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6"/>
                    <a:pt x="40552" y="17518"/>
                  </a:cubicBezTo>
                  <a:lnTo>
                    <a:pt x="40659" y="17613"/>
                  </a:lnTo>
                  <a:cubicBezTo>
                    <a:pt x="41052" y="17221"/>
                    <a:pt x="41432" y="16793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40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7"/>
                    <a:pt x="15163" y="17423"/>
                    <a:pt x="15472" y="17007"/>
                  </a:cubicBezTo>
                  <a:lnTo>
                    <a:pt x="15365" y="16923"/>
                  </a:lnTo>
                  <a:close/>
                  <a:moveTo>
                    <a:pt x="39220" y="18648"/>
                  </a:moveTo>
                  <a:cubicBezTo>
                    <a:pt x="38733" y="18993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100"/>
                    <a:pt x="39304" y="18767"/>
                  </a:cubicBezTo>
                  <a:lnTo>
                    <a:pt x="39220" y="18648"/>
                  </a:lnTo>
                  <a:close/>
                  <a:moveTo>
                    <a:pt x="31074" y="18648"/>
                  </a:moveTo>
                  <a:lnTo>
                    <a:pt x="30979" y="18767"/>
                  </a:lnTo>
                  <a:cubicBezTo>
                    <a:pt x="31491" y="19183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8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2"/>
                    <a:pt x="34630" y="20194"/>
                    <a:pt x="34820" y="20194"/>
                  </a:cubicBezTo>
                  <a:cubicBezTo>
                    <a:pt x="35189" y="20194"/>
                    <a:pt x="35593" y="20158"/>
                    <a:pt x="36022" y="20087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9"/>
                    <a:pt x="12773" y="20836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6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5"/>
                  </a:cubicBezTo>
                  <a:lnTo>
                    <a:pt x="7005" y="25747"/>
                  </a:lnTo>
                  <a:cubicBezTo>
                    <a:pt x="7588" y="25605"/>
                    <a:pt x="8147" y="25379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1"/>
                  </a:lnTo>
                  <a:lnTo>
                    <a:pt x="5269" y="26128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1"/>
                  </a:lnTo>
                  <a:lnTo>
                    <a:pt x="1773" y="26806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nit"/>
              <a:buNone/>
              <a:defRPr sz="3500" b="1">
                <a:solidFill>
                  <a:schemeClr val="accent3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●"/>
              <a:defRPr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○"/>
              <a:defRPr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■"/>
              <a:defRPr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●"/>
              <a:defRPr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○"/>
              <a:defRPr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■"/>
              <a:defRPr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●"/>
              <a:defRPr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○"/>
              <a:defRPr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■"/>
              <a:defRPr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3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>
            <a:spLocks noGrp="1"/>
          </p:cNvSpPr>
          <p:nvPr>
            <p:ph type="ctrTitle"/>
          </p:nvPr>
        </p:nvSpPr>
        <p:spPr>
          <a:xfrm>
            <a:off x="59630" y="1728039"/>
            <a:ext cx="7226758" cy="1849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Diagnosti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autovehicul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protocoalelor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comunicație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OBD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  <a:sym typeface="Kanit"/>
            </a:endParaRPr>
          </a:p>
        </p:txBody>
      </p:sp>
      <p:sp>
        <p:nvSpPr>
          <p:cNvPr id="417" name="Google Shape;417;p30"/>
          <p:cNvSpPr txBox="1">
            <a:spLocks noGrp="1"/>
          </p:cNvSpPr>
          <p:nvPr>
            <p:ph type="subTitle" idx="1"/>
          </p:nvPr>
        </p:nvSpPr>
        <p:spPr>
          <a:xfrm>
            <a:off x="-357038" y="4252254"/>
            <a:ext cx="3652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Candidat: </a:t>
            </a:r>
            <a:r>
              <a:rPr lang="ro-RO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Rățoi Liviu</a:t>
            </a:r>
            <a:endParaRPr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9" name="Google Shape;449;p30"/>
          <p:cNvCxnSpPr>
            <a:cxnSpLocks/>
          </p:cNvCxnSpPr>
          <p:nvPr/>
        </p:nvCxnSpPr>
        <p:spPr>
          <a:xfrm>
            <a:off x="370338" y="4629243"/>
            <a:ext cx="226368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417;p30">
            <a:extLst>
              <a:ext uri="{FF2B5EF4-FFF2-40B4-BE49-F238E27FC236}">
                <a16:creationId xmlns:a16="http://schemas.microsoft.com/office/drawing/2014/main" id="{F7010325-77BB-420D-AD3B-3854546D988A}"/>
              </a:ext>
            </a:extLst>
          </p:cNvPr>
          <p:cNvSpPr txBox="1">
            <a:spLocks/>
          </p:cNvSpPr>
          <p:nvPr/>
        </p:nvSpPr>
        <p:spPr>
          <a:xfrm>
            <a:off x="2115804" y="120260"/>
            <a:ext cx="5804929" cy="115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UNIVERSITATEA TEHNICĂ „Gheorghe Asachi” din IAȘI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DE AUTOMATICĂ ȘI CALCULATOARE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DOMENIUL: Calculatoare și Tehnologia Informației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SPECIALIZAREA: </a:t>
            </a:r>
            <a:r>
              <a:rPr lang="ro-RO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Imagine 102">
            <a:extLst>
              <a:ext uri="{FF2B5EF4-FFF2-40B4-BE49-F238E27FC236}">
                <a16:creationId xmlns:a16="http://schemas.microsoft.com/office/drawing/2014/main" id="{EC10C93C-4C57-431E-9E41-6240B33689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07762" y="104604"/>
            <a:ext cx="1012423" cy="1041238"/>
          </a:xfrm>
          <a:prstGeom prst="rect">
            <a:avLst/>
          </a:prstGeom>
        </p:spPr>
      </p:pic>
      <p:pic>
        <p:nvPicPr>
          <p:cNvPr id="44" name="Imagine 103">
            <a:extLst>
              <a:ext uri="{FF2B5EF4-FFF2-40B4-BE49-F238E27FC236}">
                <a16:creationId xmlns:a16="http://schemas.microsoft.com/office/drawing/2014/main" id="{8DCA01C7-D8D9-4378-9F3D-AF3F04EC88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969625" y="90078"/>
            <a:ext cx="962025" cy="12915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0B4D29-3F86-4085-9610-9F74D1F778E9}"/>
              </a:ext>
            </a:extLst>
          </p:cNvPr>
          <p:cNvGrpSpPr/>
          <p:nvPr/>
        </p:nvGrpSpPr>
        <p:grpSpPr>
          <a:xfrm>
            <a:off x="4429993" y="1886684"/>
            <a:ext cx="6263639" cy="3308274"/>
            <a:chOff x="4047223" y="1873240"/>
            <a:chExt cx="6263639" cy="3308274"/>
          </a:xfrm>
        </p:grpSpPr>
        <p:grpSp>
          <p:nvGrpSpPr>
            <p:cNvPr id="46" name="Google Shape;418;p30">
              <a:extLst>
                <a:ext uri="{FF2B5EF4-FFF2-40B4-BE49-F238E27FC236}">
                  <a16:creationId xmlns:a16="http://schemas.microsoft.com/office/drawing/2014/main" id="{7C7B27CC-6C49-45C8-8073-257DB5397439}"/>
                </a:ext>
              </a:extLst>
            </p:cNvPr>
            <p:cNvGrpSpPr/>
            <p:nvPr/>
          </p:nvGrpSpPr>
          <p:grpSpPr>
            <a:xfrm rot="20411137">
              <a:off x="4047223" y="2360716"/>
              <a:ext cx="6263639" cy="2417498"/>
              <a:chOff x="3354225" y="2000525"/>
              <a:chExt cx="2318650" cy="894900"/>
            </a:xfrm>
          </p:grpSpPr>
          <p:sp>
            <p:nvSpPr>
              <p:cNvPr id="47" name="Google Shape;419;p30">
                <a:extLst>
                  <a:ext uri="{FF2B5EF4-FFF2-40B4-BE49-F238E27FC236}">
                    <a16:creationId xmlns:a16="http://schemas.microsoft.com/office/drawing/2014/main" id="{6E886F46-F58A-4BDD-ABCD-FBE0114DE4BE}"/>
                  </a:ext>
                </a:extLst>
              </p:cNvPr>
              <p:cNvSpPr/>
              <p:nvPr/>
            </p:nvSpPr>
            <p:spPr>
              <a:xfrm>
                <a:off x="3357175" y="2032325"/>
                <a:ext cx="2313325" cy="861600"/>
              </a:xfrm>
              <a:custGeom>
                <a:avLst/>
                <a:gdLst/>
                <a:ahLst/>
                <a:cxnLst/>
                <a:rect l="l" t="t" r="r" b="b"/>
                <a:pathLst>
                  <a:path w="92533" h="34464" extrusionOk="0">
                    <a:moveTo>
                      <a:pt x="91272" y="1"/>
                    </a:moveTo>
                    <a:lnTo>
                      <a:pt x="83661" y="1487"/>
                    </a:lnTo>
                    <a:cubicBezTo>
                      <a:pt x="78560" y="2486"/>
                      <a:pt x="76086" y="6363"/>
                      <a:pt x="74088" y="9467"/>
                    </a:cubicBezTo>
                    <a:cubicBezTo>
                      <a:pt x="72245" y="12345"/>
                      <a:pt x="70996" y="14128"/>
                      <a:pt x="68749" y="14568"/>
                    </a:cubicBezTo>
                    <a:cubicBezTo>
                      <a:pt x="68462" y="14626"/>
                      <a:pt x="68204" y="14657"/>
                      <a:pt x="67963" y="14657"/>
                    </a:cubicBezTo>
                    <a:cubicBezTo>
                      <a:pt x="66804" y="14657"/>
                      <a:pt x="66042" y="13943"/>
                      <a:pt x="64408" y="12023"/>
                    </a:cubicBezTo>
                    <a:cubicBezTo>
                      <a:pt x="62690" y="10026"/>
                      <a:pt x="60207" y="7119"/>
                      <a:pt x="55900" y="7119"/>
                    </a:cubicBezTo>
                    <a:cubicBezTo>
                      <a:pt x="55258" y="7119"/>
                      <a:pt x="54575" y="7184"/>
                      <a:pt x="53848" y="7326"/>
                    </a:cubicBezTo>
                    <a:cubicBezTo>
                      <a:pt x="48746" y="8325"/>
                      <a:pt x="46261" y="12202"/>
                      <a:pt x="44275" y="15318"/>
                    </a:cubicBezTo>
                    <a:cubicBezTo>
                      <a:pt x="42432" y="18184"/>
                      <a:pt x="41183" y="19967"/>
                      <a:pt x="38935" y="20407"/>
                    </a:cubicBezTo>
                    <a:cubicBezTo>
                      <a:pt x="38642" y="20465"/>
                      <a:pt x="38379" y="20497"/>
                      <a:pt x="38134" y="20497"/>
                    </a:cubicBezTo>
                    <a:cubicBezTo>
                      <a:pt x="36972" y="20497"/>
                      <a:pt x="36226" y="19790"/>
                      <a:pt x="34595" y="17874"/>
                    </a:cubicBezTo>
                    <a:cubicBezTo>
                      <a:pt x="32869" y="15869"/>
                      <a:pt x="30389" y="12966"/>
                      <a:pt x="26092" y="12966"/>
                    </a:cubicBezTo>
                    <a:cubicBezTo>
                      <a:pt x="25445" y="12966"/>
                      <a:pt x="24756" y="13032"/>
                      <a:pt x="24023" y="13177"/>
                    </a:cubicBezTo>
                    <a:cubicBezTo>
                      <a:pt x="18921" y="14164"/>
                      <a:pt x="16436" y="18053"/>
                      <a:pt x="14450" y="21157"/>
                    </a:cubicBezTo>
                    <a:cubicBezTo>
                      <a:pt x="12607" y="24023"/>
                      <a:pt x="11358" y="25806"/>
                      <a:pt x="9110" y="26258"/>
                    </a:cubicBezTo>
                    <a:lnTo>
                      <a:pt x="1" y="28042"/>
                    </a:lnTo>
                    <a:lnTo>
                      <a:pt x="1262" y="34464"/>
                    </a:lnTo>
                    <a:lnTo>
                      <a:pt x="10371" y="32680"/>
                    </a:lnTo>
                    <a:cubicBezTo>
                      <a:pt x="15472" y="31681"/>
                      <a:pt x="17958" y="27804"/>
                      <a:pt x="19956" y="24689"/>
                    </a:cubicBezTo>
                    <a:cubicBezTo>
                      <a:pt x="21787" y="21823"/>
                      <a:pt x="23036" y="20039"/>
                      <a:pt x="25283" y="19599"/>
                    </a:cubicBezTo>
                    <a:cubicBezTo>
                      <a:pt x="25577" y="19541"/>
                      <a:pt x="25840" y="19510"/>
                      <a:pt x="26085" y="19510"/>
                    </a:cubicBezTo>
                    <a:cubicBezTo>
                      <a:pt x="27247" y="19510"/>
                      <a:pt x="27993" y="20216"/>
                      <a:pt x="29624" y="22132"/>
                    </a:cubicBezTo>
                    <a:cubicBezTo>
                      <a:pt x="31350" y="24137"/>
                      <a:pt x="33830" y="27040"/>
                      <a:pt x="38127" y="27040"/>
                    </a:cubicBezTo>
                    <a:cubicBezTo>
                      <a:pt x="38774" y="27040"/>
                      <a:pt x="39463" y="26974"/>
                      <a:pt x="40196" y="26829"/>
                    </a:cubicBezTo>
                    <a:cubicBezTo>
                      <a:pt x="45298" y="25842"/>
                      <a:pt x="47783" y="21953"/>
                      <a:pt x="49769" y="18850"/>
                    </a:cubicBezTo>
                    <a:cubicBezTo>
                      <a:pt x="51612" y="15984"/>
                      <a:pt x="52861" y="14200"/>
                      <a:pt x="55109" y="13748"/>
                    </a:cubicBezTo>
                    <a:cubicBezTo>
                      <a:pt x="55393" y="13693"/>
                      <a:pt x="55650" y="13664"/>
                      <a:pt x="55889" y="13664"/>
                    </a:cubicBezTo>
                    <a:cubicBezTo>
                      <a:pt x="57057" y="13664"/>
                      <a:pt x="57810" y="14368"/>
                      <a:pt x="59449" y="16293"/>
                    </a:cubicBezTo>
                    <a:cubicBezTo>
                      <a:pt x="61165" y="18298"/>
                      <a:pt x="63644" y="21201"/>
                      <a:pt x="67948" y="21201"/>
                    </a:cubicBezTo>
                    <a:cubicBezTo>
                      <a:pt x="68596" y="21201"/>
                      <a:pt x="69286" y="21135"/>
                      <a:pt x="70021" y="20990"/>
                    </a:cubicBezTo>
                    <a:cubicBezTo>
                      <a:pt x="75111" y="19991"/>
                      <a:pt x="77596" y="16114"/>
                      <a:pt x="79594" y="13011"/>
                    </a:cubicBezTo>
                    <a:cubicBezTo>
                      <a:pt x="81437" y="10145"/>
                      <a:pt x="82686" y="8361"/>
                      <a:pt x="84922" y="7909"/>
                    </a:cubicBezTo>
                    <a:lnTo>
                      <a:pt x="92533" y="6422"/>
                    </a:lnTo>
                    <a:lnTo>
                      <a:pt x="9127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0;p30">
                <a:extLst>
                  <a:ext uri="{FF2B5EF4-FFF2-40B4-BE49-F238E27FC236}">
                    <a16:creationId xmlns:a16="http://schemas.microsoft.com/office/drawing/2014/main" id="{3CCE0C4E-00FB-444B-BA41-A0FBE91E290D}"/>
                  </a:ext>
                </a:extLst>
              </p:cNvPr>
              <p:cNvSpPr/>
              <p:nvPr/>
            </p:nvSpPr>
            <p:spPr>
              <a:xfrm>
                <a:off x="3440725" y="2123300"/>
                <a:ext cx="2148925" cy="678775"/>
              </a:xfrm>
              <a:custGeom>
                <a:avLst/>
                <a:gdLst/>
                <a:ahLst/>
                <a:cxnLst/>
                <a:rect l="l" t="t" r="r" b="b"/>
                <a:pathLst>
                  <a:path w="85957" h="27151" extrusionOk="0">
                    <a:moveTo>
                      <a:pt x="85920" y="1"/>
                    </a:moveTo>
                    <a:lnTo>
                      <a:pt x="84184" y="345"/>
                    </a:lnTo>
                    <a:lnTo>
                      <a:pt x="84220" y="500"/>
                    </a:lnTo>
                    <a:lnTo>
                      <a:pt x="85956" y="155"/>
                    </a:lnTo>
                    <a:lnTo>
                      <a:pt x="85920" y="1"/>
                    </a:lnTo>
                    <a:close/>
                    <a:moveTo>
                      <a:pt x="82460" y="690"/>
                    </a:moveTo>
                    <a:lnTo>
                      <a:pt x="80938" y="988"/>
                    </a:lnTo>
                    <a:cubicBezTo>
                      <a:pt x="80854" y="999"/>
                      <a:pt x="80783" y="1011"/>
                      <a:pt x="80700" y="1035"/>
                    </a:cubicBezTo>
                    <a:lnTo>
                      <a:pt x="80735" y="1178"/>
                    </a:lnTo>
                    <a:cubicBezTo>
                      <a:pt x="80807" y="1166"/>
                      <a:pt x="80878" y="1154"/>
                      <a:pt x="80973" y="1130"/>
                    </a:cubicBezTo>
                    <a:lnTo>
                      <a:pt x="82484" y="833"/>
                    </a:lnTo>
                    <a:lnTo>
                      <a:pt x="82460" y="690"/>
                    </a:lnTo>
                    <a:close/>
                    <a:moveTo>
                      <a:pt x="79011" y="1606"/>
                    </a:moveTo>
                    <a:cubicBezTo>
                      <a:pt x="78488" y="1868"/>
                      <a:pt x="77977" y="2177"/>
                      <a:pt x="77501" y="2545"/>
                    </a:cubicBezTo>
                    <a:lnTo>
                      <a:pt x="77584" y="2664"/>
                    </a:lnTo>
                    <a:cubicBezTo>
                      <a:pt x="78060" y="2296"/>
                      <a:pt x="78547" y="1998"/>
                      <a:pt x="79071" y="1749"/>
                    </a:cubicBezTo>
                    <a:lnTo>
                      <a:pt x="79011" y="1606"/>
                    </a:lnTo>
                    <a:close/>
                    <a:moveTo>
                      <a:pt x="76193" y="3747"/>
                    </a:moveTo>
                    <a:cubicBezTo>
                      <a:pt x="75812" y="4151"/>
                      <a:pt x="75444" y="4615"/>
                      <a:pt x="75063" y="5126"/>
                    </a:cubicBezTo>
                    <a:lnTo>
                      <a:pt x="75182" y="5221"/>
                    </a:lnTo>
                    <a:cubicBezTo>
                      <a:pt x="75551" y="4698"/>
                      <a:pt x="75919" y="4258"/>
                      <a:pt x="76288" y="3854"/>
                    </a:cubicBezTo>
                    <a:lnTo>
                      <a:pt x="76193" y="3747"/>
                    </a:lnTo>
                    <a:close/>
                    <a:moveTo>
                      <a:pt x="51707" y="6743"/>
                    </a:moveTo>
                    <a:cubicBezTo>
                      <a:pt x="51517" y="6755"/>
                      <a:pt x="51303" y="6779"/>
                      <a:pt x="51112" y="6827"/>
                    </a:cubicBezTo>
                    <a:cubicBezTo>
                      <a:pt x="50720" y="6898"/>
                      <a:pt x="50340" y="7005"/>
                      <a:pt x="49971" y="7136"/>
                    </a:cubicBezTo>
                    <a:lnTo>
                      <a:pt x="50007" y="7279"/>
                    </a:lnTo>
                    <a:cubicBezTo>
                      <a:pt x="50387" y="7160"/>
                      <a:pt x="50756" y="7053"/>
                      <a:pt x="51136" y="6981"/>
                    </a:cubicBezTo>
                    <a:lnTo>
                      <a:pt x="51719" y="6886"/>
                    </a:lnTo>
                    <a:lnTo>
                      <a:pt x="51707" y="6743"/>
                    </a:lnTo>
                    <a:close/>
                    <a:moveTo>
                      <a:pt x="53503" y="6755"/>
                    </a:moveTo>
                    <a:lnTo>
                      <a:pt x="53479" y="6898"/>
                    </a:lnTo>
                    <a:cubicBezTo>
                      <a:pt x="54050" y="6993"/>
                      <a:pt x="54585" y="7171"/>
                      <a:pt x="55120" y="7457"/>
                    </a:cubicBezTo>
                    <a:lnTo>
                      <a:pt x="55203" y="7314"/>
                    </a:lnTo>
                    <a:cubicBezTo>
                      <a:pt x="54644" y="7029"/>
                      <a:pt x="54097" y="6838"/>
                      <a:pt x="53503" y="6755"/>
                    </a:cubicBezTo>
                    <a:close/>
                    <a:moveTo>
                      <a:pt x="74052" y="6601"/>
                    </a:moveTo>
                    <a:cubicBezTo>
                      <a:pt x="73838" y="6910"/>
                      <a:pt x="73648" y="7243"/>
                      <a:pt x="73434" y="7552"/>
                    </a:cubicBezTo>
                    <a:cubicBezTo>
                      <a:pt x="73315" y="7730"/>
                      <a:pt x="73196" y="7921"/>
                      <a:pt x="73077" y="8099"/>
                    </a:cubicBezTo>
                    <a:lnTo>
                      <a:pt x="73196" y="8182"/>
                    </a:lnTo>
                    <a:cubicBezTo>
                      <a:pt x="73315" y="8004"/>
                      <a:pt x="73434" y="7802"/>
                      <a:pt x="73553" y="7623"/>
                    </a:cubicBezTo>
                    <a:cubicBezTo>
                      <a:pt x="73767" y="7302"/>
                      <a:pt x="73957" y="6993"/>
                      <a:pt x="74171" y="6672"/>
                    </a:cubicBezTo>
                    <a:lnTo>
                      <a:pt x="74052" y="6601"/>
                    </a:lnTo>
                    <a:close/>
                    <a:moveTo>
                      <a:pt x="48365" y="7909"/>
                    </a:moveTo>
                    <a:cubicBezTo>
                      <a:pt x="47866" y="8230"/>
                      <a:pt x="47414" y="8587"/>
                      <a:pt x="46950" y="9015"/>
                    </a:cubicBezTo>
                    <a:lnTo>
                      <a:pt x="47057" y="9122"/>
                    </a:lnTo>
                    <a:cubicBezTo>
                      <a:pt x="47497" y="8694"/>
                      <a:pt x="47961" y="8349"/>
                      <a:pt x="48437" y="8028"/>
                    </a:cubicBezTo>
                    <a:lnTo>
                      <a:pt x="48365" y="7909"/>
                    </a:lnTo>
                    <a:close/>
                    <a:moveTo>
                      <a:pt x="56654" y="8349"/>
                    </a:moveTo>
                    <a:lnTo>
                      <a:pt x="56547" y="8468"/>
                    </a:lnTo>
                    <a:cubicBezTo>
                      <a:pt x="56928" y="8801"/>
                      <a:pt x="57320" y="9205"/>
                      <a:pt x="57784" y="9728"/>
                    </a:cubicBezTo>
                    <a:lnTo>
                      <a:pt x="57903" y="9609"/>
                    </a:lnTo>
                    <a:cubicBezTo>
                      <a:pt x="57439" y="9086"/>
                      <a:pt x="57047" y="8682"/>
                      <a:pt x="56654" y="8349"/>
                    </a:cubicBezTo>
                    <a:close/>
                    <a:moveTo>
                      <a:pt x="72090" y="9562"/>
                    </a:moveTo>
                    <a:cubicBezTo>
                      <a:pt x="71698" y="10097"/>
                      <a:pt x="71341" y="10561"/>
                      <a:pt x="70996" y="10965"/>
                    </a:cubicBezTo>
                    <a:lnTo>
                      <a:pt x="71115" y="11060"/>
                    </a:lnTo>
                    <a:cubicBezTo>
                      <a:pt x="71472" y="10668"/>
                      <a:pt x="71828" y="10204"/>
                      <a:pt x="72209" y="9657"/>
                    </a:cubicBezTo>
                    <a:lnTo>
                      <a:pt x="72090" y="9562"/>
                    </a:lnTo>
                    <a:close/>
                    <a:moveTo>
                      <a:pt x="45749" y="10323"/>
                    </a:moveTo>
                    <a:cubicBezTo>
                      <a:pt x="45416" y="10727"/>
                      <a:pt x="45059" y="11191"/>
                      <a:pt x="44691" y="11750"/>
                    </a:cubicBezTo>
                    <a:lnTo>
                      <a:pt x="44810" y="11833"/>
                    </a:lnTo>
                    <a:cubicBezTo>
                      <a:pt x="45178" y="11298"/>
                      <a:pt x="45535" y="10822"/>
                      <a:pt x="45868" y="10406"/>
                    </a:cubicBezTo>
                    <a:lnTo>
                      <a:pt x="45749" y="10323"/>
                    </a:lnTo>
                    <a:close/>
                    <a:moveTo>
                      <a:pt x="59080" y="10941"/>
                    </a:moveTo>
                    <a:lnTo>
                      <a:pt x="58961" y="11048"/>
                    </a:lnTo>
                    <a:cubicBezTo>
                      <a:pt x="59318" y="11453"/>
                      <a:pt x="59734" y="11928"/>
                      <a:pt x="60174" y="12356"/>
                    </a:cubicBezTo>
                    <a:lnTo>
                      <a:pt x="60281" y="12237"/>
                    </a:lnTo>
                    <a:cubicBezTo>
                      <a:pt x="59829" y="11809"/>
                      <a:pt x="59413" y="11346"/>
                      <a:pt x="59080" y="10941"/>
                    </a:cubicBezTo>
                    <a:close/>
                    <a:moveTo>
                      <a:pt x="22714" y="12523"/>
                    </a:moveTo>
                    <a:lnTo>
                      <a:pt x="22714" y="12666"/>
                    </a:lnTo>
                    <a:cubicBezTo>
                      <a:pt x="23333" y="12666"/>
                      <a:pt x="23892" y="12761"/>
                      <a:pt x="24439" y="12939"/>
                    </a:cubicBezTo>
                    <a:lnTo>
                      <a:pt x="24486" y="12785"/>
                    </a:lnTo>
                    <a:cubicBezTo>
                      <a:pt x="23927" y="12606"/>
                      <a:pt x="23345" y="12523"/>
                      <a:pt x="22714" y="12523"/>
                    </a:cubicBezTo>
                    <a:close/>
                    <a:moveTo>
                      <a:pt x="69771" y="12214"/>
                    </a:moveTo>
                    <a:cubicBezTo>
                      <a:pt x="69283" y="12606"/>
                      <a:pt x="68832" y="12939"/>
                      <a:pt x="68320" y="13225"/>
                    </a:cubicBezTo>
                    <a:lnTo>
                      <a:pt x="68392" y="13355"/>
                    </a:lnTo>
                    <a:cubicBezTo>
                      <a:pt x="68915" y="13070"/>
                      <a:pt x="69391" y="12749"/>
                      <a:pt x="69866" y="12333"/>
                    </a:cubicBezTo>
                    <a:lnTo>
                      <a:pt x="69771" y="12214"/>
                    </a:lnTo>
                    <a:close/>
                    <a:moveTo>
                      <a:pt x="20966" y="12749"/>
                    </a:moveTo>
                    <a:cubicBezTo>
                      <a:pt x="20384" y="12892"/>
                      <a:pt x="19825" y="13082"/>
                      <a:pt x="19289" y="13355"/>
                    </a:cubicBezTo>
                    <a:lnTo>
                      <a:pt x="19349" y="13486"/>
                    </a:lnTo>
                    <a:cubicBezTo>
                      <a:pt x="19848" y="13236"/>
                      <a:pt x="20419" y="13022"/>
                      <a:pt x="20990" y="12892"/>
                    </a:cubicBezTo>
                    <a:lnTo>
                      <a:pt x="20966" y="12749"/>
                    </a:lnTo>
                    <a:close/>
                    <a:moveTo>
                      <a:pt x="61649" y="13367"/>
                    </a:moveTo>
                    <a:lnTo>
                      <a:pt x="61577" y="13486"/>
                    </a:lnTo>
                    <a:cubicBezTo>
                      <a:pt x="62101" y="13819"/>
                      <a:pt x="62648" y="14033"/>
                      <a:pt x="63207" y="14188"/>
                    </a:cubicBezTo>
                    <a:lnTo>
                      <a:pt x="63254" y="14057"/>
                    </a:lnTo>
                    <a:cubicBezTo>
                      <a:pt x="62695" y="13914"/>
                      <a:pt x="62172" y="13700"/>
                      <a:pt x="61649" y="13367"/>
                    </a:cubicBezTo>
                    <a:close/>
                    <a:moveTo>
                      <a:pt x="66703" y="13890"/>
                    </a:moveTo>
                    <a:cubicBezTo>
                      <a:pt x="66477" y="13950"/>
                      <a:pt x="66263" y="14009"/>
                      <a:pt x="66025" y="14057"/>
                    </a:cubicBezTo>
                    <a:cubicBezTo>
                      <a:pt x="65668" y="14128"/>
                      <a:pt x="65312" y="14176"/>
                      <a:pt x="64979" y="14188"/>
                    </a:cubicBezTo>
                    <a:lnTo>
                      <a:pt x="64990" y="14330"/>
                    </a:lnTo>
                    <a:cubicBezTo>
                      <a:pt x="65335" y="14319"/>
                      <a:pt x="65692" y="14271"/>
                      <a:pt x="66049" y="14200"/>
                    </a:cubicBezTo>
                    <a:cubicBezTo>
                      <a:pt x="66287" y="14152"/>
                      <a:pt x="66525" y="14093"/>
                      <a:pt x="66750" y="14033"/>
                    </a:cubicBezTo>
                    <a:lnTo>
                      <a:pt x="66703" y="13890"/>
                    </a:lnTo>
                    <a:close/>
                    <a:moveTo>
                      <a:pt x="43728" y="13248"/>
                    </a:moveTo>
                    <a:lnTo>
                      <a:pt x="43621" y="13415"/>
                    </a:lnTo>
                    <a:cubicBezTo>
                      <a:pt x="43335" y="13843"/>
                      <a:pt x="43050" y="14307"/>
                      <a:pt x="42752" y="14735"/>
                    </a:cubicBezTo>
                    <a:lnTo>
                      <a:pt x="42871" y="14830"/>
                    </a:lnTo>
                    <a:cubicBezTo>
                      <a:pt x="43157" y="14378"/>
                      <a:pt x="43454" y="13914"/>
                      <a:pt x="43739" y="13486"/>
                    </a:cubicBezTo>
                    <a:lnTo>
                      <a:pt x="43846" y="13320"/>
                    </a:lnTo>
                    <a:lnTo>
                      <a:pt x="43728" y="13248"/>
                    </a:lnTo>
                    <a:close/>
                    <a:moveTo>
                      <a:pt x="26092" y="13605"/>
                    </a:moveTo>
                    <a:lnTo>
                      <a:pt x="26008" y="13724"/>
                    </a:lnTo>
                    <a:cubicBezTo>
                      <a:pt x="26437" y="14021"/>
                      <a:pt x="26877" y="14390"/>
                      <a:pt x="27340" y="14866"/>
                    </a:cubicBezTo>
                    <a:lnTo>
                      <a:pt x="27447" y="14759"/>
                    </a:lnTo>
                    <a:cubicBezTo>
                      <a:pt x="26972" y="14295"/>
                      <a:pt x="26544" y="13914"/>
                      <a:pt x="26092" y="13605"/>
                    </a:cubicBezTo>
                    <a:close/>
                    <a:moveTo>
                      <a:pt x="17767" y="14307"/>
                    </a:moveTo>
                    <a:cubicBezTo>
                      <a:pt x="17327" y="14663"/>
                      <a:pt x="16911" y="15056"/>
                      <a:pt x="16471" y="15532"/>
                    </a:cubicBezTo>
                    <a:lnTo>
                      <a:pt x="16578" y="15639"/>
                    </a:lnTo>
                    <a:cubicBezTo>
                      <a:pt x="16994" y="15163"/>
                      <a:pt x="17422" y="14782"/>
                      <a:pt x="17862" y="14426"/>
                    </a:cubicBezTo>
                    <a:lnTo>
                      <a:pt x="17767" y="14307"/>
                    </a:lnTo>
                    <a:close/>
                    <a:moveTo>
                      <a:pt x="28637" y="16091"/>
                    </a:moveTo>
                    <a:lnTo>
                      <a:pt x="28518" y="16198"/>
                    </a:lnTo>
                    <a:lnTo>
                      <a:pt x="28708" y="16412"/>
                    </a:lnTo>
                    <a:cubicBezTo>
                      <a:pt x="29041" y="16792"/>
                      <a:pt x="29362" y="17173"/>
                      <a:pt x="29695" y="17529"/>
                    </a:cubicBezTo>
                    <a:lnTo>
                      <a:pt x="29814" y="17422"/>
                    </a:lnTo>
                    <a:cubicBezTo>
                      <a:pt x="29469" y="17066"/>
                      <a:pt x="29136" y="16685"/>
                      <a:pt x="28827" y="16316"/>
                    </a:cubicBezTo>
                    <a:lnTo>
                      <a:pt x="28637" y="16091"/>
                    </a:lnTo>
                    <a:close/>
                    <a:moveTo>
                      <a:pt x="41718" y="16174"/>
                    </a:moveTo>
                    <a:cubicBezTo>
                      <a:pt x="41313" y="16697"/>
                      <a:pt x="40945" y="17125"/>
                      <a:pt x="40552" y="17518"/>
                    </a:cubicBezTo>
                    <a:lnTo>
                      <a:pt x="40659" y="17613"/>
                    </a:lnTo>
                    <a:cubicBezTo>
                      <a:pt x="41052" y="17220"/>
                      <a:pt x="41432" y="16792"/>
                      <a:pt x="41837" y="16269"/>
                    </a:cubicBezTo>
                    <a:lnTo>
                      <a:pt x="41718" y="16174"/>
                    </a:lnTo>
                    <a:close/>
                    <a:moveTo>
                      <a:pt x="15365" y="16923"/>
                    </a:moveTo>
                    <a:cubicBezTo>
                      <a:pt x="15044" y="17339"/>
                      <a:pt x="14735" y="17803"/>
                      <a:pt x="14354" y="18398"/>
                    </a:cubicBezTo>
                    <a:lnTo>
                      <a:pt x="14473" y="18481"/>
                    </a:lnTo>
                    <a:cubicBezTo>
                      <a:pt x="14854" y="17886"/>
                      <a:pt x="15163" y="17422"/>
                      <a:pt x="15472" y="17006"/>
                    </a:cubicBezTo>
                    <a:lnTo>
                      <a:pt x="15365" y="16923"/>
                    </a:lnTo>
                    <a:close/>
                    <a:moveTo>
                      <a:pt x="39220" y="18647"/>
                    </a:moveTo>
                    <a:cubicBezTo>
                      <a:pt x="38733" y="18992"/>
                      <a:pt x="38210" y="19266"/>
                      <a:pt x="37675" y="19480"/>
                    </a:cubicBezTo>
                    <a:lnTo>
                      <a:pt x="37734" y="19611"/>
                    </a:lnTo>
                    <a:cubicBezTo>
                      <a:pt x="38269" y="19385"/>
                      <a:pt x="38804" y="19099"/>
                      <a:pt x="39304" y="18766"/>
                    </a:cubicBezTo>
                    <a:lnTo>
                      <a:pt x="39220" y="18647"/>
                    </a:lnTo>
                    <a:close/>
                    <a:moveTo>
                      <a:pt x="31074" y="18647"/>
                    </a:moveTo>
                    <a:lnTo>
                      <a:pt x="30979" y="18766"/>
                    </a:lnTo>
                    <a:cubicBezTo>
                      <a:pt x="31491" y="19182"/>
                      <a:pt x="31978" y="19492"/>
                      <a:pt x="32501" y="19718"/>
                    </a:cubicBezTo>
                    <a:lnTo>
                      <a:pt x="32561" y="19587"/>
                    </a:lnTo>
                    <a:cubicBezTo>
                      <a:pt x="32050" y="19349"/>
                      <a:pt x="31562" y="19052"/>
                      <a:pt x="31074" y="18647"/>
                    </a:cubicBezTo>
                    <a:close/>
                    <a:moveTo>
                      <a:pt x="35998" y="19944"/>
                    </a:moveTo>
                    <a:cubicBezTo>
                      <a:pt x="35593" y="20015"/>
                      <a:pt x="35189" y="20039"/>
                      <a:pt x="34820" y="20039"/>
                    </a:cubicBezTo>
                    <a:cubicBezTo>
                      <a:pt x="34630" y="20039"/>
                      <a:pt x="34428" y="20027"/>
                      <a:pt x="34238" y="20015"/>
                    </a:cubicBezTo>
                    <a:lnTo>
                      <a:pt x="34226" y="20158"/>
                    </a:lnTo>
                    <a:cubicBezTo>
                      <a:pt x="34416" y="20181"/>
                      <a:pt x="34630" y="20193"/>
                      <a:pt x="34820" y="20193"/>
                    </a:cubicBezTo>
                    <a:cubicBezTo>
                      <a:pt x="35189" y="20193"/>
                      <a:pt x="35593" y="20158"/>
                      <a:pt x="36022" y="20086"/>
                    </a:cubicBezTo>
                    <a:lnTo>
                      <a:pt x="35998" y="19944"/>
                    </a:lnTo>
                    <a:close/>
                    <a:moveTo>
                      <a:pt x="13403" y="19884"/>
                    </a:moveTo>
                    <a:cubicBezTo>
                      <a:pt x="13129" y="20288"/>
                      <a:pt x="12773" y="20835"/>
                      <a:pt x="12404" y="21347"/>
                    </a:cubicBezTo>
                    <a:lnTo>
                      <a:pt x="12523" y="21442"/>
                    </a:lnTo>
                    <a:cubicBezTo>
                      <a:pt x="12892" y="20919"/>
                      <a:pt x="13236" y="20384"/>
                      <a:pt x="13522" y="19955"/>
                    </a:cubicBezTo>
                    <a:lnTo>
                      <a:pt x="13403" y="19884"/>
                    </a:lnTo>
                    <a:close/>
                    <a:moveTo>
                      <a:pt x="11298" y="22750"/>
                    </a:moveTo>
                    <a:cubicBezTo>
                      <a:pt x="10882" y="23226"/>
                      <a:pt x="10489" y="23630"/>
                      <a:pt x="10049" y="23987"/>
                    </a:cubicBezTo>
                    <a:lnTo>
                      <a:pt x="10145" y="24106"/>
                    </a:lnTo>
                    <a:cubicBezTo>
                      <a:pt x="10573" y="23749"/>
                      <a:pt x="10989" y="23333"/>
                      <a:pt x="11417" y="22857"/>
                    </a:cubicBezTo>
                    <a:lnTo>
                      <a:pt x="11298" y="22750"/>
                    </a:lnTo>
                    <a:close/>
                    <a:moveTo>
                      <a:pt x="8599" y="24962"/>
                    </a:moveTo>
                    <a:cubicBezTo>
                      <a:pt x="8075" y="25236"/>
                      <a:pt x="7528" y="25450"/>
                      <a:pt x="6957" y="25604"/>
                    </a:cubicBezTo>
                    <a:lnTo>
                      <a:pt x="7005" y="25747"/>
                    </a:lnTo>
                    <a:cubicBezTo>
                      <a:pt x="7588" y="25604"/>
                      <a:pt x="8147" y="25378"/>
                      <a:pt x="8670" y="25093"/>
                    </a:cubicBezTo>
                    <a:lnTo>
                      <a:pt x="8599" y="24962"/>
                    </a:lnTo>
                    <a:close/>
                    <a:moveTo>
                      <a:pt x="5233" y="25973"/>
                    </a:moveTo>
                    <a:lnTo>
                      <a:pt x="3497" y="26318"/>
                    </a:lnTo>
                    <a:lnTo>
                      <a:pt x="3533" y="26460"/>
                    </a:lnTo>
                    <a:lnTo>
                      <a:pt x="5269" y="26127"/>
                    </a:lnTo>
                    <a:lnTo>
                      <a:pt x="5233" y="25973"/>
                    </a:lnTo>
                    <a:close/>
                    <a:moveTo>
                      <a:pt x="1749" y="26663"/>
                    </a:moveTo>
                    <a:lnTo>
                      <a:pt x="1" y="26996"/>
                    </a:lnTo>
                    <a:lnTo>
                      <a:pt x="36" y="27150"/>
                    </a:lnTo>
                    <a:lnTo>
                      <a:pt x="1773" y="26805"/>
                    </a:lnTo>
                    <a:lnTo>
                      <a:pt x="1749" y="266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1;p30">
                <a:extLst>
                  <a:ext uri="{FF2B5EF4-FFF2-40B4-BE49-F238E27FC236}">
                    <a16:creationId xmlns:a16="http://schemas.microsoft.com/office/drawing/2014/main" id="{0A12FB88-B50F-41DE-ACD9-D76614E093CD}"/>
                  </a:ext>
                </a:extLst>
              </p:cNvPr>
              <p:cNvSpPr/>
              <p:nvPr/>
            </p:nvSpPr>
            <p:spPr>
              <a:xfrm>
                <a:off x="3354225" y="2000525"/>
                <a:ext cx="2318650" cy="894900"/>
              </a:xfrm>
              <a:custGeom>
                <a:avLst/>
                <a:gdLst/>
                <a:ahLst/>
                <a:cxnLst/>
                <a:rect l="l" t="t" r="r" b="b"/>
                <a:pathLst>
                  <a:path w="92746" h="35796" extrusionOk="0">
                    <a:moveTo>
                      <a:pt x="91224" y="0"/>
                    </a:moveTo>
                    <a:lnTo>
                      <a:pt x="83613" y="1487"/>
                    </a:lnTo>
                    <a:cubicBezTo>
                      <a:pt x="78249" y="2533"/>
                      <a:pt x="75681" y="6553"/>
                      <a:pt x="73612" y="9764"/>
                    </a:cubicBezTo>
                    <a:cubicBezTo>
                      <a:pt x="71816" y="12570"/>
                      <a:pt x="70698" y="14175"/>
                      <a:pt x="68724" y="14568"/>
                    </a:cubicBezTo>
                    <a:cubicBezTo>
                      <a:pt x="68483" y="14614"/>
                      <a:pt x="68271" y="14642"/>
                      <a:pt x="68073" y="14642"/>
                    </a:cubicBezTo>
                    <a:cubicBezTo>
                      <a:pt x="67207" y="14642"/>
                      <a:pt x="66611" y="14107"/>
                      <a:pt x="65014" y="12249"/>
                    </a:cubicBezTo>
                    <a:cubicBezTo>
                      <a:pt x="63967" y="11012"/>
                      <a:pt x="62754" y="9609"/>
                      <a:pt x="61077" y="8574"/>
                    </a:cubicBezTo>
                    <a:cubicBezTo>
                      <a:pt x="59517" y="7605"/>
                      <a:pt x="57814" y="7119"/>
                      <a:pt x="55987" y="7119"/>
                    </a:cubicBezTo>
                    <a:cubicBezTo>
                      <a:pt x="55280" y="7119"/>
                      <a:pt x="54555" y="7192"/>
                      <a:pt x="53811" y="7338"/>
                    </a:cubicBezTo>
                    <a:cubicBezTo>
                      <a:pt x="48448" y="8396"/>
                      <a:pt x="45868" y="12404"/>
                      <a:pt x="43810" y="15614"/>
                    </a:cubicBezTo>
                    <a:cubicBezTo>
                      <a:pt x="42003" y="18433"/>
                      <a:pt x="40897" y="20038"/>
                      <a:pt x="38911" y="20419"/>
                    </a:cubicBezTo>
                    <a:cubicBezTo>
                      <a:pt x="38669" y="20466"/>
                      <a:pt x="38457" y="20494"/>
                      <a:pt x="38259" y="20494"/>
                    </a:cubicBezTo>
                    <a:cubicBezTo>
                      <a:pt x="37403" y="20494"/>
                      <a:pt x="36806" y="19963"/>
                      <a:pt x="35212" y="18100"/>
                    </a:cubicBezTo>
                    <a:cubicBezTo>
                      <a:pt x="34154" y="16863"/>
                      <a:pt x="32953" y="15472"/>
                      <a:pt x="31276" y="14425"/>
                    </a:cubicBezTo>
                    <a:cubicBezTo>
                      <a:pt x="29708" y="13466"/>
                      <a:pt x="28004" y="12981"/>
                      <a:pt x="26182" y="12981"/>
                    </a:cubicBezTo>
                    <a:cubicBezTo>
                      <a:pt x="25476" y="12981"/>
                      <a:pt x="24751" y="13054"/>
                      <a:pt x="24010" y="13200"/>
                    </a:cubicBezTo>
                    <a:cubicBezTo>
                      <a:pt x="18635" y="14247"/>
                      <a:pt x="16066" y="18266"/>
                      <a:pt x="13997" y="21477"/>
                    </a:cubicBezTo>
                    <a:cubicBezTo>
                      <a:pt x="12201" y="24284"/>
                      <a:pt x="11083" y="25889"/>
                      <a:pt x="9109" y="26282"/>
                    </a:cubicBezTo>
                    <a:lnTo>
                      <a:pt x="0" y="28065"/>
                    </a:lnTo>
                    <a:lnTo>
                      <a:pt x="1522" y="35795"/>
                    </a:lnTo>
                    <a:lnTo>
                      <a:pt x="10632" y="34011"/>
                    </a:lnTo>
                    <a:cubicBezTo>
                      <a:pt x="15995" y="32953"/>
                      <a:pt x="18563" y="28934"/>
                      <a:pt x="20633" y="25723"/>
                    </a:cubicBezTo>
                    <a:cubicBezTo>
                      <a:pt x="22428" y="22916"/>
                      <a:pt x="23546" y="21311"/>
                      <a:pt x="25520" y="20930"/>
                    </a:cubicBezTo>
                    <a:cubicBezTo>
                      <a:pt x="25767" y="20880"/>
                      <a:pt x="25983" y="20850"/>
                      <a:pt x="26185" y="20850"/>
                    </a:cubicBezTo>
                    <a:cubicBezTo>
                      <a:pt x="27040" y="20850"/>
                      <a:pt x="27633" y="21391"/>
                      <a:pt x="29231" y="23249"/>
                    </a:cubicBezTo>
                    <a:cubicBezTo>
                      <a:pt x="30277" y="24474"/>
                      <a:pt x="31490" y="25877"/>
                      <a:pt x="33167" y="26912"/>
                    </a:cubicBezTo>
                    <a:cubicBezTo>
                      <a:pt x="34727" y="27881"/>
                      <a:pt x="36430" y="28367"/>
                      <a:pt x="38257" y="28367"/>
                    </a:cubicBezTo>
                    <a:cubicBezTo>
                      <a:pt x="38964" y="28367"/>
                      <a:pt x="39690" y="28295"/>
                      <a:pt x="40433" y="28149"/>
                    </a:cubicBezTo>
                    <a:cubicBezTo>
                      <a:pt x="45796" y="27090"/>
                      <a:pt x="48365" y="23083"/>
                      <a:pt x="50434" y="19872"/>
                    </a:cubicBezTo>
                    <a:cubicBezTo>
                      <a:pt x="52230" y="17065"/>
                      <a:pt x="53348" y="15460"/>
                      <a:pt x="55322" y="15067"/>
                    </a:cubicBezTo>
                    <a:cubicBezTo>
                      <a:pt x="55563" y="15021"/>
                      <a:pt x="55775" y="14993"/>
                      <a:pt x="55973" y="14993"/>
                    </a:cubicBezTo>
                    <a:cubicBezTo>
                      <a:pt x="56838" y="14993"/>
                      <a:pt x="57435" y="15528"/>
                      <a:pt x="59032" y="17386"/>
                    </a:cubicBezTo>
                    <a:cubicBezTo>
                      <a:pt x="60078" y="18623"/>
                      <a:pt x="61291" y="20014"/>
                      <a:pt x="62968" y="21061"/>
                    </a:cubicBezTo>
                    <a:cubicBezTo>
                      <a:pt x="64535" y="22025"/>
                      <a:pt x="66245" y="22509"/>
                      <a:pt x="68080" y="22509"/>
                    </a:cubicBezTo>
                    <a:cubicBezTo>
                      <a:pt x="68780" y="22509"/>
                      <a:pt x="69499" y="22439"/>
                      <a:pt x="70234" y="22298"/>
                    </a:cubicBezTo>
                    <a:cubicBezTo>
                      <a:pt x="75598" y="21239"/>
                      <a:pt x="78178" y="17220"/>
                      <a:pt x="80235" y="14009"/>
                    </a:cubicBezTo>
                    <a:cubicBezTo>
                      <a:pt x="82043" y="11202"/>
                      <a:pt x="83149" y="9597"/>
                      <a:pt x="85135" y="9216"/>
                    </a:cubicBezTo>
                    <a:lnTo>
                      <a:pt x="92746" y="7730"/>
                    </a:lnTo>
                    <a:lnTo>
                      <a:pt x="91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2;p30">
                <a:extLst>
                  <a:ext uri="{FF2B5EF4-FFF2-40B4-BE49-F238E27FC236}">
                    <a16:creationId xmlns:a16="http://schemas.microsoft.com/office/drawing/2014/main" id="{43407EF7-AECD-497F-B551-2E5B28D08A1B}"/>
                  </a:ext>
                </a:extLst>
              </p:cNvPr>
              <p:cNvSpPr/>
              <p:nvPr/>
            </p:nvSpPr>
            <p:spPr>
              <a:xfrm>
                <a:off x="3356300" y="2013300"/>
                <a:ext cx="2315400" cy="871125"/>
              </a:xfrm>
              <a:custGeom>
                <a:avLst/>
                <a:gdLst/>
                <a:ahLst/>
                <a:cxnLst/>
                <a:rect l="l" t="t" r="r" b="b"/>
                <a:pathLst>
                  <a:path w="92616" h="34845" extrusionOk="0">
                    <a:moveTo>
                      <a:pt x="91283" y="0"/>
                    </a:moveTo>
                    <a:lnTo>
                      <a:pt x="83661" y="1487"/>
                    </a:lnTo>
                    <a:cubicBezTo>
                      <a:pt x="78476" y="2498"/>
                      <a:pt x="75966" y="6410"/>
                      <a:pt x="73945" y="9562"/>
                    </a:cubicBezTo>
                    <a:cubicBezTo>
                      <a:pt x="72125" y="12392"/>
                      <a:pt x="70912" y="14140"/>
                      <a:pt x="68760" y="14556"/>
                    </a:cubicBezTo>
                    <a:cubicBezTo>
                      <a:pt x="68490" y="14607"/>
                      <a:pt x="68248" y="14635"/>
                      <a:pt x="68023" y="14635"/>
                    </a:cubicBezTo>
                    <a:cubicBezTo>
                      <a:pt x="66932" y="14635"/>
                      <a:pt x="66239" y="13978"/>
                      <a:pt x="64621" y="12095"/>
                    </a:cubicBezTo>
                    <a:cubicBezTo>
                      <a:pt x="62876" y="10050"/>
                      <a:pt x="60350" y="7098"/>
                      <a:pt x="55967" y="7098"/>
                    </a:cubicBezTo>
                    <a:cubicBezTo>
                      <a:pt x="55304" y="7098"/>
                      <a:pt x="54599" y="7166"/>
                      <a:pt x="53847" y="7314"/>
                    </a:cubicBezTo>
                    <a:cubicBezTo>
                      <a:pt x="48662" y="8325"/>
                      <a:pt x="46141" y="12237"/>
                      <a:pt x="44120" y="15389"/>
                    </a:cubicBezTo>
                    <a:cubicBezTo>
                      <a:pt x="42312" y="18219"/>
                      <a:pt x="41087" y="19967"/>
                      <a:pt x="38935" y="20383"/>
                    </a:cubicBezTo>
                    <a:cubicBezTo>
                      <a:pt x="38667" y="20434"/>
                      <a:pt x="38426" y="20462"/>
                      <a:pt x="38202" y="20462"/>
                    </a:cubicBezTo>
                    <a:cubicBezTo>
                      <a:pt x="37115" y="20462"/>
                      <a:pt x="36415" y="19805"/>
                      <a:pt x="34808" y="17922"/>
                    </a:cubicBezTo>
                    <a:cubicBezTo>
                      <a:pt x="33059" y="15873"/>
                      <a:pt x="30527" y="12932"/>
                      <a:pt x="26122" y="12932"/>
                    </a:cubicBezTo>
                    <a:cubicBezTo>
                      <a:pt x="25465" y="12932"/>
                      <a:pt x="24766" y="12998"/>
                      <a:pt x="24022" y="13141"/>
                    </a:cubicBezTo>
                    <a:cubicBezTo>
                      <a:pt x="18837" y="14152"/>
                      <a:pt x="16328" y="18065"/>
                      <a:pt x="14306" y="21216"/>
                    </a:cubicBezTo>
                    <a:cubicBezTo>
                      <a:pt x="12487" y="24046"/>
                      <a:pt x="11274" y="25794"/>
                      <a:pt x="9121" y="26211"/>
                    </a:cubicBezTo>
                    <a:lnTo>
                      <a:pt x="0" y="27994"/>
                    </a:lnTo>
                    <a:lnTo>
                      <a:pt x="1344" y="34844"/>
                    </a:lnTo>
                    <a:lnTo>
                      <a:pt x="10453" y="33060"/>
                    </a:lnTo>
                    <a:cubicBezTo>
                      <a:pt x="15638" y="32050"/>
                      <a:pt x="18159" y="28149"/>
                      <a:pt x="20181" y="24986"/>
                    </a:cubicBezTo>
                    <a:cubicBezTo>
                      <a:pt x="21989" y="22167"/>
                      <a:pt x="23214" y="20407"/>
                      <a:pt x="25366" y="19991"/>
                    </a:cubicBezTo>
                    <a:cubicBezTo>
                      <a:pt x="25631" y="19941"/>
                      <a:pt x="25870" y="19913"/>
                      <a:pt x="26092" y="19913"/>
                    </a:cubicBezTo>
                    <a:cubicBezTo>
                      <a:pt x="27183" y="19913"/>
                      <a:pt x="27882" y="20577"/>
                      <a:pt x="29492" y="22465"/>
                    </a:cubicBezTo>
                    <a:cubicBezTo>
                      <a:pt x="31237" y="24509"/>
                      <a:pt x="33762" y="27450"/>
                      <a:pt x="38149" y="27450"/>
                    </a:cubicBezTo>
                    <a:cubicBezTo>
                      <a:pt x="38815" y="27450"/>
                      <a:pt x="39523" y="27382"/>
                      <a:pt x="40279" y="27233"/>
                    </a:cubicBezTo>
                    <a:cubicBezTo>
                      <a:pt x="45463" y="26222"/>
                      <a:pt x="47973" y="22322"/>
                      <a:pt x="49994" y="19170"/>
                    </a:cubicBezTo>
                    <a:cubicBezTo>
                      <a:pt x="51814" y="16340"/>
                      <a:pt x="53027" y="14580"/>
                      <a:pt x="55179" y="14176"/>
                    </a:cubicBezTo>
                    <a:cubicBezTo>
                      <a:pt x="55449" y="14125"/>
                      <a:pt x="55691" y="14097"/>
                      <a:pt x="55916" y="14097"/>
                    </a:cubicBezTo>
                    <a:cubicBezTo>
                      <a:pt x="57007" y="14097"/>
                      <a:pt x="57701" y="14754"/>
                      <a:pt x="59318" y="16637"/>
                    </a:cubicBezTo>
                    <a:cubicBezTo>
                      <a:pt x="61063" y="18682"/>
                      <a:pt x="63588" y="21623"/>
                      <a:pt x="67966" y="21623"/>
                    </a:cubicBezTo>
                    <a:cubicBezTo>
                      <a:pt x="68631" y="21623"/>
                      <a:pt x="69338" y="21555"/>
                      <a:pt x="70092" y="21406"/>
                    </a:cubicBezTo>
                    <a:cubicBezTo>
                      <a:pt x="75277" y="20395"/>
                      <a:pt x="77798" y="16495"/>
                      <a:pt x="79819" y="13343"/>
                    </a:cubicBezTo>
                    <a:cubicBezTo>
                      <a:pt x="81627" y="10513"/>
                      <a:pt x="82852" y="8765"/>
                      <a:pt x="85004" y="8349"/>
                    </a:cubicBezTo>
                    <a:lnTo>
                      <a:pt x="92615" y="6862"/>
                    </a:lnTo>
                    <a:lnTo>
                      <a:pt x="91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23;p30">
                <a:extLst>
                  <a:ext uri="{FF2B5EF4-FFF2-40B4-BE49-F238E27FC236}">
                    <a16:creationId xmlns:a16="http://schemas.microsoft.com/office/drawing/2014/main" id="{CA1A11D7-82F6-4DE7-B680-F36AD4AEEDF5}"/>
                  </a:ext>
                </a:extLst>
              </p:cNvPr>
              <p:cNvSpPr/>
              <p:nvPr/>
            </p:nvSpPr>
            <p:spPr>
              <a:xfrm>
                <a:off x="3357175" y="2017450"/>
                <a:ext cx="2313325" cy="861625"/>
              </a:xfrm>
              <a:custGeom>
                <a:avLst/>
                <a:gdLst/>
                <a:ahLst/>
                <a:cxnLst/>
                <a:rect l="l" t="t" r="r" b="b"/>
                <a:pathLst>
                  <a:path w="92533" h="34465" extrusionOk="0">
                    <a:moveTo>
                      <a:pt x="91272" y="1"/>
                    </a:moveTo>
                    <a:lnTo>
                      <a:pt x="83661" y="1487"/>
                    </a:lnTo>
                    <a:cubicBezTo>
                      <a:pt x="78560" y="2486"/>
                      <a:pt x="76086" y="6363"/>
                      <a:pt x="74088" y="9467"/>
                    </a:cubicBezTo>
                    <a:cubicBezTo>
                      <a:pt x="72245" y="12345"/>
                      <a:pt x="70996" y="14129"/>
                      <a:pt x="68749" y="14569"/>
                    </a:cubicBezTo>
                    <a:cubicBezTo>
                      <a:pt x="68462" y="14626"/>
                      <a:pt x="68204" y="14657"/>
                      <a:pt x="67963" y="14657"/>
                    </a:cubicBezTo>
                    <a:cubicBezTo>
                      <a:pt x="66804" y="14657"/>
                      <a:pt x="66042" y="13943"/>
                      <a:pt x="64408" y="12024"/>
                    </a:cubicBezTo>
                    <a:cubicBezTo>
                      <a:pt x="62690" y="10027"/>
                      <a:pt x="60207" y="7120"/>
                      <a:pt x="55900" y="7120"/>
                    </a:cubicBezTo>
                    <a:cubicBezTo>
                      <a:pt x="55258" y="7120"/>
                      <a:pt x="54575" y="7184"/>
                      <a:pt x="53848" y="7326"/>
                    </a:cubicBezTo>
                    <a:cubicBezTo>
                      <a:pt x="48746" y="8325"/>
                      <a:pt x="46261" y="12202"/>
                      <a:pt x="44275" y="15318"/>
                    </a:cubicBezTo>
                    <a:cubicBezTo>
                      <a:pt x="42432" y="18184"/>
                      <a:pt x="41183" y="19968"/>
                      <a:pt x="38935" y="20408"/>
                    </a:cubicBezTo>
                    <a:cubicBezTo>
                      <a:pt x="38642" y="20466"/>
                      <a:pt x="38379" y="20497"/>
                      <a:pt x="38134" y="20497"/>
                    </a:cubicBezTo>
                    <a:cubicBezTo>
                      <a:pt x="36972" y="20497"/>
                      <a:pt x="36226" y="19791"/>
                      <a:pt x="34595" y="17875"/>
                    </a:cubicBezTo>
                    <a:cubicBezTo>
                      <a:pt x="32869" y="15870"/>
                      <a:pt x="30389" y="12967"/>
                      <a:pt x="26092" y="12967"/>
                    </a:cubicBezTo>
                    <a:cubicBezTo>
                      <a:pt x="25445" y="12967"/>
                      <a:pt x="24756" y="13033"/>
                      <a:pt x="24023" y="13177"/>
                    </a:cubicBezTo>
                    <a:cubicBezTo>
                      <a:pt x="18921" y="14164"/>
                      <a:pt x="16436" y="18053"/>
                      <a:pt x="14450" y="21157"/>
                    </a:cubicBezTo>
                    <a:cubicBezTo>
                      <a:pt x="12607" y="24023"/>
                      <a:pt x="11358" y="25807"/>
                      <a:pt x="9110" y="26259"/>
                    </a:cubicBezTo>
                    <a:lnTo>
                      <a:pt x="1" y="28042"/>
                    </a:lnTo>
                    <a:lnTo>
                      <a:pt x="1262" y="34464"/>
                    </a:lnTo>
                    <a:lnTo>
                      <a:pt x="10371" y="32680"/>
                    </a:lnTo>
                    <a:cubicBezTo>
                      <a:pt x="15472" y="31681"/>
                      <a:pt x="17958" y="27805"/>
                      <a:pt x="19956" y="24689"/>
                    </a:cubicBezTo>
                    <a:cubicBezTo>
                      <a:pt x="21787" y="21823"/>
                      <a:pt x="23036" y="20039"/>
                      <a:pt x="25283" y="19599"/>
                    </a:cubicBezTo>
                    <a:cubicBezTo>
                      <a:pt x="25577" y="19541"/>
                      <a:pt x="25840" y="19510"/>
                      <a:pt x="26085" y="19510"/>
                    </a:cubicBezTo>
                    <a:cubicBezTo>
                      <a:pt x="27247" y="19510"/>
                      <a:pt x="27993" y="20216"/>
                      <a:pt x="29624" y="22132"/>
                    </a:cubicBezTo>
                    <a:cubicBezTo>
                      <a:pt x="31350" y="24137"/>
                      <a:pt x="33830" y="27040"/>
                      <a:pt x="38127" y="27040"/>
                    </a:cubicBezTo>
                    <a:cubicBezTo>
                      <a:pt x="38774" y="27040"/>
                      <a:pt x="39463" y="26974"/>
                      <a:pt x="40196" y="26829"/>
                    </a:cubicBezTo>
                    <a:cubicBezTo>
                      <a:pt x="45298" y="25842"/>
                      <a:pt x="47783" y="21954"/>
                      <a:pt x="49769" y="18850"/>
                    </a:cubicBezTo>
                    <a:cubicBezTo>
                      <a:pt x="51612" y="15984"/>
                      <a:pt x="52861" y="14200"/>
                      <a:pt x="55109" y="13748"/>
                    </a:cubicBezTo>
                    <a:cubicBezTo>
                      <a:pt x="55393" y="13694"/>
                      <a:pt x="55650" y="13664"/>
                      <a:pt x="55889" y="13664"/>
                    </a:cubicBezTo>
                    <a:cubicBezTo>
                      <a:pt x="57057" y="13664"/>
                      <a:pt x="57810" y="14368"/>
                      <a:pt x="59449" y="16293"/>
                    </a:cubicBezTo>
                    <a:cubicBezTo>
                      <a:pt x="61165" y="18298"/>
                      <a:pt x="63644" y="21201"/>
                      <a:pt x="67948" y="21201"/>
                    </a:cubicBezTo>
                    <a:cubicBezTo>
                      <a:pt x="68596" y="21201"/>
                      <a:pt x="69286" y="21135"/>
                      <a:pt x="70021" y="20990"/>
                    </a:cubicBezTo>
                    <a:cubicBezTo>
                      <a:pt x="75111" y="19992"/>
                      <a:pt x="77596" y="16115"/>
                      <a:pt x="79594" y="13011"/>
                    </a:cubicBezTo>
                    <a:cubicBezTo>
                      <a:pt x="81437" y="10145"/>
                      <a:pt x="82686" y="8361"/>
                      <a:pt x="84922" y="7909"/>
                    </a:cubicBezTo>
                    <a:lnTo>
                      <a:pt x="92533" y="6423"/>
                    </a:lnTo>
                    <a:lnTo>
                      <a:pt x="91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24;p30">
                <a:extLst>
                  <a:ext uri="{FF2B5EF4-FFF2-40B4-BE49-F238E27FC236}">
                    <a16:creationId xmlns:a16="http://schemas.microsoft.com/office/drawing/2014/main" id="{7307D96B-70D1-4F4B-99E7-4BC5CE7D9675}"/>
                  </a:ext>
                </a:extLst>
              </p:cNvPr>
              <p:cNvSpPr/>
              <p:nvPr/>
            </p:nvSpPr>
            <p:spPr>
              <a:xfrm>
                <a:off x="3440725" y="2108425"/>
                <a:ext cx="2148925" cy="678775"/>
              </a:xfrm>
              <a:custGeom>
                <a:avLst/>
                <a:gdLst/>
                <a:ahLst/>
                <a:cxnLst/>
                <a:rect l="l" t="t" r="r" b="b"/>
                <a:pathLst>
                  <a:path w="85957" h="27151" extrusionOk="0">
                    <a:moveTo>
                      <a:pt x="85920" y="1"/>
                    </a:moveTo>
                    <a:lnTo>
                      <a:pt x="84184" y="346"/>
                    </a:lnTo>
                    <a:lnTo>
                      <a:pt x="84220" y="500"/>
                    </a:lnTo>
                    <a:lnTo>
                      <a:pt x="85956" y="156"/>
                    </a:lnTo>
                    <a:lnTo>
                      <a:pt x="85920" y="1"/>
                    </a:lnTo>
                    <a:close/>
                    <a:moveTo>
                      <a:pt x="82460" y="691"/>
                    </a:moveTo>
                    <a:lnTo>
                      <a:pt x="80938" y="988"/>
                    </a:lnTo>
                    <a:cubicBezTo>
                      <a:pt x="80854" y="1000"/>
                      <a:pt x="80783" y="1012"/>
                      <a:pt x="80700" y="1036"/>
                    </a:cubicBezTo>
                    <a:lnTo>
                      <a:pt x="80735" y="1178"/>
                    </a:lnTo>
                    <a:cubicBezTo>
                      <a:pt x="80807" y="1166"/>
                      <a:pt x="80878" y="1154"/>
                      <a:pt x="80973" y="1131"/>
                    </a:cubicBezTo>
                    <a:lnTo>
                      <a:pt x="82484" y="833"/>
                    </a:lnTo>
                    <a:lnTo>
                      <a:pt x="82460" y="691"/>
                    </a:lnTo>
                    <a:close/>
                    <a:moveTo>
                      <a:pt x="79011" y="1606"/>
                    </a:moveTo>
                    <a:cubicBezTo>
                      <a:pt x="78488" y="1868"/>
                      <a:pt x="77977" y="2177"/>
                      <a:pt x="77501" y="2546"/>
                    </a:cubicBezTo>
                    <a:lnTo>
                      <a:pt x="77584" y="2665"/>
                    </a:lnTo>
                    <a:cubicBezTo>
                      <a:pt x="78060" y="2296"/>
                      <a:pt x="78547" y="1999"/>
                      <a:pt x="79071" y="1749"/>
                    </a:cubicBezTo>
                    <a:lnTo>
                      <a:pt x="79011" y="1606"/>
                    </a:lnTo>
                    <a:close/>
                    <a:moveTo>
                      <a:pt x="76193" y="3747"/>
                    </a:moveTo>
                    <a:cubicBezTo>
                      <a:pt x="75812" y="4151"/>
                      <a:pt x="75444" y="4615"/>
                      <a:pt x="75063" y="5126"/>
                    </a:cubicBezTo>
                    <a:lnTo>
                      <a:pt x="75182" y="5222"/>
                    </a:lnTo>
                    <a:cubicBezTo>
                      <a:pt x="75551" y="4698"/>
                      <a:pt x="75919" y="4258"/>
                      <a:pt x="76288" y="3854"/>
                    </a:cubicBezTo>
                    <a:lnTo>
                      <a:pt x="76193" y="3747"/>
                    </a:lnTo>
                    <a:close/>
                    <a:moveTo>
                      <a:pt x="51707" y="6744"/>
                    </a:moveTo>
                    <a:cubicBezTo>
                      <a:pt x="51517" y="6756"/>
                      <a:pt x="51303" y="6779"/>
                      <a:pt x="51112" y="6827"/>
                    </a:cubicBezTo>
                    <a:cubicBezTo>
                      <a:pt x="50720" y="6898"/>
                      <a:pt x="50340" y="7005"/>
                      <a:pt x="49971" y="7136"/>
                    </a:cubicBezTo>
                    <a:lnTo>
                      <a:pt x="50007" y="7279"/>
                    </a:lnTo>
                    <a:cubicBezTo>
                      <a:pt x="50387" y="7160"/>
                      <a:pt x="50756" y="7053"/>
                      <a:pt x="51136" y="6982"/>
                    </a:cubicBezTo>
                    <a:lnTo>
                      <a:pt x="51719" y="6886"/>
                    </a:lnTo>
                    <a:lnTo>
                      <a:pt x="51707" y="6744"/>
                    </a:lnTo>
                    <a:close/>
                    <a:moveTo>
                      <a:pt x="53503" y="6756"/>
                    </a:moveTo>
                    <a:lnTo>
                      <a:pt x="53479" y="6898"/>
                    </a:lnTo>
                    <a:cubicBezTo>
                      <a:pt x="54050" y="6993"/>
                      <a:pt x="54585" y="7172"/>
                      <a:pt x="55120" y="7457"/>
                    </a:cubicBezTo>
                    <a:lnTo>
                      <a:pt x="55203" y="7315"/>
                    </a:lnTo>
                    <a:cubicBezTo>
                      <a:pt x="54644" y="7029"/>
                      <a:pt x="54097" y="6839"/>
                      <a:pt x="53503" y="6756"/>
                    </a:cubicBezTo>
                    <a:close/>
                    <a:moveTo>
                      <a:pt x="74052" y="6601"/>
                    </a:moveTo>
                    <a:cubicBezTo>
                      <a:pt x="73838" y="6910"/>
                      <a:pt x="73648" y="7243"/>
                      <a:pt x="73434" y="7552"/>
                    </a:cubicBezTo>
                    <a:cubicBezTo>
                      <a:pt x="73315" y="7731"/>
                      <a:pt x="73196" y="7921"/>
                      <a:pt x="73077" y="8099"/>
                    </a:cubicBezTo>
                    <a:lnTo>
                      <a:pt x="73196" y="8183"/>
                    </a:lnTo>
                    <a:cubicBezTo>
                      <a:pt x="73315" y="8004"/>
                      <a:pt x="73434" y="7802"/>
                      <a:pt x="73553" y="7624"/>
                    </a:cubicBezTo>
                    <a:cubicBezTo>
                      <a:pt x="73767" y="7303"/>
                      <a:pt x="73957" y="6993"/>
                      <a:pt x="74171" y="6672"/>
                    </a:cubicBezTo>
                    <a:lnTo>
                      <a:pt x="74052" y="6601"/>
                    </a:lnTo>
                    <a:close/>
                    <a:moveTo>
                      <a:pt x="48365" y="7909"/>
                    </a:moveTo>
                    <a:cubicBezTo>
                      <a:pt x="47866" y="8230"/>
                      <a:pt x="47414" y="8587"/>
                      <a:pt x="46950" y="9015"/>
                    </a:cubicBezTo>
                    <a:lnTo>
                      <a:pt x="47057" y="9122"/>
                    </a:lnTo>
                    <a:cubicBezTo>
                      <a:pt x="47497" y="8694"/>
                      <a:pt x="47961" y="8349"/>
                      <a:pt x="48437" y="8028"/>
                    </a:cubicBezTo>
                    <a:lnTo>
                      <a:pt x="48365" y="7909"/>
                    </a:lnTo>
                    <a:close/>
                    <a:moveTo>
                      <a:pt x="56654" y="8349"/>
                    </a:moveTo>
                    <a:lnTo>
                      <a:pt x="56547" y="8468"/>
                    </a:lnTo>
                    <a:cubicBezTo>
                      <a:pt x="56928" y="8801"/>
                      <a:pt x="57320" y="9205"/>
                      <a:pt x="57784" y="9729"/>
                    </a:cubicBezTo>
                    <a:lnTo>
                      <a:pt x="57903" y="9610"/>
                    </a:lnTo>
                    <a:cubicBezTo>
                      <a:pt x="57439" y="9086"/>
                      <a:pt x="57047" y="8682"/>
                      <a:pt x="56654" y="8349"/>
                    </a:cubicBezTo>
                    <a:close/>
                    <a:moveTo>
                      <a:pt x="72090" y="9562"/>
                    </a:moveTo>
                    <a:cubicBezTo>
                      <a:pt x="71698" y="10097"/>
                      <a:pt x="71341" y="10561"/>
                      <a:pt x="70996" y="10965"/>
                    </a:cubicBezTo>
                    <a:lnTo>
                      <a:pt x="71115" y="11061"/>
                    </a:lnTo>
                    <a:cubicBezTo>
                      <a:pt x="71472" y="10668"/>
                      <a:pt x="71828" y="10204"/>
                      <a:pt x="72209" y="9657"/>
                    </a:cubicBezTo>
                    <a:lnTo>
                      <a:pt x="72090" y="9562"/>
                    </a:lnTo>
                    <a:close/>
                    <a:moveTo>
                      <a:pt x="45749" y="10323"/>
                    </a:moveTo>
                    <a:cubicBezTo>
                      <a:pt x="45416" y="10728"/>
                      <a:pt x="45059" y="11191"/>
                      <a:pt x="44691" y="11750"/>
                    </a:cubicBezTo>
                    <a:lnTo>
                      <a:pt x="44810" y="11834"/>
                    </a:lnTo>
                    <a:cubicBezTo>
                      <a:pt x="45178" y="11298"/>
                      <a:pt x="45535" y="10823"/>
                      <a:pt x="45868" y="10407"/>
                    </a:cubicBezTo>
                    <a:lnTo>
                      <a:pt x="45749" y="10323"/>
                    </a:lnTo>
                    <a:close/>
                    <a:moveTo>
                      <a:pt x="59080" y="10942"/>
                    </a:moveTo>
                    <a:lnTo>
                      <a:pt x="58961" y="11049"/>
                    </a:lnTo>
                    <a:cubicBezTo>
                      <a:pt x="59318" y="11453"/>
                      <a:pt x="59734" y="11929"/>
                      <a:pt x="60174" y="12357"/>
                    </a:cubicBezTo>
                    <a:lnTo>
                      <a:pt x="60281" y="12238"/>
                    </a:lnTo>
                    <a:cubicBezTo>
                      <a:pt x="59829" y="11810"/>
                      <a:pt x="59413" y="11346"/>
                      <a:pt x="59080" y="10942"/>
                    </a:cubicBezTo>
                    <a:close/>
                    <a:moveTo>
                      <a:pt x="22714" y="12523"/>
                    </a:moveTo>
                    <a:lnTo>
                      <a:pt x="22714" y="12666"/>
                    </a:lnTo>
                    <a:cubicBezTo>
                      <a:pt x="23333" y="12666"/>
                      <a:pt x="23892" y="12761"/>
                      <a:pt x="24439" y="12940"/>
                    </a:cubicBezTo>
                    <a:lnTo>
                      <a:pt x="24486" y="12785"/>
                    </a:lnTo>
                    <a:cubicBezTo>
                      <a:pt x="23927" y="12607"/>
                      <a:pt x="23345" y="12523"/>
                      <a:pt x="22714" y="12523"/>
                    </a:cubicBezTo>
                    <a:close/>
                    <a:moveTo>
                      <a:pt x="69771" y="12214"/>
                    </a:moveTo>
                    <a:cubicBezTo>
                      <a:pt x="69283" y="12607"/>
                      <a:pt x="68832" y="12940"/>
                      <a:pt x="68320" y="13225"/>
                    </a:cubicBezTo>
                    <a:lnTo>
                      <a:pt x="68392" y="13356"/>
                    </a:lnTo>
                    <a:cubicBezTo>
                      <a:pt x="68915" y="13070"/>
                      <a:pt x="69391" y="12749"/>
                      <a:pt x="69866" y="12333"/>
                    </a:cubicBezTo>
                    <a:lnTo>
                      <a:pt x="69771" y="12214"/>
                    </a:lnTo>
                    <a:close/>
                    <a:moveTo>
                      <a:pt x="20966" y="12749"/>
                    </a:moveTo>
                    <a:cubicBezTo>
                      <a:pt x="20384" y="12892"/>
                      <a:pt x="19825" y="13082"/>
                      <a:pt x="19289" y="13356"/>
                    </a:cubicBezTo>
                    <a:lnTo>
                      <a:pt x="19349" y="13487"/>
                    </a:lnTo>
                    <a:cubicBezTo>
                      <a:pt x="19848" y="13237"/>
                      <a:pt x="20419" y="13023"/>
                      <a:pt x="20990" y="12892"/>
                    </a:cubicBezTo>
                    <a:lnTo>
                      <a:pt x="20966" y="12749"/>
                    </a:lnTo>
                    <a:close/>
                    <a:moveTo>
                      <a:pt x="61649" y="13368"/>
                    </a:moveTo>
                    <a:lnTo>
                      <a:pt x="61577" y="13487"/>
                    </a:lnTo>
                    <a:cubicBezTo>
                      <a:pt x="62101" y="13820"/>
                      <a:pt x="62648" y="14034"/>
                      <a:pt x="63207" y="14188"/>
                    </a:cubicBezTo>
                    <a:lnTo>
                      <a:pt x="63254" y="14057"/>
                    </a:lnTo>
                    <a:cubicBezTo>
                      <a:pt x="62695" y="13915"/>
                      <a:pt x="62172" y="13701"/>
                      <a:pt x="61649" y="13368"/>
                    </a:cubicBezTo>
                    <a:close/>
                    <a:moveTo>
                      <a:pt x="66703" y="13891"/>
                    </a:moveTo>
                    <a:cubicBezTo>
                      <a:pt x="66477" y="13950"/>
                      <a:pt x="66263" y="14010"/>
                      <a:pt x="66025" y="14057"/>
                    </a:cubicBezTo>
                    <a:cubicBezTo>
                      <a:pt x="65668" y="14129"/>
                      <a:pt x="65312" y="14176"/>
                      <a:pt x="64979" y="14188"/>
                    </a:cubicBezTo>
                    <a:lnTo>
                      <a:pt x="64990" y="14331"/>
                    </a:lnTo>
                    <a:cubicBezTo>
                      <a:pt x="65335" y="14319"/>
                      <a:pt x="65692" y="14271"/>
                      <a:pt x="66049" y="14200"/>
                    </a:cubicBezTo>
                    <a:cubicBezTo>
                      <a:pt x="66287" y="14153"/>
                      <a:pt x="66525" y="14093"/>
                      <a:pt x="66750" y="14034"/>
                    </a:cubicBezTo>
                    <a:lnTo>
                      <a:pt x="66703" y="13891"/>
                    </a:lnTo>
                    <a:close/>
                    <a:moveTo>
                      <a:pt x="43728" y="13249"/>
                    </a:moveTo>
                    <a:lnTo>
                      <a:pt x="43621" y="13415"/>
                    </a:lnTo>
                    <a:cubicBezTo>
                      <a:pt x="43335" y="13843"/>
                      <a:pt x="43050" y="14307"/>
                      <a:pt x="42752" y="14735"/>
                    </a:cubicBezTo>
                    <a:lnTo>
                      <a:pt x="42871" y="14830"/>
                    </a:lnTo>
                    <a:cubicBezTo>
                      <a:pt x="43157" y="14378"/>
                      <a:pt x="43454" y="13915"/>
                      <a:pt x="43739" y="13487"/>
                    </a:cubicBezTo>
                    <a:lnTo>
                      <a:pt x="43846" y="13320"/>
                    </a:lnTo>
                    <a:lnTo>
                      <a:pt x="43728" y="13249"/>
                    </a:lnTo>
                    <a:close/>
                    <a:moveTo>
                      <a:pt x="26092" y="13605"/>
                    </a:moveTo>
                    <a:lnTo>
                      <a:pt x="26008" y="13724"/>
                    </a:lnTo>
                    <a:cubicBezTo>
                      <a:pt x="26437" y="14022"/>
                      <a:pt x="26877" y="14390"/>
                      <a:pt x="27340" y="14866"/>
                    </a:cubicBezTo>
                    <a:lnTo>
                      <a:pt x="27447" y="14759"/>
                    </a:lnTo>
                    <a:cubicBezTo>
                      <a:pt x="26972" y="14295"/>
                      <a:pt x="26544" y="13915"/>
                      <a:pt x="26092" y="13605"/>
                    </a:cubicBezTo>
                    <a:close/>
                    <a:moveTo>
                      <a:pt x="17767" y="14307"/>
                    </a:moveTo>
                    <a:cubicBezTo>
                      <a:pt x="17327" y="14664"/>
                      <a:pt x="16911" y="15056"/>
                      <a:pt x="16471" y="15532"/>
                    </a:cubicBezTo>
                    <a:lnTo>
                      <a:pt x="16578" y="15639"/>
                    </a:lnTo>
                    <a:cubicBezTo>
                      <a:pt x="16994" y="15163"/>
                      <a:pt x="17422" y="14783"/>
                      <a:pt x="17862" y="14426"/>
                    </a:cubicBezTo>
                    <a:lnTo>
                      <a:pt x="17767" y="14307"/>
                    </a:lnTo>
                    <a:close/>
                    <a:moveTo>
                      <a:pt x="28637" y="16091"/>
                    </a:moveTo>
                    <a:lnTo>
                      <a:pt x="28518" y="16198"/>
                    </a:lnTo>
                    <a:lnTo>
                      <a:pt x="28708" y="16412"/>
                    </a:lnTo>
                    <a:cubicBezTo>
                      <a:pt x="29041" y="16793"/>
                      <a:pt x="29362" y="17173"/>
                      <a:pt x="29695" y="17530"/>
                    </a:cubicBezTo>
                    <a:lnTo>
                      <a:pt x="29814" y="17423"/>
                    </a:lnTo>
                    <a:cubicBezTo>
                      <a:pt x="29469" y="17066"/>
                      <a:pt x="29136" y="16686"/>
                      <a:pt x="28827" y="16317"/>
                    </a:cubicBezTo>
                    <a:lnTo>
                      <a:pt x="28637" y="16091"/>
                    </a:lnTo>
                    <a:close/>
                    <a:moveTo>
                      <a:pt x="41718" y="16174"/>
                    </a:moveTo>
                    <a:cubicBezTo>
                      <a:pt x="41313" y="16697"/>
                      <a:pt x="40945" y="17126"/>
                      <a:pt x="40552" y="17518"/>
                    </a:cubicBezTo>
                    <a:lnTo>
                      <a:pt x="40659" y="17613"/>
                    </a:lnTo>
                    <a:cubicBezTo>
                      <a:pt x="41052" y="17221"/>
                      <a:pt x="41432" y="16793"/>
                      <a:pt x="41837" y="16269"/>
                    </a:cubicBezTo>
                    <a:lnTo>
                      <a:pt x="41718" y="16174"/>
                    </a:lnTo>
                    <a:close/>
                    <a:moveTo>
                      <a:pt x="15365" y="16923"/>
                    </a:moveTo>
                    <a:cubicBezTo>
                      <a:pt x="15044" y="17340"/>
                      <a:pt x="14735" y="17803"/>
                      <a:pt x="14354" y="18398"/>
                    </a:cubicBezTo>
                    <a:lnTo>
                      <a:pt x="14473" y="18481"/>
                    </a:lnTo>
                    <a:cubicBezTo>
                      <a:pt x="14854" y="17887"/>
                      <a:pt x="15163" y="17423"/>
                      <a:pt x="15472" y="17007"/>
                    </a:cubicBezTo>
                    <a:lnTo>
                      <a:pt x="15365" y="16923"/>
                    </a:lnTo>
                    <a:close/>
                    <a:moveTo>
                      <a:pt x="39220" y="18648"/>
                    </a:moveTo>
                    <a:cubicBezTo>
                      <a:pt x="38733" y="18993"/>
                      <a:pt x="38210" y="19266"/>
                      <a:pt x="37675" y="19480"/>
                    </a:cubicBezTo>
                    <a:lnTo>
                      <a:pt x="37734" y="19611"/>
                    </a:lnTo>
                    <a:cubicBezTo>
                      <a:pt x="38269" y="19385"/>
                      <a:pt x="38804" y="19100"/>
                      <a:pt x="39304" y="18767"/>
                    </a:cubicBezTo>
                    <a:lnTo>
                      <a:pt x="39220" y="18648"/>
                    </a:lnTo>
                    <a:close/>
                    <a:moveTo>
                      <a:pt x="31074" y="18648"/>
                    </a:moveTo>
                    <a:lnTo>
                      <a:pt x="30979" y="18767"/>
                    </a:lnTo>
                    <a:cubicBezTo>
                      <a:pt x="31491" y="19183"/>
                      <a:pt x="31978" y="19492"/>
                      <a:pt x="32501" y="19718"/>
                    </a:cubicBezTo>
                    <a:lnTo>
                      <a:pt x="32561" y="19587"/>
                    </a:lnTo>
                    <a:cubicBezTo>
                      <a:pt x="32050" y="19349"/>
                      <a:pt x="31562" y="19052"/>
                      <a:pt x="31074" y="18648"/>
                    </a:cubicBezTo>
                    <a:close/>
                    <a:moveTo>
                      <a:pt x="35998" y="19944"/>
                    </a:moveTo>
                    <a:cubicBezTo>
                      <a:pt x="35593" y="20015"/>
                      <a:pt x="35189" y="20039"/>
                      <a:pt x="34820" y="20039"/>
                    </a:cubicBezTo>
                    <a:cubicBezTo>
                      <a:pt x="34630" y="20039"/>
                      <a:pt x="34428" y="20027"/>
                      <a:pt x="34238" y="20015"/>
                    </a:cubicBezTo>
                    <a:lnTo>
                      <a:pt x="34226" y="20158"/>
                    </a:lnTo>
                    <a:cubicBezTo>
                      <a:pt x="34416" y="20182"/>
                      <a:pt x="34630" y="20194"/>
                      <a:pt x="34820" y="20194"/>
                    </a:cubicBezTo>
                    <a:cubicBezTo>
                      <a:pt x="35189" y="20194"/>
                      <a:pt x="35593" y="20158"/>
                      <a:pt x="36022" y="20087"/>
                    </a:cubicBezTo>
                    <a:lnTo>
                      <a:pt x="35998" y="19944"/>
                    </a:lnTo>
                    <a:close/>
                    <a:moveTo>
                      <a:pt x="13403" y="19884"/>
                    </a:moveTo>
                    <a:cubicBezTo>
                      <a:pt x="13129" y="20289"/>
                      <a:pt x="12773" y="20836"/>
                      <a:pt x="12404" y="21347"/>
                    </a:cubicBezTo>
                    <a:lnTo>
                      <a:pt x="12523" y="21442"/>
                    </a:lnTo>
                    <a:cubicBezTo>
                      <a:pt x="12892" y="20919"/>
                      <a:pt x="13236" y="20384"/>
                      <a:pt x="13522" y="19956"/>
                    </a:cubicBezTo>
                    <a:lnTo>
                      <a:pt x="13403" y="19884"/>
                    </a:lnTo>
                    <a:close/>
                    <a:moveTo>
                      <a:pt x="11298" y="22750"/>
                    </a:moveTo>
                    <a:cubicBezTo>
                      <a:pt x="10882" y="23226"/>
                      <a:pt x="10489" y="23630"/>
                      <a:pt x="10049" y="23987"/>
                    </a:cubicBezTo>
                    <a:lnTo>
                      <a:pt x="10145" y="24106"/>
                    </a:lnTo>
                    <a:cubicBezTo>
                      <a:pt x="10573" y="23749"/>
                      <a:pt x="10989" y="23333"/>
                      <a:pt x="11417" y="22857"/>
                    </a:cubicBezTo>
                    <a:lnTo>
                      <a:pt x="11298" y="22750"/>
                    </a:lnTo>
                    <a:close/>
                    <a:moveTo>
                      <a:pt x="8599" y="24962"/>
                    </a:moveTo>
                    <a:cubicBezTo>
                      <a:pt x="8075" y="25236"/>
                      <a:pt x="7528" y="25450"/>
                      <a:pt x="6957" y="25605"/>
                    </a:cubicBezTo>
                    <a:lnTo>
                      <a:pt x="7005" y="25747"/>
                    </a:lnTo>
                    <a:cubicBezTo>
                      <a:pt x="7588" y="25605"/>
                      <a:pt x="8147" y="25379"/>
                      <a:pt x="8670" y="25093"/>
                    </a:cubicBezTo>
                    <a:lnTo>
                      <a:pt x="8599" y="24962"/>
                    </a:lnTo>
                    <a:close/>
                    <a:moveTo>
                      <a:pt x="5233" y="25973"/>
                    </a:moveTo>
                    <a:lnTo>
                      <a:pt x="3497" y="26318"/>
                    </a:lnTo>
                    <a:lnTo>
                      <a:pt x="3533" y="26461"/>
                    </a:lnTo>
                    <a:lnTo>
                      <a:pt x="5269" y="26128"/>
                    </a:lnTo>
                    <a:lnTo>
                      <a:pt x="5233" y="25973"/>
                    </a:lnTo>
                    <a:close/>
                    <a:moveTo>
                      <a:pt x="1749" y="26663"/>
                    </a:moveTo>
                    <a:lnTo>
                      <a:pt x="1" y="26996"/>
                    </a:lnTo>
                    <a:lnTo>
                      <a:pt x="36" y="27151"/>
                    </a:lnTo>
                    <a:lnTo>
                      <a:pt x="1773" y="26806"/>
                    </a:lnTo>
                    <a:lnTo>
                      <a:pt x="1749" y="266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D796212-5435-4D96-BACD-F4E634684AD4}"/>
                </a:ext>
              </a:extLst>
            </p:cNvPr>
            <p:cNvGrpSpPr/>
            <p:nvPr/>
          </p:nvGrpSpPr>
          <p:grpSpPr>
            <a:xfrm>
              <a:off x="7737609" y="1873240"/>
              <a:ext cx="943304" cy="802872"/>
              <a:chOff x="6790818" y="451504"/>
              <a:chExt cx="943304" cy="80287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B0CD542-6E57-4DC3-8561-76BDA70A711C}"/>
                  </a:ext>
                </a:extLst>
              </p:cNvPr>
              <p:cNvGrpSpPr/>
              <p:nvPr/>
            </p:nvGrpSpPr>
            <p:grpSpPr>
              <a:xfrm>
                <a:off x="6790818" y="451504"/>
                <a:ext cx="943304" cy="802872"/>
                <a:chOff x="6792299" y="459549"/>
                <a:chExt cx="943304" cy="802872"/>
              </a:xfrm>
            </p:grpSpPr>
            <p:sp>
              <p:nvSpPr>
                <p:cNvPr id="67" name="Google Shape;429;p30">
                  <a:extLst>
                    <a:ext uri="{FF2B5EF4-FFF2-40B4-BE49-F238E27FC236}">
                      <a16:creationId xmlns:a16="http://schemas.microsoft.com/office/drawing/2014/main" id="{60CEBE30-6C57-48C4-83A2-CE5E2EB32749}"/>
                    </a:ext>
                  </a:extLst>
                </p:cNvPr>
                <p:cNvSpPr/>
                <p:nvPr/>
              </p:nvSpPr>
              <p:spPr>
                <a:xfrm>
                  <a:off x="6877109" y="534985"/>
                  <a:ext cx="635747" cy="63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4" h="5115" extrusionOk="0">
                      <a:moveTo>
                        <a:pt x="2557" y="1"/>
                      </a:moveTo>
                      <a:cubicBezTo>
                        <a:pt x="1154" y="1"/>
                        <a:pt x="0" y="1142"/>
                        <a:pt x="0" y="2558"/>
                      </a:cubicBezTo>
                      <a:cubicBezTo>
                        <a:pt x="0" y="3973"/>
                        <a:pt x="1154" y="5114"/>
                        <a:pt x="2557" y="5114"/>
                      </a:cubicBezTo>
                      <a:cubicBezTo>
                        <a:pt x="3972" y="5114"/>
                        <a:pt x="5114" y="3973"/>
                        <a:pt x="5114" y="2558"/>
                      </a:cubicBezTo>
                      <a:cubicBezTo>
                        <a:pt x="5114" y="1142"/>
                        <a:pt x="3972" y="1"/>
                        <a:pt x="255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30;p30">
                  <a:extLst>
                    <a:ext uri="{FF2B5EF4-FFF2-40B4-BE49-F238E27FC236}">
                      <a16:creationId xmlns:a16="http://schemas.microsoft.com/office/drawing/2014/main" id="{3D5A4B7A-4086-4D61-A105-B31325F8CC2E}"/>
                    </a:ext>
                  </a:extLst>
                </p:cNvPr>
                <p:cNvSpPr/>
                <p:nvPr/>
              </p:nvSpPr>
              <p:spPr>
                <a:xfrm>
                  <a:off x="6792299" y="459549"/>
                  <a:ext cx="943304" cy="802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8" h="6458" extrusionOk="0">
                      <a:moveTo>
                        <a:pt x="3211" y="203"/>
                      </a:moveTo>
                      <a:cubicBezTo>
                        <a:pt x="3948" y="203"/>
                        <a:pt x="4650" y="476"/>
                        <a:pt x="5209" y="952"/>
                      </a:cubicBezTo>
                      <a:cubicBezTo>
                        <a:pt x="5697" y="1368"/>
                        <a:pt x="6029" y="1951"/>
                        <a:pt x="6184" y="2569"/>
                      </a:cubicBezTo>
                      <a:cubicBezTo>
                        <a:pt x="6184" y="2605"/>
                        <a:pt x="6196" y="2617"/>
                        <a:pt x="6232" y="2629"/>
                      </a:cubicBezTo>
                      <a:lnTo>
                        <a:pt x="7350" y="3199"/>
                      </a:lnTo>
                      <a:cubicBezTo>
                        <a:pt x="7373" y="3211"/>
                        <a:pt x="7373" y="3235"/>
                        <a:pt x="7373" y="3247"/>
                      </a:cubicBezTo>
                      <a:cubicBezTo>
                        <a:pt x="7373" y="3271"/>
                        <a:pt x="7361" y="3294"/>
                        <a:pt x="7326" y="3318"/>
                      </a:cubicBezTo>
                      <a:lnTo>
                        <a:pt x="6220" y="3865"/>
                      </a:lnTo>
                      <a:cubicBezTo>
                        <a:pt x="6196" y="3865"/>
                        <a:pt x="6172" y="3889"/>
                        <a:pt x="6172" y="3925"/>
                      </a:cubicBezTo>
                      <a:cubicBezTo>
                        <a:pt x="6018" y="4531"/>
                        <a:pt x="5685" y="5114"/>
                        <a:pt x="5185" y="5530"/>
                      </a:cubicBezTo>
                      <a:cubicBezTo>
                        <a:pt x="4638" y="6006"/>
                        <a:pt x="3936" y="6267"/>
                        <a:pt x="3211" y="6267"/>
                      </a:cubicBezTo>
                      <a:cubicBezTo>
                        <a:pt x="1546" y="6267"/>
                        <a:pt x="179" y="4900"/>
                        <a:pt x="179" y="3235"/>
                      </a:cubicBezTo>
                      <a:cubicBezTo>
                        <a:pt x="179" y="1570"/>
                        <a:pt x="1534" y="203"/>
                        <a:pt x="3211" y="203"/>
                      </a:cubicBezTo>
                      <a:close/>
                      <a:moveTo>
                        <a:pt x="3223" y="0"/>
                      </a:moveTo>
                      <a:cubicBezTo>
                        <a:pt x="1439" y="0"/>
                        <a:pt x="0" y="1451"/>
                        <a:pt x="0" y="3235"/>
                      </a:cubicBezTo>
                      <a:cubicBezTo>
                        <a:pt x="0" y="5019"/>
                        <a:pt x="1439" y="6458"/>
                        <a:pt x="3223" y="6458"/>
                      </a:cubicBezTo>
                      <a:cubicBezTo>
                        <a:pt x="3996" y="6458"/>
                        <a:pt x="4757" y="6184"/>
                        <a:pt x="5340" y="5673"/>
                      </a:cubicBezTo>
                      <a:cubicBezTo>
                        <a:pt x="5839" y="5245"/>
                        <a:pt x="6196" y="4650"/>
                        <a:pt x="6362" y="4008"/>
                      </a:cubicBezTo>
                      <a:lnTo>
                        <a:pt x="7433" y="3485"/>
                      </a:lnTo>
                      <a:cubicBezTo>
                        <a:pt x="7516" y="3449"/>
                        <a:pt x="7587" y="3354"/>
                        <a:pt x="7587" y="3247"/>
                      </a:cubicBezTo>
                      <a:cubicBezTo>
                        <a:pt x="7587" y="3152"/>
                        <a:pt x="7516" y="3057"/>
                        <a:pt x="7433" y="3021"/>
                      </a:cubicBezTo>
                      <a:lnTo>
                        <a:pt x="6362" y="2462"/>
                      </a:lnTo>
                      <a:cubicBezTo>
                        <a:pt x="6196" y="1808"/>
                        <a:pt x="5839" y="1213"/>
                        <a:pt x="5340" y="785"/>
                      </a:cubicBezTo>
                      <a:cubicBezTo>
                        <a:pt x="4757" y="286"/>
                        <a:pt x="3996" y="0"/>
                        <a:pt x="32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431;p30">
                <a:extLst>
                  <a:ext uri="{FF2B5EF4-FFF2-40B4-BE49-F238E27FC236}">
                    <a16:creationId xmlns:a16="http://schemas.microsoft.com/office/drawing/2014/main" id="{5C6C5993-E4C0-4287-875A-A719F47EA317}"/>
                  </a:ext>
                </a:extLst>
              </p:cNvPr>
              <p:cNvGrpSpPr/>
              <p:nvPr/>
            </p:nvGrpSpPr>
            <p:grpSpPr>
              <a:xfrm flipH="1">
                <a:off x="7009187" y="666615"/>
                <a:ext cx="371592" cy="372651"/>
                <a:chOff x="1189800" y="238125"/>
                <a:chExt cx="5255900" cy="5219200"/>
              </a:xfrm>
            </p:grpSpPr>
            <p:sp>
              <p:nvSpPr>
                <p:cNvPr id="56" name="Google Shape;432;p30">
                  <a:extLst>
                    <a:ext uri="{FF2B5EF4-FFF2-40B4-BE49-F238E27FC236}">
                      <a16:creationId xmlns:a16="http://schemas.microsoft.com/office/drawing/2014/main" id="{4B35D880-DEF2-4A43-A7ED-3BAD7CE3EEA2}"/>
                    </a:ext>
                  </a:extLst>
                </p:cNvPr>
                <p:cNvSpPr/>
                <p:nvPr/>
              </p:nvSpPr>
              <p:spPr>
                <a:xfrm>
                  <a:off x="1189800" y="238125"/>
                  <a:ext cx="5255900" cy="52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36" h="208768" extrusionOk="0">
                      <a:moveTo>
                        <a:pt x="108396" y="6100"/>
                      </a:moveTo>
                      <a:cubicBezTo>
                        <a:pt x="104384" y="9297"/>
                        <a:pt x="94500" y="14157"/>
                        <a:pt x="96099" y="20648"/>
                      </a:cubicBezTo>
                      <a:cubicBezTo>
                        <a:pt x="96914" y="23910"/>
                        <a:pt x="100470" y="25607"/>
                        <a:pt x="103471" y="26748"/>
                      </a:cubicBezTo>
                      <a:cubicBezTo>
                        <a:pt x="109146" y="28901"/>
                        <a:pt x="114985" y="30565"/>
                        <a:pt x="120759" y="32522"/>
                      </a:cubicBezTo>
                      <a:cubicBezTo>
                        <a:pt x="127120" y="34708"/>
                        <a:pt x="133350" y="36926"/>
                        <a:pt x="139287" y="39111"/>
                      </a:cubicBezTo>
                      <a:cubicBezTo>
                        <a:pt x="142908" y="40481"/>
                        <a:pt x="146790" y="41949"/>
                        <a:pt x="150672" y="43548"/>
                      </a:cubicBezTo>
                      <a:cubicBezTo>
                        <a:pt x="159316" y="47070"/>
                        <a:pt x="166035" y="50463"/>
                        <a:pt x="171777" y="54214"/>
                      </a:cubicBezTo>
                      <a:cubicBezTo>
                        <a:pt x="176702" y="57411"/>
                        <a:pt x="181073" y="60999"/>
                        <a:pt x="184759" y="64816"/>
                      </a:cubicBezTo>
                      <a:cubicBezTo>
                        <a:pt x="192882" y="73264"/>
                        <a:pt x="198492" y="84844"/>
                        <a:pt x="201004" y="98284"/>
                      </a:cubicBezTo>
                      <a:cubicBezTo>
                        <a:pt x="204038" y="114496"/>
                        <a:pt x="202602" y="132730"/>
                        <a:pt x="196502" y="155662"/>
                      </a:cubicBezTo>
                      <a:cubicBezTo>
                        <a:pt x="191446" y="174582"/>
                        <a:pt x="187336" y="188804"/>
                        <a:pt x="182900" y="202667"/>
                      </a:cubicBezTo>
                      <a:lnTo>
                        <a:pt x="171907" y="202667"/>
                      </a:lnTo>
                      <a:cubicBezTo>
                        <a:pt x="172429" y="201036"/>
                        <a:pt x="172951" y="199438"/>
                        <a:pt x="173473" y="197839"/>
                      </a:cubicBezTo>
                      <a:cubicBezTo>
                        <a:pt x="178203" y="183389"/>
                        <a:pt x="182802" y="168938"/>
                        <a:pt x="186749" y="154259"/>
                      </a:cubicBezTo>
                      <a:cubicBezTo>
                        <a:pt x="187369" y="151943"/>
                        <a:pt x="188021" y="149497"/>
                        <a:pt x="188641" y="147083"/>
                      </a:cubicBezTo>
                      <a:cubicBezTo>
                        <a:pt x="189065" y="145452"/>
                        <a:pt x="188087" y="143788"/>
                        <a:pt x="186456" y="143364"/>
                      </a:cubicBezTo>
                      <a:cubicBezTo>
                        <a:pt x="186198" y="143297"/>
                        <a:pt x="185939" y="143265"/>
                        <a:pt x="185684" y="143265"/>
                      </a:cubicBezTo>
                      <a:cubicBezTo>
                        <a:pt x="184321" y="143265"/>
                        <a:pt x="183061" y="144176"/>
                        <a:pt x="182704" y="145550"/>
                      </a:cubicBezTo>
                      <a:cubicBezTo>
                        <a:pt x="182084" y="147964"/>
                        <a:pt x="181465" y="150345"/>
                        <a:pt x="180845" y="152694"/>
                      </a:cubicBezTo>
                      <a:cubicBezTo>
                        <a:pt x="176996" y="167046"/>
                        <a:pt x="172364" y="181627"/>
                        <a:pt x="167666" y="195915"/>
                      </a:cubicBezTo>
                      <a:cubicBezTo>
                        <a:pt x="166949" y="198166"/>
                        <a:pt x="166199" y="200416"/>
                        <a:pt x="165481" y="202667"/>
                      </a:cubicBezTo>
                      <a:lnTo>
                        <a:pt x="101089" y="202667"/>
                      </a:lnTo>
                      <a:cubicBezTo>
                        <a:pt x="100926" y="201884"/>
                        <a:pt x="100470" y="201199"/>
                        <a:pt x="99752" y="200743"/>
                      </a:cubicBezTo>
                      <a:cubicBezTo>
                        <a:pt x="99248" y="200433"/>
                        <a:pt x="98687" y="200285"/>
                        <a:pt x="98133" y="200285"/>
                      </a:cubicBezTo>
                      <a:cubicBezTo>
                        <a:pt x="97112" y="200285"/>
                        <a:pt x="96115" y="200790"/>
                        <a:pt x="95544" y="201721"/>
                      </a:cubicBezTo>
                      <a:cubicBezTo>
                        <a:pt x="95348" y="202047"/>
                        <a:pt x="95153" y="202341"/>
                        <a:pt x="94957" y="202667"/>
                      </a:cubicBezTo>
                      <a:lnTo>
                        <a:pt x="31283" y="202667"/>
                      </a:lnTo>
                      <a:cubicBezTo>
                        <a:pt x="41265" y="190206"/>
                        <a:pt x="68730" y="156967"/>
                        <a:pt x="81909" y="142060"/>
                      </a:cubicBezTo>
                      <a:cubicBezTo>
                        <a:pt x="88922" y="134068"/>
                        <a:pt x="94696" y="126271"/>
                        <a:pt x="99034" y="118802"/>
                      </a:cubicBezTo>
                      <a:cubicBezTo>
                        <a:pt x="106178" y="106439"/>
                        <a:pt x="109049" y="95674"/>
                        <a:pt x="107450" y="86769"/>
                      </a:cubicBezTo>
                      <a:cubicBezTo>
                        <a:pt x="104090" y="67654"/>
                        <a:pt x="89085" y="59955"/>
                        <a:pt x="75809" y="53203"/>
                      </a:cubicBezTo>
                      <a:cubicBezTo>
                        <a:pt x="74406" y="52485"/>
                        <a:pt x="72971" y="51735"/>
                        <a:pt x="71568" y="50985"/>
                      </a:cubicBezTo>
                      <a:lnTo>
                        <a:pt x="71340" y="50854"/>
                      </a:lnTo>
                      <a:cubicBezTo>
                        <a:pt x="70889" y="50619"/>
                        <a:pt x="70405" y="50507"/>
                        <a:pt x="69928" y="50507"/>
                      </a:cubicBezTo>
                      <a:cubicBezTo>
                        <a:pt x="68818" y="50507"/>
                        <a:pt x="67745" y="51110"/>
                        <a:pt x="67197" y="52159"/>
                      </a:cubicBezTo>
                      <a:cubicBezTo>
                        <a:pt x="66414" y="53627"/>
                        <a:pt x="67002" y="55486"/>
                        <a:pt x="68469" y="56269"/>
                      </a:cubicBezTo>
                      <a:lnTo>
                        <a:pt x="68730" y="56400"/>
                      </a:lnTo>
                      <a:cubicBezTo>
                        <a:pt x="70166" y="57150"/>
                        <a:pt x="71634" y="57900"/>
                        <a:pt x="73036" y="58618"/>
                      </a:cubicBezTo>
                      <a:cubicBezTo>
                        <a:pt x="86182" y="65370"/>
                        <a:pt x="98610" y="71698"/>
                        <a:pt x="101448" y="87845"/>
                      </a:cubicBezTo>
                      <a:cubicBezTo>
                        <a:pt x="102753" y="95283"/>
                        <a:pt x="100176" y="104645"/>
                        <a:pt x="93750" y="115735"/>
                      </a:cubicBezTo>
                      <a:cubicBezTo>
                        <a:pt x="89672" y="122749"/>
                        <a:pt x="83997" y="130447"/>
                        <a:pt x="77309" y="138015"/>
                      </a:cubicBezTo>
                      <a:cubicBezTo>
                        <a:pt x="62957" y="154292"/>
                        <a:pt x="30011" y="194186"/>
                        <a:pt x="23519" y="202667"/>
                      </a:cubicBezTo>
                      <a:lnTo>
                        <a:pt x="9721" y="202667"/>
                      </a:lnTo>
                      <a:cubicBezTo>
                        <a:pt x="16995" y="194186"/>
                        <a:pt x="32849" y="176408"/>
                        <a:pt x="45146" y="162545"/>
                      </a:cubicBezTo>
                      <a:cubicBezTo>
                        <a:pt x="52192" y="154651"/>
                        <a:pt x="58847" y="147181"/>
                        <a:pt x="63381" y="142060"/>
                      </a:cubicBezTo>
                      <a:cubicBezTo>
                        <a:pt x="64947" y="140233"/>
                        <a:pt x="66610" y="138439"/>
                        <a:pt x="68372" y="136514"/>
                      </a:cubicBezTo>
                      <a:cubicBezTo>
                        <a:pt x="78386" y="125489"/>
                        <a:pt x="89738" y="112995"/>
                        <a:pt x="93782" y="98316"/>
                      </a:cubicBezTo>
                      <a:cubicBezTo>
                        <a:pt x="95903" y="90585"/>
                        <a:pt x="94272" y="83279"/>
                        <a:pt x="89216" y="77701"/>
                      </a:cubicBezTo>
                      <a:cubicBezTo>
                        <a:pt x="82529" y="70328"/>
                        <a:pt x="72971" y="65370"/>
                        <a:pt x="64490" y="60379"/>
                      </a:cubicBezTo>
                      <a:cubicBezTo>
                        <a:pt x="55715" y="55193"/>
                        <a:pt x="46614" y="49811"/>
                        <a:pt x="42504" y="40514"/>
                      </a:cubicBezTo>
                      <a:cubicBezTo>
                        <a:pt x="36372" y="26748"/>
                        <a:pt x="44266" y="12917"/>
                        <a:pt x="55422" y="6100"/>
                      </a:cubicBezTo>
                      <a:lnTo>
                        <a:pt x="60967" y="6100"/>
                      </a:lnTo>
                      <a:cubicBezTo>
                        <a:pt x="52584" y="12265"/>
                        <a:pt x="47691" y="18463"/>
                        <a:pt x="46092" y="24954"/>
                      </a:cubicBezTo>
                      <a:cubicBezTo>
                        <a:pt x="44787" y="30173"/>
                        <a:pt x="45766" y="35425"/>
                        <a:pt x="48963" y="40546"/>
                      </a:cubicBezTo>
                      <a:cubicBezTo>
                        <a:pt x="50724" y="43352"/>
                        <a:pt x="53008" y="45864"/>
                        <a:pt x="55911" y="48277"/>
                      </a:cubicBezTo>
                      <a:cubicBezTo>
                        <a:pt x="56484" y="48765"/>
                        <a:pt x="57177" y="49000"/>
                        <a:pt x="57866" y="49000"/>
                      </a:cubicBezTo>
                      <a:cubicBezTo>
                        <a:pt x="58743" y="49000"/>
                        <a:pt x="59613" y="48617"/>
                        <a:pt x="60217" y="47886"/>
                      </a:cubicBezTo>
                      <a:cubicBezTo>
                        <a:pt x="61293" y="46581"/>
                        <a:pt x="61130" y="44657"/>
                        <a:pt x="59825" y="43580"/>
                      </a:cubicBezTo>
                      <a:cubicBezTo>
                        <a:pt x="57411" y="41590"/>
                        <a:pt x="55552" y="39535"/>
                        <a:pt x="54149" y="37285"/>
                      </a:cubicBezTo>
                      <a:cubicBezTo>
                        <a:pt x="51833" y="33598"/>
                        <a:pt x="51116" y="30043"/>
                        <a:pt x="52029" y="26389"/>
                      </a:cubicBezTo>
                      <a:cubicBezTo>
                        <a:pt x="53660" y="19833"/>
                        <a:pt x="60412" y="13015"/>
                        <a:pt x="72123" y="6100"/>
                      </a:cubicBezTo>
                      <a:lnTo>
                        <a:pt x="92804" y="6100"/>
                      </a:lnTo>
                      <a:cubicBezTo>
                        <a:pt x="87356" y="10373"/>
                        <a:pt x="81354" y="16212"/>
                        <a:pt x="82985" y="23388"/>
                      </a:cubicBezTo>
                      <a:cubicBezTo>
                        <a:pt x="84584" y="30467"/>
                        <a:pt x="92837" y="34447"/>
                        <a:pt x="98936" y="37024"/>
                      </a:cubicBezTo>
                      <a:cubicBezTo>
                        <a:pt x="106896" y="40351"/>
                        <a:pt x="115181" y="43026"/>
                        <a:pt x="123173" y="45570"/>
                      </a:cubicBezTo>
                      <a:cubicBezTo>
                        <a:pt x="136254" y="49778"/>
                        <a:pt x="149758" y="54116"/>
                        <a:pt x="161893" y="61521"/>
                      </a:cubicBezTo>
                      <a:cubicBezTo>
                        <a:pt x="175724" y="69970"/>
                        <a:pt x="184498" y="82365"/>
                        <a:pt x="187336" y="97403"/>
                      </a:cubicBezTo>
                      <a:cubicBezTo>
                        <a:pt x="189130" y="107124"/>
                        <a:pt x="188706" y="118019"/>
                        <a:pt x="185966" y="131686"/>
                      </a:cubicBezTo>
                      <a:lnTo>
                        <a:pt x="185934" y="131915"/>
                      </a:lnTo>
                      <a:cubicBezTo>
                        <a:pt x="185607" y="133546"/>
                        <a:pt x="186684" y="135177"/>
                        <a:pt x="188315" y="135503"/>
                      </a:cubicBezTo>
                      <a:cubicBezTo>
                        <a:pt x="188511" y="135536"/>
                        <a:pt x="188739" y="135568"/>
                        <a:pt x="188935" y="135568"/>
                      </a:cubicBezTo>
                      <a:cubicBezTo>
                        <a:pt x="190370" y="135568"/>
                        <a:pt x="191642" y="134557"/>
                        <a:pt x="191936" y="133089"/>
                      </a:cubicBezTo>
                      <a:lnTo>
                        <a:pt x="191968" y="132893"/>
                      </a:lnTo>
                      <a:cubicBezTo>
                        <a:pt x="194871" y="118443"/>
                        <a:pt x="195296" y="106797"/>
                        <a:pt x="193338" y="96261"/>
                      </a:cubicBezTo>
                      <a:cubicBezTo>
                        <a:pt x="190174" y="79495"/>
                        <a:pt x="180421" y="65696"/>
                        <a:pt x="165057" y="56302"/>
                      </a:cubicBezTo>
                      <a:cubicBezTo>
                        <a:pt x="152335" y="48538"/>
                        <a:pt x="138439" y="44069"/>
                        <a:pt x="125032" y="39764"/>
                      </a:cubicBezTo>
                      <a:cubicBezTo>
                        <a:pt x="117171" y="37219"/>
                        <a:pt x="109016" y="34610"/>
                        <a:pt x="101318" y="31380"/>
                      </a:cubicBezTo>
                      <a:cubicBezTo>
                        <a:pt x="98936" y="30402"/>
                        <a:pt x="96947" y="29390"/>
                        <a:pt x="95153" y="28281"/>
                      </a:cubicBezTo>
                      <a:cubicBezTo>
                        <a:pt x="92934" y="26911"/>
                        <a:pt x="89575" y="24824"/>
                        <a:pt x="88922" y="22018"/>
                      </a:cubicBezTo>
                      <a:cubicBezTo>
                        <a:pt x="87878" y="17419"/>
                        <a:pt x="94761" y="12232"/>
                        <a:pt x="99328" y="8807"/>
                      </a:cubicBezTo>
                      <a:cubicBezTo>
                        <a:pt x="100633" y="7829"/>
                        <a:pt x="101807" y="6948"/>
                        <a:pt x="102786" y="6100"/>
                      </a:cubicBezTo>
                      <a:close/>
                      <a:moveTo>
                        <a:pt x="54573" y="0"/>
                      </a:moveTo>
                      <a:cubicBezTo>
                        <a:pt x="54019" y="0"/>
                        <a:pt x="53497" y="130"/>
                        <a:pt x="53040" y="424"/>
                      </a:cubicBezTo>
                      <a:cubicBezTo>
                        <a:pt x="45994" y="4502"/>
                        <a:pt x="40155" y="10928"/>
                        <a:pt x="36991" y="18039"/>
                      </a:cubicBezTo>
                      <a:cubicBezTo>
                        <a:pt x="33338" y="26292"/>
                        <a:pt x="33338" y="34936"/>
                        <a:pt x="36926" y="43026"/>
                      </a:cubicBezTo>
                      <a:cubicBezTo>
                        <a:pt x="41819" y="54084"/>
                        <a:pt x="52225" y="60216"/>
                        <a:pt x="61391" y="65631"/>
                      </a:cubicBezTo>
                      <a:cubicBezTo>
                        <a:pt x="63772" y="67066"/>
                        <a:pt x="66056" y="68404"/>
                        <a:pt x="68176" y="69774"/>
                      </a:cubicBezTo>
                      <a:cubicBezTo>
                        <a:pt x="69448" y="70622"/>
                        <a:pt x="70753" y="71405"/>
                        <a:pt x="71992" y="72188"/>
                      </a:cubicBezTo>
                      <a:cubicBezTo>
                        <a:pt x="76690" y="75124"/>
                        <a:pt x="81126" y="77896"/>
                        <a:pt x="84682" y="81811"/>
                      </a:cubicBezTo>
                      <a:cubicBezTo>
                        <a:pt x="88368" y="85855"/>
                        <a:pt x="89444" y="90977"/>
                        <a:pt x="87878" y="96685"/>
                      </a:cubicBezTo>
                      <a:cubicBezTo>
                        <a:pt x="84225" y="109962"/>
                        <a:pt x="73395" y="121868"/>
                        <a:pt x="63837" y="132371"/>
                      </a:cubicBezTo>
                      <a:cubicBezTo>
                        <a:pt x="62076" y="134329"/>
                        <a:pt x="60412" y="136155"/>
                        <a:pt x="58781" y="138015"/>
                      </a:cubicBezTo>
                      <a:cubicBezTo>
                        <a:pt x="54247" y="143136"/>
                        <a:pt x="47625" y="150573"/>
                        <a:pt x="40579" y="158500"/>
                      </a:cubicBezTo>
                      <a:cubicBezTo>
                        <a:pt x="17419" y="184531"/>
                        <a:pt x="2121" y="201786"/>
                        <a:pt x="653" y="204070"/>
                      </a:cubicBezTo>
                      <a:cubicBezTo>
                        <a:pt x="66" y="205016"/>
                        <a:pt x="0" y="206190"/>
                        <a:pt x="555" y="207169"/>
                      </a:cubicBezTo>
                      <a:cubicBezTo>
                        <a:pt x="1077" y="208147"/>
                        <a:pt x="2121" y="208767"/>
                        <a:pt x="3230" y="208767"/>
                      </a:cubicBezTo>
                      <a:lnTo>
                        <a:pt x="185118" y="208767"/>
                      </a:lnTo>
                      <a:cubicBezTo>
                        <a:pt x="186456" y="208767"/>
                        <a:pt x="187630" y="207919"/>
                        <a:pt x="188021" y="206647"/>
                      </a:cubicBezTo>
                      <a:cubicBezTo>
                        <a:pt x="192784" y="192001"/>
                        <a:pt x="197090" y="177224"/>
                        <a:pt x="202407" y="157228"/>
                      </a:cubicBezTo>
                      <a:cubicBezTo>
                        <a:pt x="208768" y="133383"/>
                        <a:pt x="210235" y="114300"/>
                        <a:pt x="207006" y="97142"/>
                      </a:cubicBezTo>
                      <a:cubicBezTo>
                        <a:pt x="204266" y="82528"/>
                        <a:pt x="198101" y="69904"/>
                        <a:pt x="189196" y="60608"/>
                      </a:cubicBezTo>
                      <a:cubicBezTo>
                        <a:pt x="185183" y="56400"/>
                        <a:pt x="180453" y="52551"/>
                        <a:pt x="175104" y="49093"/>
                      </a:cubicBezTo>
                      <a:cubicBezTo>
                        <a:pt x="169037" y="45146"/>
                        <a:pt x="161991" y="41590"/>
                        <a:pt x="152988" y="37872"/>
                      </a:cubicBezTo>
                      <a:cubicBezTo>
                        <a:pt x="149041" y="36273"/>
                        <a:pt x="145094" y="34773"/>
                        <a:pt x="141407" y="33403"/>
                      </a:cubicBezTo>
                      <a:cubicBezTo>
                        <a:pt x="135438" y="31185"/>
                        <a:pt x="129175" y="28934"/>
                        <a:pt x="122716" y="26748"/>
                      </a:cubicBezTo>
                      <a:cubicBezTo>
                        <a:pt x="120531" y="25998"/>
                        <a:pt x="118280" y="25280"/>
                        <a:pt x="116127" y="24563"/>
                      </a:cubicBezTo>
                      <a:cubicBezTo>
                        <a:pt x="112637" y="23454"/>
                        <a:pt x="109081" y="22312"/>
                        <a:pt x="105624" y="21007"/>
                      </a:cubicBezTo>
                      <a:cubicBezTo>
                        <a:pt x="103471" y="20224"/>
                        <a:pt x="102590" y="19605"/>
                        <a:pt x="102231" y="19278"/>
                      </a:cubicBezTo>
                      <a:cubicBezTo>
                        <a:pt x="102231" y="19278"/>
                        <a:pt x="102264" y="19246"/>
                        <a:pt x="102296" y="19213"/>
                      </a:cubicBezTo>
                      <a:cubicBezTo>
                        <a:pt x="103927" y="17321"/>
                        <a:pt x="113518" y="9786"/>
                        <a:pt x="119193" y="5480"/>
                      </a:cubicBezTo>
                      <a:cubicBezTo>
                        <a:pt x="120237" y="4697"/>
                        <a:pt x="120661" y="3327"/>
                        <a:pt x="120237" y="2088"/>
                      </a:cubicBezTo>
                      <a:cubicBezTo>
                        <a:pt x="119813" y="848"/>
                        <a:pt x="118671" y="0"/>
                        <a:pt x="117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33;p30">
                  <a:extLst>
                    <a:ext uri="{FF2B5EF4-FFF2-40B4-BE49-F238E27FC236}">
                      <a16:creationId xmlns:a16="http://schemas.microsoft.com/office/drawing/2014/main" id="{40918D40-BF1A-4D66-AE65-43CED1106EF0}"/>
                    </a:ext>
                  </a:extLst>
                </p:cNvPr>
                <p:cNvSpPr/>
                <p:nvPr/>
              </p:nvSpPr>
              <p:spPr>
                <a:xfrm>
                  <a:off x="4544750" y="1995075"/>
                  <a:ext cx="303400" cy="30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6" h="12283" extrusionOk="0">
                      <a:moveTo>
                        <a:pt x="3352" y="1"/>
                      </a:moveTo>
                      <a:cubicBezTo>
                        <a:pt x="2547" y="1"/>
                        <a:pt x="1746" y="311"/>
                        <a:pt x="1142" y="931"/>
                      </a:cubicBezTo>
                      <a:cubicBezTo>
                        <a:pt x="1" y="2171"/>
                        <a:pt x="33" y="4095"/>
                        <a:pt x="1240" y="5270"/>
                      </a:cubicBezTo>
                      <a:cubicBezTo>
                        <a:pt x="3067" y="6998"/>
                        <a:pt x="4730" y="8923"/>
                        <a:pt x="6166" y="10978"/>
                      </a:cubicBezTo>
                      <a:cubicBezTo>
                        <a:pt x="6785" y="11826"/>
                        <a:pt x="7699" y="12283"/>
                        <a:pt x="8677" y="12283"/>
                      </a:cubicBezTo>
                      <a:cubicBezTo>
                        <a:pt x="9297" y="12283"/>
                        <a:pt x="9884" y="12087"/>
                        <a:pt x="10439" y="11728"/>
                      </a:cubicBezTo>
                      <a:cubicBezTo>
                        <a:pt x="11809" y="10750"/>
                        <a:pt x="12135" y="8858"/>
                        <a:pt x="11156" y="7455"/>
                      </a:cubicBezTo>
                      <a:cubicBezTo>
                        <a:pt x="9493" y="5074"/>
                        <a:pt x="7568" y="2856"/>
                        <a:pt x="5481" y="833"/>
                      </a:cubicBezTo>
                      <a:cubicBezTo>
                        <a:pt x="4878" y="278"/>
                        <a:pt x="4114" y="1"/>
                        <a:pt x="33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34;p30">
                  <a:extLst>
                    <a:ext uri="{FF2B5EF4-FFF2-40B4-BE49-F238E27FC236}">
                      <a16:creationId xmlns:a16="http://schemas.microsoft.com/office/drawing/2014/main" id="{45299F6E-BAA2-408C-8FE4-939F308CC24D}"/>
                    </a:ext>
                  </a:extLst>
                </p:cNvPr>
                <p:cNvSpPr/>
                <p:nvPr/>
              </p:nvSpPr>
              <p:spPr>
                <a:xfrm>
                  <a:off x="3486225" y="1384350"/>
                  <a:ext cx="355600" cy="24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4" h="9866" extrusionOk="0">
                      <a:moveTo>
                        <a:pt x="3482" y="1"/>
                      </a:moveTo>
                      <a:cubicBezTo>
                        <a:pt x="2373" y="1"/>
                        <a:pt x="1303" y="621"/>
                        <a:pt x="751" y="1678"/>
                      </a:cubicBezTo>
                      <a:cubicBezTo>
                        <a:pt x="1" y="3179"/>
                        <a:pt x="588" y="5005"/>
                        <a:pt x="2089" y="5788"/>
                      </a:cubicBezTo>
                      <a:cubicBezTo>
                        <a:pt x="4437" y="6995"/>
                        <a:pt x="6786" y="8202"/>
                        <a:pt x="9134" y="9409"/>
                      </a:cubicBezTo>
                      <a:lnTo>
                        <a:pt x="9330" y="9507"/>
                      </a:lnTo>
                      <a:cubicBezTo>
                        <a:pt x="9754" y="9735"/>
                        <a:pt x="10244" y="9866"/>
                        <a:pt x="10733" y="9866"/>
                      </a:cubicBezTo>
                      <a:cubicBezTo>
                        <a:pt x="11842" y="9866"/>
                        <a:pt x="12886" y="9246"/>
                        <a:pt x="13440" y="8202"/>
                      </a:cubicBezTo>
                      <a:cubicBezTo>
                        <a:pt x="14223" y="6702"/>
                        <a:pt x="13636" y="4842"/>
                        <a:pt x="12136" y="4092"/>
                      </a:cubicBezTo>
                      <a:lnTo>
                        <a:pt x="11940" y="3994"/>
                      </a:lnTo>
                      <a:cubicBezTo>
                        <a:pt x="9591" y="2755"/>
                        <a:pt x="7243" y="1548"/>
                        <a:pt x="4861" y="341"/>
                      </a:cubicBezTo>
                      <a:cubicBezTo>
                        <a:pt x="4418" y="110"/>
                        <a:pt x="3947" y="1"/>
                        <a:pt x="3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35;p30">
                  <a:extLst>
                    <a:ext uri="{FF2B5EF4-FFF2-40B4-BE49-F238E27FC236}">
                      <a16:creationId xmlns:a16="http://schemas.microsoft.com/office/drawing/2014/main" id="{83EAD4C9-D6EE-43D6-B3B9-F36C96913D17}"/>
                    </a:ext>
                  </a:extLst>
                </p:cNvPr>
                <p:cNvSpPr/>
                <p:nvPr/>
              </p:nvSpPr>
              <p:spPr>
                <a:xfrm>
                  <a:off x="2863200" y="556775"/>
                  <a:ext cx="280550" cy="32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2" h="12861" extrusionOk="0">
                      <a:moveTo>
                        <a:pt x="7778" y="0"/>
                      </a:moveTo>
                      <a:cubicBezTo>
                        <a:pt x="7122" y="0"/>
                        <a:pt x="6462" y="206"/>
                        <a:pt x="5905" y="628"/>
                      </a:cubicBezTo>
                      <a:cubicBezTo>
                        <a:pt x="3523" y="2487"/>
                        <a:pt x="1599" y="5423"/>
                        <a:pt x="490" y="8881"/>
                      </a:cubicBezTo>
                      <a:cubicBezTo>
                        <a:pt x="0" y="10479"/>
                        <a:pt x="881" y="12208"/>
                        <a:pt x="2479" y="12697"/>
                      </a:cubicBezTo>
                      <a:cubicBezTo>
                        <a:pt x="2806" y="12795"/>
                        <a:pt x="3099" y="12861"/>
                        <a:pt x="3425" y="12861"/>
                      </a:cubicBezTo>
                      <a:cubicBezTo>
                        <a:pt x="4698" y="12861"/>
                        <a:pt x="5905" y="12012"/>
                        <a:pt x="6329" y="10708"/>
                      </a:cubicBezTo>
                      <a:cubicBezTo>
                        <a:pt x="7046" y="8490"/>
                        <a:pt x="8253" y="6565"/>
                        <a:pt x="9656" y="5489"/>
                      </a:cubicBezTo>
                      <a:cubicBezTo>
                        <a:pt x="10993" y="4445"/>
                        <a:pt x="11222" y="2520"/>
                        <a:pt x="10210" y="1183"/>
                      </a:cubicBezTo>
                      <a:cubicBezTo>
                        <a:pt x="9602" y="403"/>
                        <a:pt x="8694" y="0"/>
                        <a:pt x="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36;p30">
                  <a:extLst>
                    <a:ext uri="{FF2B5EF4-FFF2-40B4-BE49-F238E27FC236}">
                      <a16:creationId xmlns:a16="http://schemas.microsoft.com/office/drawing/2014/main" id="{3D0AD274-66C0-478A-98C0-B903B5606BD7}"/>
                    </a:ext>
                  </a:extLst>
                </p:cNvPr>
                <p:cNvSpPr/>
                <p:nvPr/>
              </p:nvSpPr>
              <p:spPr>
                <a:xfrm>
                  <a:off x="2949650" y="1098425"/>
                  <a:ext cx="343325" cy="2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3" h="10473" extrusionOk="0">
                      <a:moveTo>
                        <a:pt x="3406" y="1"/>
                      </a:moveTo>
                      <a:cubicBezTo>
                        <a:pt x="2563" y="1"/>
                        <a:pt x="1723" y="347"/>
                        <a:pt x="1109" y="1013"/>
                      </a:cubicBezTo>
                      <a:cubicBezTo>
                        <a:pt x="0" y="2285"/>
                        <a:pt x="98" y="4210"/>
                        <a:pt x="1370" y="5352"/>
                      </a:cubicBezTo>
                      <a:cubicBezTo>
                        <a:pt x="3327" y="7080"/>
                        <a:pt x="5643" y="8548"/>
                        <a:pt x="8905" y="10147"/>
                      </a:cubicBezTo>
                      <a:cubicBezTo>
                        <a:pt x="9362" y="10375"/>
                        <a:pt x="9819" y="10473"/>
                        <a:pt x="10275" y="10473"/>
                      </a:cubicBezTo>
                      <a:cubicBezTo>
                        <a:pt x="11384" y="10473"/>
                        <a:pt x="12461" y="9853"/>
                        <a:pt x="13015" y="8777"/>
                      </a:cubicBezTo>
                      <a:cubicBezTo>
                        <a:pt x="13733" y="7244"/>
                        <a:pt x="13113" y="5417"/>
                        <a:pt x="11613" y="4667"/>
                      </a:cubicBezTo>
                      <a:cubicBezTo>
                        <a:pt x="8873" y="3329"/>
                        <a:pt x="6948" y="2122"/>
                        <a:pt x="5448" y="785"/>
                      </a:cubicBezTo>
                      <a:cubicBezTo>
                        <a:pt x="4859" y="257"/>
                        <a:pt x="4131" y="1"/>
                        <a:pt x="34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37;p30">
                  <a:extLst>
                    <a:ext uri="{FF2B5EF4-FFF2-40B4-BE49-F238E27FC236}">
                      <a16:creationId xmlns:a16="http://schemas.microsoft.com/office/drawing/2014/main" id="{2D0C8DDF-00E9-41C0-ACD6-0088A9EEF0B9}"/>
                    </a:ext>
                  </a:extLst>
                </p:cNvPr>
                <p:cNvSpPr/>
                <p:nvPr/>
              </p:nvSpPr>
              <p:spPr>
                <a:xfrm>
                  <a:off x="3769225" y="4722950"/>
                  <a:ext cx="279725" cy="32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9" h="13097" extrusionOk="0">
                      <a:moveTo>
                        <a:pt x="7704" y="0"/>
                      </a:moveTo>
                      <a:cubicBezTo>
                        <a:pt x="6665" y="0"/>
                        <a:pt x="5649" y="536"/>
                        <a:pt x="5089" y="1484"/>
                      </a:cubicBezTo>
                      <a:cubicBezTo>
                        <a:pt x="3653" y="3865"/>
                        <a:pt x="2251" y="6214"/>
                        <a:pt x="881" y="8465"/>
                      </a:cubicBezTo>
                      <a:cubicBezTo>
                        <a:pt x="0" y="9900"/>
                        <a:pt x="457" y="11792"/>
                        <a:pt x="1925" y="12673"/>
                      </a:cubicBezTo>
                      <a:cubicBezTo>
                        <a:pt x="2414" y="12966"/>
                        <a:pt x="2968" y="13097"/>
                        <a:pt x="3490" y="13097"/>
                      </a:cubicBezTo>
                      <a:cubicBezTo>
                        <a:pt x="4534" y="13097"/>
                        <a:pt x="5545" y="12575"/>
                        <a:pt x="6100" y="11629"/>
                      </a:cubicBezTo>
                      <a:cubicBezTo>
                        <a:pt x="7470" y="9378"/>
                        <a:pt x="8905" y="7030"/>
                        <a:pt x="10341" y="4648"/>
                      </a:cubicBezTo>
                      <a:cubicBezTo>
                        <a:pt x="11189" y="3180"/>
                        <a:pt x="10732" y="1321"/>
                        <a:pt x="9264" y="440"/>
                      </a:cubicBezTo>
                      <a:cubicBezTo>
                        <a:pt x="8777" y="142"/>
                        <a:pt x="8238" y="0"/>
                        <a:pt x="77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38;p30">
                  <a:extLst>
                    <a:ext uri="{FF2B5EF4-FFF2-40B4-BE49-F238E27FC236}">
                      <a16:creationId xmlns:a16="http://schemas.microsoft.com/office/drawing/2014/main" id="{6D9916D6-C9F8-4A34-A877-E1F2BB762E8A}"/>
                    </a:ext>
                  </a:extLst>
                </p:cNvPr>
                <p:cNvSpPr/>
                <p:nvPr/>
              </p:nvSpPr>
              <p:spPr>
                <a:xfrm>
                  <a:off x="4839150" y="2520300"/>
                  <a:ext cx="175350" cy="3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4" h="14239" extrusionOk="0">
                      <a:moveTo>
                        <a:pt x="3289" y="0"/>
                      </a:moveTo>
                      <a:cubicBezTo>
                        <a:pt x="3108" y="0"/>
                        <a:pt x="2924" y="16"/>
                        <a:pt x="2740" y="49"/>
                      </a:cubicBezTo>
                      <a:cubicBezTo>
                        <a:pt x="1109" y="375"/>
                        <a:pt x="0" y="1973"/>
                        <a:pt x="326" y="3637"/>
                      </a:cubicBezTo>
                      <a:cubicBezTo>
                        <a:pt x="718" y="5561"/>
                        <a:pt x="881" y="7486"/>
                        <a:pt x="881" y="9411"/>
                      </a:cubicBezTo>
                      <a:cubicBezTo>
                        <a:pt x="881" y="9541"/>
                        <a:pt x="881" y="9704"/>
                        <a:pt x="881" y="9835"/>
                      </a:cubicBezTo>
                      <a:cubicBezTo>
                        <a:pt x="881" y="10259"/>
                        <a:pt x="881" y="10650"/>
                        <a:pt x="848" y="11042"/>
                      </a:cubicBezTo>
                      <a:cubicBezTo>
                        <a:pt x="783" y="12705"/>
                        <a:pt x="2088" y="14140"/>
                        <a:pt x="3752" y="14238"/>
                      </a:cubicBezTo>
                      <a:lnTo>
                        <a:pt x="3915" y="14238"/>
                      </a:lnTo>
                      <a:cubicBezTo>
                        <a:pt x="5546" y="14238"/>
                        <a:pt x="6883" y="12933"/>
                        <a:pt x="6948" y="11302"/>
                      </a:cubicBezTo>
                      <a:cubicBezTo>
                        <a:pt x="6981" y="10846"/>
                        <a:pt x="6981" y="10389"/>
                        <a:pt x="7014" y="9932"/>
                      </a:cubicBezTo>
                      <a:cubicBezTo>
                        <a:pt x="7014" y="9769"/>
                        <a:pt x="7014" y="9574"/>
                        <a:pt x="7014" y="9411"/>
                      </a:cubicBezTo>
                      <a:cubicBezTo>
                        <a:pt x="7014" y="7127"/>
                        <a:pt x="6785" y="4779"/>
                        <a:pt x="6329" y="2495"/>
                      </a:cubicBezTo>
                      <a:cubicBezTo>
                        <a:pt x="6038" y="1016"/>
                        <a:pt x="4742" y="0"/>
                        <a:pt x="32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39;p30">
                  <a:extLst>
                    <a:ext uri="{FF2B5EF4-FFF2-40B4-BE49-F238E27FC236}">
                      <a16:creationId xmlns:a16="http://schemas.microsoft.com/office/drawing/2014/main" id="{485B80A6-20CF-476C-B600-97A35FA288DF}"/>
                    </a:ext>
                  </a:extLst>
                </p:cNvPr>
                <p:cNvSpPr/>
                <p:nvPr/>
              </p:nvSpPr>
              <p:spPr>
                <a:xfrm>
                  <a:off x="4082375" y="4195925"/>
                  <a:ext cx="277275" cy="32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1" h="13171" extrusionOk="0">
                      <a:moveTo>
                        <a:pt x="7594" y="1"/>
                      </a:moveTo>
                      <a:cubicBezTo>
                        <a:pt x="6543" y="1"/>
                        <a:pt x="5525" y="545"/>
                        <a:pt x="4958" y="1525"/>
                      </a:cubicBezTo>
                      <a:cubicBezTo>
                        <a:pt x="3653" y="3809"/>
                        <a:pt x="2283" y="6157"/>
                        <a:pt x="848" y="8571"/>
                      </a:cubicBezTo>
                      <a:cubicBezTo>
                        <a:pt x="0" y="10007"/>
                        <a:pt x="489" y="11898"/>
                        <a:pt x="1957" y="12747"/>
                      </a:cubicBezTo>
                      <a:cubicBezTo>
                        <a:pt x="2447" y="13040"/>
                        <a:pt x="2968" y="13171"/>
                        <a:pt x="3490" y="13171"/>
                      </a:cubicBezTo>
                      <a:cubicBezTo>
                        <a:pt x="4534" y="13171"/>
                        <a:pt x="5578" y="12616"/>
                        <a:pt x="6133" y="11637"/>
                      </a:cubicBezTo>
                      <a:cubicBezTo>
                        <a:pt x="7535" y="9256"/>
                        <a:pt x="8938" y="6875"/>
                        <a:pt x="10243" y="4592"/>
                      </a:cubicBezTo>
                      <a:cubicBezTo>
                        <a:pt x="11091" y="3124"/>
                        <a:pt x="10601" y="1264"/>
                        <a:pt x="9134" y="416"/>
                      </a:cubicBezTo>
                      <a:cubicBezTo>
                        <a:pt x="8646" y="135"/>
                        <a:pt x="8116" y="1"/>
                        <a:pt x="7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40;p30">
                  <a:extLst>
                    <a:ext uri="{FF2B5EF4-FFF2-40B4-BE49-F238E27FC236}">
                      <a16:creationId xmlns:a16="http://schemas.microsoft.com/office/drawing/2014/main" id="{9B94E71E-E261-496E-A9CD-6F0E9D71C328}"/>
                    </a:ext>
                  </a:extLst>
                </p:cNvPr>
                <p:cNvSpPr/>
                <p:nvPr/>
              </p:nvSpPr>
              <p:spPr>
                <a:xfrm>
                  <a:off x="4683375" y="3119775"/>
                  <a:ext cx="254475" cy="33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9" h="13583" extrusionOk="0">
                      <a:moveTo>
                        <a:pt x="6696" y="0"/>
                      </a:moveTo>
                      <a:cubicBezTo>
                        <a:pt x="5457" y="0"/>
                        <a:pt x="4303" y="768"/>
                        <a:pt x="3850" y="2002"/>
                      </a:cubicBezTo>
                      <a:cubicBezTo>
                        <a:pt x="3002" y="4286"/>
                        <a:pt x="1991" y="6634"/>
                        <a:pt x="751" y="9211"/>
                      </a:cubicBezTo>
                      <a:cubicBezTo>
                        <a:pt x="1" y="10712"/>
                        <a:pt x="621" y="12539"/>
                        <a:pt x="2154" y="13289"/>
                      </a:cubicBezTo>
                      <a:cubicBezTo>
                        <a:pt x="2578" y="13485"/>
                        <a:pt x="3035" y="13582"/>
                        <a:pt x="3491" y="13582"/>
                      </a:cubicBezTo>
                      <a:cubicBezTo>
                        <a:pt x="4633" y="13582"/>
                        <a:pt x="5709" y="12963"/>
                        <a:pt x="6231" y="11886"/>
                      </a:cubicBezTo>
                      <a:cubicBezTo>
                        <a:pt x="7569" y="9146"/>
                        <a:pt x="8678" y="6602"/>
                        <a:pt x="9591" y="4123"/>
                      </a:cubicBezTo>
                      <a:cubicBezTo>
                        <a:pt x="10178" y="2557"/>
                        <a:pt x="9363" y="795"/>
                        <a:pt x="7797" y="208"/>
                      </a:cubicBezTo>
                      <a:cubicBezTo>
                        <a:pt x="7433" y="67"/>
                        <a:pt x="7061" y="0"/>
                        <a:pt x="66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41;p30">
                  <a:extLst>
                    <a:ext uri="{FF2B5EF4-FFF2-40B4-BE49-F238E27FC236}">
                      <a16:creationId xmlns:a16="http://schemas.microsoft.com/office/drawing/2014/main" id="{1E82CFDC-8555-456E-B84F-6D35C7B022FF}"/>
                    </a:ext>
                  </a:extLst>
                </p:cNvPr>
                <p:cNvSpPr/>
                <p:nvPr/>
              </p:nvSpPr>
              <p:spPr>
                <a:xfrm>
                  <a:off x="4386550" y="3664225"/>
                  <a:ext cx="275650" cy="33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6" h="13204" extrusionOk="0">
                      <a:moveTo>
                        <a:pt x="7529" y="1"/>
                      </a:moveTo>
                      <a:cubicBezTo>
                        <a:pt x="6478" y="1"/>
                        <a:pt x="5460" y="544"/>
                        <a:pt x="4893" y="1525"/>
                      </a:cubicBezTo>
                      <a:cubicBezTo>
                        <a:pt x="3621" y="3711"/>
                        <a:pt x="2186" y="6190"/>
                        <a:pt x="816" y="8669"/>
                      </a:cubicBezTo>
                      <a:cubicBezTo>
                        <a:pt x="0" y="10137"/>
                        <a:pt x="555" y="11996"/>
                        <a:pt x="2023" y="12812"/>
                      </a:cubicBezTo>
                      <a:cubicBezTo>
                        <a:pt x="2479" y="13073"/>
                        <a:pt x="3001" y="13203"/>
                        <a:pt x="3491" y="13203"/>
                      </a:cubicBezTo>
                      <a:cubicBezTo>
                        <a:pt x="4567" y="13203"/>
                        <a:pt x="5611" y="12616"/>
                        <a:pt x="6165" y="11605"/>
                      </a:cubicBezTo>
                      <a:cubicBezTo>
                        <a:pt x="7503" y="9191"/>
                        <a:pt x="8938" y="6744"/>
                        <a:pt x="10178" y="4591"/>
                      </a:cubicBezTo>
                      <a:cubicBezTo>
                        <a:pt x="11026" y="3124"/>
                        <a:pt x="10536" y="1264"/>
                        <a:pt x="9069" y="416"/>
                      </a:cubicBezTo>
                      <a:cubicBezTo>
                        <a:pt x="8581" y="135"/>
                        <a:pt x="8051" y="1"/>
                        <a:pt x="75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42;p30">
                  <a:extLst>
                    <a:ext uri="{FF2B5EF4-FFF2-40B4-BE49-F238E27FC236}">
                      <a16:creationId xmlns:a16="http://schemas.microsoft.com/office/drawing/2014/main" id="{66A1E874-A3D9-45E6-9BAF-ECC041F24CB3}"/>
                    </a:ext>
                  </a:extLst>
                </p:cNvPr>
                <p:cNvSpPr/>
                <p:nvPr/>
              </p:nvSpPr>
              <p:spPr>
                <a:xfrm>
                  <a:off x="4027725" y="1667900"/>
                  <a:ext cx="350700" cy="25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8" h="10235" extrusionOk="0">
                      <a:moveTo>
                        <a:pt x="3485" y="0"/>
                      </a:moveTo>
                      <a:cubicBezTo>
                        <a:pt x="2433" y="0"/>
                        <a:pt x="1415" y="544"/>
                        <a:pt x="849" y="1525"/>
                      </a:cubicBezTo>
                      <a:cubicBezTo>
                        <a:pt x="1" y="2960"/>
                        <a:pt x="490" y="4852"/>
                        <a:pt x="1958" y="5700"/>
                      </a:cubicBezTo>
                      <a:cubicBezTo>
                        <a:pt x="2969" y="6287"/>
                        <a:pt x="3980" y="6874"/>
                        <a:pt x="4991" y="7494"/>
                      </a:cubicBezTo>
                      <a:cubicBezTo>
                        <a:pt x="6296" y="8244"/>
                        <a:pt x="7666" y="9060"/>
                        <a:pt x="9004" y="9810"/>
                      </a:cubicBezTo>
                      <a:cubicBezTo>
                        <a:pt x="9493" y="10104"/>
                        <a:pt x="10015" y="10234"/>
                        <a:pt x="10504" y="10234"/>
                      </a:cubicBezTo>
                      <a:cubicBezTo>
                        <a:pt x="11581" y="10234"/>
                        <a:pt x="12624" y="9680"/>
                        <a:pt x="13179" y="8669"/>
                      </a:cubicBezTo>
                      <a:cubicBezTo>
                        <a:pt x="14027" y="7201"/>
                        <a:pt x="13505" y="5341"/>
                        <a:pt x="12037" y="4526"/>
                      </a:cubicBezTo>
                      <a:cubicBezTo>
                        <a:pt x="10732" y="3776"/>
                        <a:pt x="9395" y="2993"/>
                        <a:pt x="8123" y="2210"/>
                      </a:cubicBezTo>
                      <a:cubicBezTo>
                        <a:pt x="7079" y="1623"/>
                        <a:pt x="6068" y="1003"/>
                        <a:pt x="5024" y="416"/>
                      </a:cubicBezTo>
                      <a:cubicBezTo>
                        <a:pt x="4537" y="134"/>
                        <a:pt x="4007" y="0"/>
                        <a:pt x="3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55B51BB-F727-48BD-AB3A-B2288841C4C1}"/>
                </a:ext>
              </a:extLst>
            </p:cNvPr>
            <p:cNvGrpSpPr/>
            <p:nvPr/>
          </p:nvGrpSpPr>
          <p:grpSpPr>
            <a:xfrm>
              <a:off x="5677765" y="4378701"/>
              <a:ext cx="943304" cy="802813"/>
              <a:chOff x="7563669" y="2692495"/>
              <a:chExt cx="943304" cy="802813"/>
            </a:xfrm>
          </p:grpSpPr>
          <p:grpSp>
            <p:nvGrpSpPr>
              <p:cNvPr id="70" name="Google Shape;425;p30">
                <a:extLst>
                  <a:ext uri="{FF2B5EF4-FFF2-40B4-BE49-F238E27FC236}">
                    <a16:creationId xmlns:a16="http://schemas.microsoft.com/office/drawing/2014/main" id="{8E2BBAE7-1BCB-4DBF-88B4-668AFE1E84C5}"/>
                  </a:ext>
                </a:extLst>
              </p:cNvPr>
              <p:cNvGrpSpPr/>
              <p:nvPr/>
            </p:nvGrpSpPr>
            <p:grpSpPr>
              <a:xfrm flipH="1">
                <a:off x="7563669" y="2692495"/>
                <a:ext cx="943304" cy="802813"/>
                <a:chOff x="174933" y="3245949"/>
                <a:chExt cx="695858" cy="592263"/>
              </a:xfrm>
            </p:grpSpPr>
            <p:sp>
              <p:nvSpPr>
                <p:cNvPr id="77" name="Google Shape;426;p30">
                  <a:extLst>
                    <a:ext uri="{FF2B5EF4-FFF2-40B4-BE49-F238E27FC236}">
                      <a16:creationId xmlns:a16="http://schemas.microsoft.com/office/drawing/2014/main" id="{66E45104-E132-4865-827C-DCB9430B385F}"/>
                    </a:ext>
                  </a:extLst>
                </p:cNvPr>
                <p:cNvSpPr/>
                <p:nvPr/>
              </p:nvSpPr>
              <p:spPr>
                <a:xfrm rot="10800000">
                  <a:off x="234908" y="3306081"/>
                  <a:ext cx="463569" cy="463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5" h="5055" extrusionOk="0">
                      <a:moveTo>
                        <a:pt x="2522" y="1"/>
                      </a:moveTo>
                      <a:cubicBezTo>
                        <a:pt x="1130" y="1"/>
                        <a:pt x="1" y="1130"/>
                        <a:pt x="1" y="2534"/>
                      </a:cubicBezTo>
                      <a:cubicBezTo>
                        <a:pt x="1" y="3925"/>
                        <a:pt x="1130" y="5055"/>
                        <a:pt x="2522" y="5055"/>
                      </a:cubicBezTo>
                      <a:cubicBezTo>
                        <a:pt x="3925" y="5055"/>
                        <a:pt x="5055" y="3925"/>
                        <a:pt x="5055" y="2534"/>
                      </a:cubicBezTo>
                      <a:cubicBezTo>
                        <a:pt x="5055" y="1130"/>
                        <a:pt x="3925" y="1"/>
                        <a:pt x="25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27;p30">
                  <a:extLst>
                    <a:ext uri="{FF2B5EF4-FFF2-40B4-BE49-F238E27FC236}">
                      <a16:creationId xmlns:a16="http://schemas.microsoft.com/office/drawing/2014/main" id="{ED193FEB-7D0B-41CF-A73C-FC8769205CD0}"/>
                    </a:ext>
                  </a:extLst>
                </p:cNvPr>
                <p:cNvSpPr/>
                <p:nvPr/>
              </p:nvSpPr>
              <p:spPr>
                <a:xfrm rot="10800000">
                  <a:off x="174933" y="3245949"/>
                  <a:ext cx="695858" cy="59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8" h="6458" extrusionOk="0">
                      <a:moveTo>
                        <a:pt x="4353" y="203"/>
                      </a:moveTo>
                      <a:cubicBezTo>
                        <a:pt x="6018" y="203"/>
                        <a:pt x="7386" y="1558"/>
                        <a:pt x="7386" y="3235"/>
                      </a:cubicBezTo>
                      <a:cubicBezTo>
                        <a:pt x="7386" y="4900"/>
                        <a:pt x="6042" y="6268"/>
                        <a:pt x="4353" y="6268"/>
                      </a:cubicBezTo>
                      <a:cubicBezTo>
                        <a:pt x="3628" y="6268"/>
                        <a:pt x="2938" y="6006"/>
                        <a:pt x="2379" y="5530"/>
                      </a:cubicBezTo>
                      <a:cubicBezTo>
                        <a:pt x="1892" y="5114"/>
                        <a:pt x="1547" y="4543"/>
                        <a:pt x="1404" y="3925"/>
                      </a:cubicBezTo>
                      <a:cubicBezTo>
                        <a:pt x="1404" y="3889"/>
                        <a:pt x="1392" y="3877"/>
                        <a:pt x="1356" y="3865"/>
                      </a:cubicBezTo>
                      <a:lnTo>
                        <a:pt x="239" y="3306"/>
                      </a:lnTo>
                      <a:cubicBezTo>
                        <a:pt x="203" y="3294"/>
                        <a:pt x="203" y="3271"/>
                        <a:pt x="203" y="3247"/>
                      </a:cubicBezTo>
                      <a:cubicBezTo>
                        <a:pt x="203" y="3235"/>
                        <a:pt x="215" y="3211"/>
                        <a:pt x="227" y="3187"/>
                      </a:cubicBezTo>
                      <a:lnTo>
                        <a:pt x="1345" y="2629"/>
                      </a:lnTo>
                      <a:cubicBezTo>
                        <a:pt x="1356" y="2617"/>
                        <a:pt x="1380" y="2593"/>
                        <a:pt x="1380" y="2569"/>
                      </a:cubicBezTo>
                      <a:cubicBezTo>
                        <a:pt x="1535" y="1939"/>
                        <a:pt x="1880" y="1368"/>
                        <a:pt x="2367" y="952"/>
                      </a:cubicBezTo>
                      <a:cubicBezTo>
                        <a:pt x="2926" y="476"/>
                        <a:pt x="3628" y="203"/>
                        <a:pt x="4353" y="203"/>
                      </a:cubicBezTo>
                      <a:close/>
                      <a:moveTo>
                        <a:pt x="4353" y="0"/>
                      </a:moveTo>
                      <a:cubicBezTo>
                        <a:pt x="3580" y="0"/>
                        <a:pt x="2831" y="274"/>
                        <a:pt x="2248" y="785"/>
                      </a:cubicBezTo>
                      <a:cubicBezTo>
                        <a:pt x="1737" y="1213"/>
                        <a:pt x="1380" y="1808"/>
                        <a:pt x="1226" y="2462"/>
                      </a:cubicBezTo>
                      <a:lnTo>
                        <a:pt x="155" y="3009"/>
                      </a:lnTo>
                      <a:cubicBezTo>
                        <a:pt x="60" y="3057"/>
                        <a:pt x="1" y="3152"/>
                        <a:pt x="1" y="3247"/>
                      </a:cubicBezTo>
                      <a:cubicBezTo>
                        <a:pt x="1" y="3354"/>
                        <a:pt x="60" y="3449"/>
                        <a:pt x="155" y="3485"/>
                      </a:cubicBezTo>
                      <a:lnTo>
                        <a:pt x="1226" y="4008"/>
                      </a:lnTo>
                      <a:cubicBezTo>
                        <a:pt x="1380" y="4650"/>
                        <a:pt x="1737" y="5245"/>
                        <a:pt x="2248" y="5673"/>
                      </a:cubicBezTo>
                      <a:cubicBezTo>
                        <a:pt x="2843" y="6184"/>
                        <a:pt x="3580" y="6458"/>
                        <a:pt x="4353" y="6458"/>
                      </a:cubicBezTo>
                      <a:cubicBezTo>
                        <a:pt x="6149" y="6458"/>
                        <a:pt x="7588" y="5019"/>
                        <a:pt x="7588" y="3235"/>
                      </a:cubicBezTo>
                      <a:cubicBezTo>
                        <a:pt x="7588" y="1451"/>
                        <a:pt x="6149" y="12"/>
                        <a:pt x="43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" name="Google Shape;443;p30">
                <a:extLst>
                  <a:ext uri="{FF2B5EF4-FFF2-40B4-BE49-F238E27FC236}">
                    <a16:creationId xmlns:a16="http://schemas.microsoft.com/office/drawing/2014/main" id="{85ECAF32-5508-49D2-9C0B-49BD0F53E5CD}"/>
                  </a:ext>
                </a:extLst>
              </p:cNvPr>
              <p:cNvGrpSpPr/>
              <p:nvPr/>
            </p:nvGrpSpPr>
            <p:grpSpPr>
              <a:xfrm>
                <a:off x="8019258" y="2899946"/>
                <a:ext cx="190479" cy="371838"/>
                <a:chOff x="1611224" y="2680878"/>
                <a:chExt cx="189701" cy="376164"/>
              </a:xfrm>
            </p:grpSpPr>
            <p:sp>
              <p:nvSpPr>
                <p:cNvPr id="72" name="Google Shape;444;p30">
                  <a:extLst>
                    <a:ext uri="{FF2B5EF4-FFF2-40B4-BE49-F238E27FC236}">
                      <a16:creationId xmlns:a16="http://schemas.microsoft.com/office/drawing/2014/main" id="{7E3A051B-71D2-49DE-A5FA-076AE9E0B8BF}"/>
                    </a:ext>
                  </a:extLst>
                </p:cNvPr>
                <p:cNvSpPr/>
                <p:nvPr/>
              </p:nvSpPr>
              <p:spPr>
                <a:xfrm>
                  <a:off x="1611224" y="2680878"/>
                  <a:ext cx="189701" cy="37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0" h="10688" extrusionOk="0">
                      <a:moveTo>
                        <a:pt x="2213" y="339"/>
                      </a:moveTo>
                      <a:lnTo>
                        <a:pt x="2213" y="1374"/>
                      </a:lnTo>
                      <a:cubicBezTo>
                        <a:pt x="1999" y="1517"/>
                        <a:pt x="1857" y="1731"/>
                        <a:pt x="1803" y="1981"/>
                      </a:cubicBezTo>
                      <a:lnTo>
                        <a:pt x="786" y="1981"/>
                      </a:lnTo>
                      <a:cubicBezTo>
                        <a:pt x="804" y="1160"/>
                        <a:pt x="1410" y="482"/>
                        <a:pt x="2213" y="339"/>
                      </a:cubicBezTo>
                      <a:close/>
                      <a:moveTo>
                        <a:pt x="2856" y="304"/>
                      </a:moveTo>
                      <a:lnTo>
                        <a:pt x="2856" y="1463"/>
                      </a:lnTo>
                      <a:cubicBezTo>
                        <a:pt x="2856" y="1535"/>
                        <a:pt x="2891" y="1588"/>
                        <a:pt x="2945" y="1606"/>
                      </a:cubicBezTo>
                      <a:cubicBezTo>
                        <a:pt x="3105" y="1695"/>
                        <a:pt x="3213" y="1820"/>
                        <a:pt x="3266" y="1981"/>
                      </a:cubicBezTo>
                      <a:lnTo>
                        <a:pt x="2124" y="1981"/>
                      </a:lnTo>
                      <a:cubicBezTo>
                        <a:pt x="2160" y="1820"/>
                        <a:pt x="2285" y="1695"/>
                        <a:pt x="2427" y="1606"/>
                      </a:cubicBezTo>
                      <a:cubicBezTo>
                        <a:pt x="2481" y="1588"/>
                        <a:pt x="2517" y="1535"/>
                        <a:pt x="2517" y="1463"/>
                      </a:cubicBezTo>
                      <a:lnTo>
                        <a:pt x="2517" y="304"/>
                      </a:lnTo>
                      <a:close/>
                      <a:moveTo>
                        <a:pt x="4783" y="2302"/>
                      </a:moveTo>
                      <a:cubicBezTo>
                        <a:pt x="4818" y="2302"/>
                        <a:pt x="4836" y="2320"/>
                        <a:pt x="4836" y="2355"/>
                      </a:cubicBezTo>
                      <a:lnTo>
                        <a:pt x="4836" y="2391"/>
                      </a:lnTo>
                      <a:cubicBezTo>
                        <a:pt x="4836" y="2427"/>
                        <a:pt x="4818" y="2445"/>
                        <a:pt x="4801" y="2445"/>
                      </a:cubicBezTo>
                      <a:cubicBezTo>
                        <a:pt x="4408" y="2516"/>
                        <a:pt x="3141" y="2730"/>
                        <a:pt x="2677" y="2730"/>
                      </a:cubicBezTo>
                      <a:cubicBezTo>
                        <a:pt x="2213" y="2730"/>
                        <a:pt x="947" y="2516"/>
                        <a:pt x="554" y="2445"/>
                      </a:cubicBezTo>
                      <a:cubicBezTo>
                        <a:pt x="536" y="2445"/>
                        <a:pt x="518" y="2427"/>
                        <a:pt x="518" y="2391"/>
                      </a:cubicBezTo>
                      <a:lnTo>
                        <a:pt x="518" y="2355"/>
                      </a:lnTo>
                      <a:cubicBezTo>
                        <a:pt x="518" y="2320"/>
                        <a:pt x="536" y="2302"/>
                        <a:pt x="572" y="2302"/>
                      </a:cubicBezTo>
                      <a:close/>
                      <a:moveTo>
                        <a:pt x="732" y="2784"/>
                      </a:moveTo>
                      <a:lnTo>
                        <a:pt x="732" y="2784"/>
                      </a:lnTo>
                      <a:cubicBezTo>
                        <a:pt x="839" y="2802"/>
                        <a:pt x="947" y="2819"/>
                        <a:pt x="1054" y="2837"/>
                      </a:cubicBezTo>
                      <a:cubicBezTo>
                        <a:pt x="1018" y="2962"/>
                        <a:pt x="1000" y="3087"/>
                        <a:pt x="982" y="3230"/>
                      </a:cubicBezTo>
                      <a:lnTo>
                        <a:pt x="786" y="3230"/>
                      </a:lnTo>
                      <a:cubicBezTo>
                        <a:pt x="732" y="3087"/>
                        <a:pt x="715" y="2944"/>
                        <a:pt x="732" y="2784"/>
                      </a:cubicBezTo>
                      <a:close/>
                      <a:moveTo>
                        <a:pt x="4622" y="2784"/>
                      </a:moveTo>
                      <a:lnTo>
                        <a:pt x="4622" y="2784"/>
                      </a:lnTo>
                      <a:cubicBezTo>
                        <a:pt x="4640" y="2944"/>
                        <a:pt x="4622" y="3087"/>
                        <a:pt x="4569" y="3230"/>
                      </a:cubicBezTo>
                      <a:lnTo>
                        <a:pt x="4390" y="3230"/>
                      </a:lnTo>
                      <a:cubicBezTo>
                        <a:pt x="4372" y="3087"/>
                        <a:pt x="4354" y="2962"/>
                        <a:pt x="4319" y="2837"/>
                      </a:cubicBezTo>
                      <a:cubicBezTo>
                        <a:pt x="4426" y="2819"/>
                        <a:pt x="4533" y="2802"/>
                        <a:pt x="4622" y="2784"/>
                      </a:cubicBezTo>
                      <a:close/>
                      <a:moveTo>
                        <a:pt x="964" y="3551"/>
                      </a:moveTo>
                      <a:cubicBezTo>
                        <a:pt x="964" y="3569"/>
                        <a:pt x="964" y="3587"/>
                        <a:pt x="964" y="3604"/>
                      </a:cubicBezTo>
                      <a:cubicBezTo>
                        <a:pt x="964" y="3747"/>
                        <a:pt x="982" y="3872"/>
                        <a:pt x="1000" y="3979"/>
                      </a:cubicBezTo>
                      <a:lnTo>
                        <a:pt x="750" y="3979"/>
                      </a:lnTo>
                      <a:cubicBezTo>
                        <a:pt x="608" y="3979"/>
                        <a:pt x="500" y="3854"/>
                        <a:pt x="536" y="3712"/>
                      </a:cubicBezTo>
                      <a:cubicBezTo>
                        <a:pt x="554" y="3622"/>
                        <a:pt x="643" y="3551"/>
                        <a:pt x="750" y="3551"/>
                      </a:cubicBezTo>
                      <a:close/>
                      <a:moveTo>
                        <a:pt x="4622" y="3551"/>
                      </a:moveTo>
                      <a:cubicBezTo>
                        <a:pt x="4765" y="3551"/>
                        <a:pt x="4872" y="3676"/>
                        <a:pt x="4836" y="3819"/>
                      </a:cubicBezTo>
                      <a:cubicBezTo>
                        <a:pt x="4818" y="3926"/>
                        <a:pt x="4729" y="3979"/>
                        <a:pt x="4622" y="3979"/>
                      </a:cubicBezTo>
                      <a:lnTo>
                        <a:pt x="4390" y="3979"/>
                      </a:lnTo>
                      <a:cubicBezTo>
                        <a:pt x="4390" y="3872"/>
                        <a:pt x="4408" y="3747"/>
                        <a:pt x="4408" y="3604"/>
                      </a:cubicBezTo>
                      <a:cubicBezTo>
                        <a:pt x="4408" y="3587"/>
                        <a:pt x="4408" y="3569"/>
                        <a:pt x="4408" y="3551"/>
                      </a:cubicBezTo>
                      <a:close/>
                      <a:moveTo>
                        <a:pt x="3998" y="2891"/>
                      </a:moveTo>
                      <a:cubicBezTo>
                        <a:pt x="4069" y="3105"/>
                        <a:pt x="4105" y="3355"/>
                        <a:pt x="4105" y="3622"/>
                      </a:cubicBezTo>
                      <a:cubicBezTo>
                        <a:pt x="4105" y="4746"/>
                        <a:pt x="3213" y="5371"/>
                        <a:pt x="2677" y="5371"/>
                      </a:cubicBezTo>
                      <a:cubicBezTo>
                        <a:pt x="2160" y="5371"/>
                        <a:pt x="1268" y="4764"/>
                        <a:pt x="1268" y="3622"/>
                      </a:cubicBezTo>
                      <a:cubicBezTo>
                        <a:pt x="1268" y="3355"/>
                        <a:pt x="1303" y="3105"/>
                        <a:pt x="1375" y="2891"/>
                      </a:cubicBezTo>
                      <a:cubicBezTo>
                        <a:pt x="1857" y="2980"/>
                        <a:pt x="2392" y="3051"/>
                        <a:pt x="2677" y="3051"/>
                      </a:cubicBezTo>
                      <a:cubicBezTo>
                        <a:pt x="2963" y="3051"/>
                        <a:pt x="3516" y="2980"/>
                        <a:pt x="3998" y="2891"/>
                      </a:cubicBezTo>
                      <a:close/>
                      <a:moveTo>
                        <a:pt x="3177" y="5585"/>
                      </a:moveTo>
                      <a:lnTo>
                        <a:pt x="3177" y="5924"/>
                      </a:lnTo>
                      <a:cubicBezTo>
                        <a:pt x="3177" y="5995"/>
                        <a:pt x="3195" y="6049"/>
                        <a:pt x="3230" y="6085"/>
                      </a:cubicBezTo>
                      <a:cubicBezTo>
                        <a:pt x="3159" y="6424"/>
                        <a:pt x="2838" y="6656"/>
                        <a:pt x="2677" y="6656"/>
                      </a:cubicBezTo>
                      <a:cubicBezTo>
                        <a:pt x="2606" y="6656"/>
                        <a:pt x="2463" y="6602"/>
                        <a:pt x="2338" y="6477"/>
                      </a:cubicBezTo>
                      <a:cubicBezTo>
                        <a:pt x="2267" y="6406"/>
                        <a:pt x="2160" y="6263"/>
                        <a:pt x="2124" y="6085"/>
                      </a:cubicBezTo>
                      <a:cubicBezTo>
                        <a:pt x="2160" y="6049"/>
                        <a:pt x="2196" y="5995"/>
                        <a:pt x="2196" y="5924"/>
                      </a:cubicBezTo>
                      <a:lnTo>
                        <a:pt x="2196" y="5585"/>
                      </a:lnTo>
                      <a:cubicBezTo>
                        <a:pt x="2356" y="5639"/>
                        <a:pt x="2517" y="5674"/>
                        <a:pt x="2677" y="5674"/>
                      </a:cubicBezTo>
                      <a:cubicBezTo>
                        <a:pt x="2838" y="5674"/>
                        <a:pt x="2998" y="5639"/>
                        <a:pt x="3177" y="5585"/>
                      </a:cubicBezTo>
                      <a:close/>
                      <a:moveTo>
                        <a:pt x="1500" y="6227"/>
                      </a:moveTo>
                      <a:lnTo>
                        <a:pt x="1625" y="7209"/>
                      </a:lnTo>
                      <a:cubicBezTo>
                        <a:pt x="1642" y="7227"/>
                        <a:pt x="1625" y="7244"/>
                        <a:pt x="1625" y="7262"/>
                      </a:cubicBezTo>
                      <a:cubicBezTo>
                        <a:pt x="1607" y="7280"/>
                        <a:pt x="1589" y="7280"/>
                        <a:pt x="1571" y="7298"/>
                      </a:cubicBezTo>
                      <a:lnTo>
                        <a:pt x="1393" y="7316"/>
                      </a:lnTo>
                      <a:cubicBezTo>
                        <a:pt x="1375" y="7316"/>
                        <a:pt x="1357" y="7298"/>
                        <a:pt x="1339" y="7298"/>
                      </a:cubicBezTo>
                      <a:cubicBezTo>
                        <a:pt x="1339" y="7298"/>
                        <a:pt x="1321" y="7280"/>
                        <a:pt x="1321" y="7262"/>
                      </a:cubicBezTo>
                      <a:lnTo>
                        <a:pt x="1196" y="6334"/>
                      </a:lnTo>
                      <a:cubicBezTo>
                        <a:pt x="1286" y="6299"/>
                        <a:pt x="1393" y="6263"/>
                        <a:pt x="1500" y="6227"/>
                      </a:cubicBezTo>
                      <a:close/>
                      <a:moveTo>
                        <a:pt x="3873" y="6227"/>
                      </a:moveTo>
                      <a:cubicBezTo>
                        <a:pt x="3980" y="6263"/>
                        <a:pt x="4087" y="6299"/>
                        <a:pt x="4176" y="6334"/>
                      </a:cubicBezTo>
                      <a:lnTo>
                        <a:pt x="4051" y="7262"/>
                      </a:lnTo>
                      <a:cubicBezTo>
                        <a:pt x="4051" y="7280"/>
                        <a:pt x="4033" y="7298"/>
                        <a:pt x="4015" y="7298"/>
                      </a:cubicBezTo>
                      <a:cubicBezTo>
                        <a:pt x="4015" y="7298"/>
                        <a:pt x="3998" y="7316"/>
                        <a:pt x="3962" y="7316"/>
                      </a:cubicBezTo>
                      <a:lnTo>
                        <a:pt x="3801" y="7298"/>
                      </a:lnTo>
                      <a:cubicBezTo>
                        <a:pt x="3766" y="7280"/>
                        <a:pt x="3766" y="7280"/>
                        <a:pt x="3748" y="7262"/>
                      </a:cubicBezTo>
                      <a:cubicBezTo>
                        <a:pt x="3748" y="7244"/>
                        <a:pt x="3730" y="7227"/>
                        <a:pt x="3730" y="7209"/>
                      </a:cubicBezTo>
                      <a:lnTo>
                        <a:pt x="3873" y="6227"/>
                      </a:lnTo>
                      <a:close/>
                      <a:moveTo>
                        <a:pt x="3569" y="6174"/>
                      </a:moveTo>
                      <a:lnTo>
                        <a:pt x="3427" y="7173"/>
                      </a:lnTo>
                      <a:cubicBezTo>
                        <a:pt x="3427" y="7227"/>
                        <a:pt x="3427" y="7280"/>
                        <a:pt x="3445" y="7334"/>
                      </a:cubicBezTo>
                      <a:lnTo>
                        <a:pt x="3141" y="7797"/>
                      </a:lnTo>
                      <a:cubicBezTo>
                        <a:pt x="2990" y="7771"/>
                        <a:pt x="2838" y="7757"/>
                        <a:pt x="2686" y="7757"/>
                      </a:cubicBezTo>
                      <a:cubicBezTo>
                        <a:pt x="2535" y="7757"/>
                        <a:pt x="2383" y="7771"/>
                        <a:pt x="2231" y="7797"/>
                      </a:cubicBezTo>
                      <a:lnTo>
                        <a:pt x="1928" y="7334"/>
                      </a:lnTo>
                      <a:cubicBezTo>
                        <a:pt x="1946" y="7280"/>
                        <a:pt x="1946" y="7227"/>
                        <a:pt x="1946" y="7173"/>
                      </a:cubicBezTo>
                      <a:lnTo>
                        <a:pt x="1803" y="6174"/>
                      </a:lnTo>
                      <a:lnTo>
                        <a:pt x="1821" y="6174"/>
                      </a:lnTo>
                      <a:cubicBezTo>
                        <a:pt x="1928" y="6638"/>
                        <a:pt x="2356" y="6977"/>
                        <a:pt x="2677" y="6977"/>
                      </a:cubicBezTo>
                      <a:cubicBezTo>
                        <a:pt x="3016" y="6977"/>
                        <a:pt x="3427" y="6638"/>
                        <a:pt x="3552" y="6174"/>
                      </a:cubicBezTo>
                      <a:close/>
                      <a:moveTo>
                        <a:pt x="1714" y="7566"/>
                      </a:moveTo>
                      <a:lnTo>
                        <a:pt x="1910" y="7851"/>
                      </a:lnTo>
                      <a:cubicBezTo>
                        <a:pt x="1732" y="7905"/>
                        <a:pt x="1553" y="7958"/>
                        <a:pt x="1393" y="8047"/>
                      </a:cubicBezTo>
                      <a:lnTo>
                        <a:pt x="1446" y="7619"/>
                      </a:lnTo>
                      <a:lnTo>
                        <a:pt x="1607" y="7601"/>
                      </a:lnTo>
                      <a:cubicBezTo>
                        <a:pt x="1642" y="7601"/>
                        <a:pt x="1678" y="7583"/>
                        <a:pt x="1714" y="7566"/>
                      </a:cubicBezTo>
                      <a:close/>
                      <a:moveTo>
                        <a:pt x="3659" y="7566"/>
                      </a:moveTo>
                      <a:cubicBezTo>
                        <a:pt x="3676" y="7583"/>
                        <a:pt x="3712" y="7601"/>
                        <a:pt x="3748" y="7601"/>
                      </a:cubicBezTo>
                      <a:lnTo>
                        <a:pt x="3926" y="7619"/>
                      </a:lnTo>
                      <a:lnTo>
                        <a:pt x="3980" y="8047"/>
                      </a:lnTo>
                      <a:cubicBezTo>
                        <a:pt x="3801" y="7958"/>
                        <a:pt x="3641" y="7905"/>
                        <a:pt x="3462" y="7851"/>
                      </a:cubicBezTo>
                      <a:lnTo>
                        <a:pt x="3659" y="7566"/>
                      </a:lnTo>
                      <a:close/>
                      <a:moveTo>
                        <a:pt x="4479" y="6513"/>
                      </a:moveTo>
                      <a:cubicBezTo>
                        <a:pt x="4515" y="6548"/>
                        <a:pt x="4569" y="6584"/>
                        <a:pt x="4604" y="6620"/>
                      </a:cubicBezTo>
                      <a:cubicBezTo>
                        <a:pt x="4908" y="6905"/>
                        <a:pt x="5068" y="7334"/>
                        <a:pt x="5068" y="7869"/>
                      </a:cubicBezTo>
                      <a:cubicBezTo>
                        <a:pt x="5068" y="8136"/>
                        <a:pt x="5033" y="8761"/>
                        <a:pt x="4979" y="9403"/>
                      </a:cubicBezTo>
                      <a:lnTo>
                        <a:pt x="4729" y="9457"/>
                      </a:lnTo>
                      <a:cubicBezTo>
                        <a:pt x="4720" y="9459"/>
                        <a:pt x="4710" y="9460"/>
                        <a:pt x="4702" y="9460"/>
                      </a:cubicBezTo>
                      <a:cubicBezTo>
                        <a:pt x="4644" y="9460"/>
                        <a:pt x="4604" y="9414"/>
                        <a:pt x="4604" y="9368"/>
                      </a:cubicBezTo>
                      <a:lnTo>
                        <a:pt x="4604" y="8600"/>
                      </a:lnTo>
                      <a:cubicBezTo>
                        <a:pt x="4604" y="8458"/>
                        <a:pt x="4533" y="8333"/>
                        <a:pt x="4426" y="8261"/>
                      </a:cubicBezTo>
                      <a:cubicBezTo>
                        <a:pt x="4390" y="8244"/>
                        <a:pt x="4354" y="8226"/>
                        <a:pt x="4319" y="8208"/>
                      </a:cubicBezTo>
                      <a:lnTo>
                        <a:pt x="4247" y="7530"/>
                      </a:lnTo>
                      <a:cubicBezTo>
                        <a:pt x="4319" y="7476"/>
                        <a:pt x="4354" y="7387"/>
                        <a:pt x="4372" y="7298"/>
                      </a:cubicBezTo>
                      <a:lnTo>
                        <a:pt x="4479" y="6513"/>
                      </a:lnTo>
                      <a:close/>
                      <a:moveTo>
                        <a:pt x="2686" y="8061"/>
                      </a:moveTo>
                      <a:cubicBezTo>
                        <a:pt x="3213" y="8061"/>
                        <a:pt x="3739" y="8217"/>
                        <a:pt x="4265" y="8529"/>
                      </a:cubicBezTo>
                      <a:cubicBezTo>
                        <a:pt x="4283" y="8547"/>
                        <a:pt x="4301" y="8565"/>
                        <a:pt x="4301" y="8600"/>
                      </a:cubicBezTo>
                      <a:lnTo>
                        <a:pt x="4301" y="9368"/>
                      </a:lnTo>
                      <a:cubicBezTo>
                        <a:pt x="4301" y="9493"/>
                        <a:pt x="4354" y="9600"/>
                        <a:pt x="4444" y="9671"/>
                      </a:cubicBezTo>
                      <a:cubicBezTo>
                        <a:pt x="4513" y="9740"/>
                        <a:pt x="4603" y="9766"/>
                        <a:pt x="4699" y="9766"/>
                      </a:cubicBezTo>
                      <a:cubicBezTo>
                        <a:pt x="4727" y="9766"/>
                        <a:pt x="4755" y="9764"/>
                        <a:pt x="4783" y="9760"/>
                      </a:cubicBezTo>
                      <a:lnTo>
                        <a:pt x="4943" y="9724"/>
                      </a:lnTo>
                      <a:lnTo>
                        <a:pt x="4943" y="9724"/>
                      </a:lnTo>
                      <a:cubicBezTo>
                        <a:pt x="4925" y="9956"/>
                        <a:pt x="4890" y="10171"/>
                        <a:pt x="4872" y="10385"/>
                      </a:cubicBezTo>
                      <a:lnTo>
                        <a:pt x="518" y="10385"/>
                      </a:lnTo>
                      <a:cubicBezTo>
                        <a:pt x="483" y="10171"/>
                        <a:pt x="465" y="9956"/>
                        <a:pt x="429" y="9724"/>
                      </a:cubicBezTo>
                      <a:lnTo>
                        <a:pt x="429" y="9724"/>
                      </a:lnTo>
                      <a:cubicBezTo>
                        <a:pt x="590" y="9760"/>
                        <a:pt x="608" y="9778"/>
                        <a:pt x="679" y="9778"/>
                      </a:cubicBezTo>
                      <a:cubicBezTo>
                        <a:pt x="768" y="9778"/>
                        <a:pt x="857" y="9742"/>
                        <a:pt x="929" y="9671"/>
                      </a:cubicBezTo>
                      <a:cubicBezTo>
                        <a:pt x="1036" y="9600"/>
                        <a:pt x="1089" y="9493"/>
                        <a:pt x="1089" y="9368"/>
                      </a:cubicBezTo>
                      <a:lnTo>
                        <a:pt x="1089" y="8600"/>
                      </a:lnTo>
                      <a:cubicBezTo>
                        <a:pt x="1089" y="8565"/>
                        <a:pt x="1089" y="8547"/>
                        <a:pt x="1107" y="8529"/>
                      </a:cubicBezTo>
                      <a:cubicBezTo>
                        <a:pt x="1633" y="8217"/>
                        <a:pt x="2160" y="8061"/>
                        <a:pt x="2686" y="8061"/>
                      </a:cubicBezTo>
                      <a:close/>
                      <a:moveTo>
                        <a:pt x="2356" y="0"/>
                      </a:moveTo>
                      <a:cubicBezTo>
                        <a:pt x="1321" y="72"/>
                        <a:pt x="500" y="946"/>
                        <a:pt x="483" y="1999"/>
                      </a:cubicBezTo>
                      <a:cubicBezTo>
                        <a:pt x="340" y="2034"/>
                        <a:pt x="233" y="2177"/>
                        <a:pt x="233" y="2355"/>
                      </a:cubicBezTo>
                      <a:lnTo>
                        <a:pt x="233" y="2391"/>
                      </a:lnTo>
                      <a:cubicBezTo>
                        <a:pt x="233" y="2552"/>
                        <a:pt x="304" y="2677"/>
                        <a:pt x="447" y="2730"/>
                      </a:cubicBezTo>
                      <a:lnTo>
                        <a:pt x="447" y="2748"/>
                      </a:lnTo>
                      <a:cubicBezTo>
                        <a:pt x="411" y="2926"/>
                        <a:pt x="429" y="3123"/>
                        <a:pt x="500" y="3319"/>
                      </a:cubicBezTo>
                      <a:cubicBezTo>
                        <a:pt x="322" y="3408"/>
                        <a:pt x="215" y="3604"/>
                        <a:pt x="233" y="3819"/>
                      </a:cubicBezTo>
                      <a:cubicBezTo>
                        <a:pt x="251" y="4086"/>
                        <a:pt x="483" y="4300"/>
                        <a:pt x="768" y="4300"/>
                      </a:cubicBezTo>
                      <a:lnTo>
                        <a:pt x="1054" y="4300"/>
                      </a:lnTo>
                      <a:cubicBezTo>
                        <a:pt x="1178" y="4693"/>
                        <a:pt x="1393" y="4978"/>
                        <a:pt x="1571" y="5157"/>
                      </a:cubicBezTo>
                      <a:cubicBezTo>
                        <a:pt x="1660" y="5246"/>
                        <a:pt x="1767" y="5335"/>
                        <a:pt x="1874" y="5407"/>
                      </a:cubicBezTo>
                      <a:lnTo>
                        <a:pt x="1874" y="5853"/>
                      </a:lnTo>
                      <a:cubicBezTo>
                        <a:pt x="1571" y="5888"/>
                        <a:pt x="1250" y="5960"/>
                        <a:pt x="964" y="6102"/>
                      </a:cubicBezTo>
                      <a:cubicBezTo>
                        <a:pt x="964" y="6102"/>
                        <a:pt x="947" y="6120"/>
                        <a:pt x="947" y="6120"/>
                      </a:cubicBezTo>
                      <a:cubicBezTo>
                        <a:pt x="786" y="6209"/>
                        <a:pt x="643" y="6299"/>
                        <a:pt x="518" y="6424"/>
                      </a:cubicBezTo>
                      <a:cubicBezTo>
                        <a:pt x="465" y="6477"/>
                        <a:pt x="465" y="6566"/>
                        <a:pt x="500" y="6638"/>
                      </a:cubicBezTo>
                      <a:cubicBezTo>
                        <a:pt x="536" y="6673"/>
                        <a:pt x="590" y="6691"/>
                        <a:pt x="625" y="6691"/>
                      </a:cubicBezTo>
                      <a:cubicBezTo>
                        <a:pt x="661" y="6691"/>
                        <a:pt x="715" y="6673"/>
                        <a:pt x="732" y="6656"/>
                      </a:cubicBezTo>
                      <a:cubicBezTo>
                        <a:pt x="786" y="6602"/>
                        <a:pt x="839" y="6548"/>
                        <a:pt x="911" y="6513"/>
                      </a:cubicBezTo>
                      <a:lnTo>
                        <a:pt x="1018" y="7298"/>
                      </a:lnTo>
                      <a:cubicBezTo>
                        <a:pt x="1018" y="7387"/>
                        <a:pt x="1071" y="7476"/>
                        <a:pt x="1143" y="7530"/>
                      </a:cubicBezTo>
                      <a:lnTo>
                        <a:pt x="1054" y="8208"/>
                      </a:lnTo>
                      <a:cubicBezTo>
                        <a:pt x="1018" y="8226"/>
                        <a:pt x="982" y="8244"/>
                        <a:pt x="947" y="8261"/>
                      </a:cubicBezTo>
                      <a:cubicBezTo>
                        <a:pt x="839" y="8333"/>
                        <a:pt x="768" y="8458"/>
                        <a:pt x="768" y="8600"/>
                      </a:cubicBezTo>
                      <a:lnTo>
                        <a:pt x="768" y="9368"/>
                      </a:lnTo>
                      <a:cubicBezTo>
                        <a:pt x="768" y="9414"/>
                        <a:pt x="728" y="9460"/>
                        <a:pt x="682" y="9460"/>
                      </a:cubicBezTo>
                      <a:cubicBezTo>
                        <a:pt x="675" y="9460"/>
                        <a:pt x="668" y="9459"/>
                        <a:pt x="661" y="9457"/>
                      </a:cubicBezTo>
                      <a:lnTo>
                        <a:pt x="393" y="9403"/>
                      </a:lnTo>
                      <a:cubicBezTo>
                        <a:pt x="340" y="8761"/>
                        <a:pt x="304" y="8136"/>
                        <a:pt x="304" y="7869"/>
                      </a:cubicBezTo>
                      <a:cubicBezTo>
                        <a:pt x="304" y="7619"/>
                        <a:pt x="340" y="7405"/>
                        <a:pt x="411" y="7209"/>
                      </a:cubicBezTo>
                      <a:cubicBezTo>
                        <a:pt x="429" y="7119"/>
                        <a:pt x="376" y="7048"/>
                        <a:pt x="304" y="7012"/>
                      </a:cubicBezTo>
                      <a:cubicBezTo>
                        <a:pt x="289" y="7009"/>
                        <a:pt x="274" y="7008"/>
                        <a:pt x="260" y="7008"/>
                      </a:cubicBezTo>
                      <a:cubicBezTo>
                        <a:pt x="187" y="7008"/>
                        <a:pt x="123" y="7045"/>
                        <a:pt x="108" y="7119"/>
                      </a:cubicBezTo>
                      <a:cubicBezTo>
                        <a:pt x="37" y="7334"/>
                        <a:pt x="1" y="7601"/>
                        <a:pt x="1" y="7869"/>
                      </a:cubicBezTo>
                      <a:cubicBezTo>
                        <a:pt x="1" y="8279"/>
                        <a:pt x="72" y="9564"/>
                        <a:pt x="215" y="10474"/>
                      </a:cubicBezTo>
                      <a:cubicBezTo>
                        <a:pt x="233" y="10599"/>
                        <a:pt x="340" y="10688"/>
                        <a:pt x="465" y="10688"/>
                      </a:cubicBezTo>
                      <a:lnTo>
                        <a:pt x="4908" y="10688"/>
                      </a:lnTo>
                      <a:cubicBezTo>
                        <a:pt x="5050" y="10688"/>
                        <a:pt x="5157" y="10599"/>
                        <a:pt x="5175" y="10474"/>
                      </a:cubicBezTo>
                      <a:cubicBezTo>
                        <a:pt x="5318" y="9564"/>
                        <a:pt x="5389" y="8279"/>
                        <a:pt x="5389" y="7869"/>
                      </a:cubicBezTo>
                      <a:cubicBezTo>
                        <a:pt x="5389" y="6691"/>
                        <a:pt x="4729" y="5995"/>
                        <a:pt x="3498" y="5853"/>
                      </a:cubicBezTo>
                      <a:lnTo>
                        <a:pt x="3498" y="5407"/>
                      </a:lnTo>
                      <a:cubicBezTo>
                        <a:pt x="3605" y="5335"/>
                        <a:pt x="3712" y="5246"/>
                        <a:pt x="3801" y="5157"/>
                      </a:cubicBezTo>
                      <a:cubicBezTo>
                        <a:pt x="3998" y="4978"/>
                        <a:pt x="4212" y="4693"/>
                        <a:pt x="4337" y="4300"/>
                      </a:cubicBezTo>
                      <a:lnTo>
                        <a:pt x="4604" y="4300"/>
                      </a:lnTo>
                      <a:cubicBezTo>
                        <a:pt x="4908" y="4300"/>
                        <a:pt x="5140" y="4068"/>
                        <a:pt x="5157" y="3783"/>
                      </a:cubicBezTo>
                      <a:cubicBezTo>
                        <a:pt x="5157" y="3587"/>
                        <a:pt x="5050" y="3408"/>
                        <a:pt x="4890" y="3319"/>
                      </a:cubicBezTo>
                      <a:cubicBezTo>
                        <a:pt x="4943" y="3123"/>
                        <a:pt x="4961" y="2944"/>
                        <a:pt x="4943" y="2748"/>
                      </a:cubicBezTo>
                      <a:lnTo>
                        <a:pt x="4943" y="2730"/>
                      </a:lnTo>
                      <a:cubicBezTo>
                        <a:pt x="5068" y="2677"/>
                        <a:pt x="5157" y="2552"/>
                        <a:pt x="5157" y="2391"/>
                      </a:cubicBezTo>
                      <a:lnTo>
                        <a:pt x="5157" y="2355"/>
                      </a:lnTo>
                      <a:cubicBezTo>
                        <a:pt x="5157" y="2177"/>
                        <a:pt x="5050" y="2052"/>
                        <a:pt x="4890" y="1999"/>
                      </a:cubicBezTo>
                      <a:cubicBezTo>
                        <a:pt x="4890" y="1660"/>
                        <a:pt x="4801" y="1321"/>
                        <a:pt x="4640" y="1035"/>
                      </a:cubicBezTo>
                      <a:cubicBezTo>
                        <a:pt x="4614" y="983"/>
                        <a:pt x="4559" y="950"/>
                        <a:pt x="4504" y="950"/>
                      </a:cubicBezTo>
                      <a:cubicBezTo>
                        <a:pt x="4483" y="950"/>
                        <a:pt x="4463" y="954"/>
                        <a:pt x="4444" y="964"/>
                      </a:cubicBezTo>
                      <a:cubicBezTo>
                        <a:pt x="4354" y="999"/>
                        <a:pt x="4319" y="1106"/>
                        <a:pt x="4354" y="1178"/>
                      </a:cubicBezTo>
                      <a:cubicBezTo>
                        <a:pt x="4497" y="1428"/>
                        <a:pt x="4569" y="1695"/>
                        <a:pt x="4586" y="1981"/>
                      </a:cubicBezTo>
                      <a:lnTo>
                        <a:pt x="3569" y="1981"/>
                      </a:lnTo>
                      <a:cubicBezTo>
                        <a:pt x="3534" y="1731"/>
                        <a:pt x="3373" y="1517"/>
                        <a:pt x="3177" y="1374"/>
                      </a:cubicBezTo>
                      <a:lnTo>
                        <a:pt x="3177" y="339"/>
                      </a:lnTo>
                      <a:cubicBezTo>
                        <a:pt x="3445" y="375"/>
                        <a:pt x="3712" y="500"/>
                        <a:pt x="3926" y="678"/>
                      </a:cubicBezTo>
                      <a:cubicBezTo>
                        <a:pt x="3959" y="703"/>
                        <a:pt x="3996" y="716"/>
                        <a:pt x="4032" y="716"/>
                      </a:cubicBezTo>
                      <a:cubicBezTo>
                        <a:pt x="4073" y="716"/>
                        <a:pt x="4112" y="699"/>
                        <a:pt x="4140" y="660"/>
                      </a:cubicBezTo>
                      <a:cubicBezTo>
                        <a:pt x="4212" y="607"/>
                        <a:pt x="4194" y="482"/>
                        <a:pt x="4123" y="428"/>
                      </a:cubicBezTo>
                      <a:cubicBezTo>
                        <a:pt x="3801" y="179"/>
                        <a:pt x="3427" y="36"/>
                        <a:pt x="3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45;p30">
                  <a:extLst>
                    <a:ext uri="{FF2B5EF4-FFF2-40B4-BE49-F238E27FC236}">
                      <a16:creationId xmlns:a16="http://schemas.microsoft.com/office/drawing/2014/main" id="{663FCE94-B933-4F6B-8C4B-A7C0FF7FACB1}"/>
                    </a:ext>
                  </a:extLst>
                </p:cNvPr>
                <p:cNvSpPr/>
                <p:nvPr/>
              </p:nvSpPr>
              <p:spPr>
                <a:xfrm>
                  <a:off x="1674047" y="2800717"/>
                  <a:ext cx="11333" cy="1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78" extrusionOk="0">
                      <a:moveTo>
                        <a:pt x="151" y="0"/>
                      </a:moveTo>
                      <a:cubicBezTo>
                        <a:pt x="72" y="0"/>
                        <a:pt x="0" y="68"/>
                        <a:pt x="0" y="164"/>
                      </a:cubicBezTo>
                      <a:lnTo>
                        <a:pt x="0" y="217"/>
                      </a:lnTo>
                      <a:cubicBezTo>
                        <a:pt x="0" y="289"/>
                        <a:pt x="72" y="360"/>
                        <a:pt x="143" y="378"/>
                      </a:cubicBezTo>
                      <a:cubicBezTo>
                        <a:pt x="232" y="378"/>
                        <a:pt x="321" y="307"/>
                        <a:pt x="321" y="217"/>
                      </a:cubicBezTo>
                      <a:lnTo>
                        <a:pt x="321" y="164"/>
                      </a:lnTo>
                      <a:cubicBezTo>
                        <a:pt x="321" y="75"/>
                        <a:pt x="268" y="3"/>
                        <a:pt x="179" y="3"/>
                      </a:cubicBezTo>
                      <a:cubicBezTo>
                        <a:pt x="169" y="1"/>
                        <a:pt x="160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46;p30">
                  <a:extLst>
                    <a:ext uri="{FF2B5EF4-FFF2-40B4-BE49-F238E27FC236}">
                      <a16:creationId xmlns:a16="http://schemas.microsoft.com/office/drawing/2014/main" id="{F254C4F8-5ECD-4D40-A7B7-54CAE71A6A27}"/>
                    </a:ext>
                  </a:extLst>
                </p:cNvPr>
                <p:cNvSpPr/>
                <p:nvPr/>
              </p:nvSpPr>
              <p:spPr>
                <a:xfrm>
                  <a:off x="1726171" y="2800717"/>
                  <a:ext cx="11333" cy="1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78" extrusionOk="0">
                      <a:moveTo>
                        <a:pt x="151" y="0"/>
                      </a:moveTo>
                      <a:cubicBezTo>
                        <a:pt x="72" y="0"/>
                        <a:pt x="0" y="68"/>
                        <a:pt x="0" y="164"/>
                      </a:cubicBezTo>
                      <a:lnTo>
                        <a:pt x="0" y="217"/>
                      </a:lnTo>
                      <a:cubicBezTo>
                        <a:pt x="0" y="307"/>
                        <a:pt x="89" y="378"/>
                        <a:pt x="179" y="378"/>
                      </a:cubicBezTo>
                      <a:cubicBezTo>
                        <a:pt x="268" y="360"/>
                        <a:pt x="321" y="289"/>
                        <a:pt x="321" y="217"/>
                      </a:cubicBezTo>
                      <a:lnTo>
                        <a:pt x="321" y="164"/>
                      </a:lnTo>
                      <a:cubicBezTo>
                        <a:pt x="321" y="75"/>
                        <a:pt x="268" y="3"/>
                        <a:pt x="179" y="3"/>
                      </a:cubicBezTo>
                      <a:cubicBezTo>
                        <a:pt x="169" y="1"/>
                        <a:pt x="160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47;p30">
                  <a:extLst>
                    <a:ext uri="{FF2B5EF4-FFF2-40B4-BE49-F238E27FC236}">
                      <a16:creationId xmlns:a16="http://schemas.microsoft.com/office/drawing/2014/main" id="{F3A3381D-1FD6-4924-9A19-2591A39BC0F7}"/>
                    </a:ext>
                  </a:extLst>
                </p:cNvPr>
                <p:cNvSpPr/>
                <p:nvPr/>
              </p:nvSpPr>
              <p:spPr>
                <a:xfrm>
                  <a:off x="1687210" y="2828556"/>
                  <a:ext cx="37096" cy="16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462" extrusionOk="0">
                      <a:moveTo>
                        <a:pt x="173" y="1"/>
                      </a:moveTo>
                      <a:cubicBezTo>
                        <a:pt x="129" y="1"/>
                        <a:pt x="85" y="20"/>
                        <a:pt x="54" y="51"/>
                      </a:cubicBezTo>
                      <a:cubicBezTo>
                        <a:pt x="1" y="122"/>
                        <a:pt x="1" y="229"/>
                        <a:pt x="72" y="283"/>
                      </a:cubicBezTo>
                      <a:cubicBezTo>
                        <a:pt x="215" y="408"/>
                        <a:pt x="376" y="461"/>
                        <a:pt x="518" y="461"/>
                      </a:cubicBezTo>
                      <a:cubicBezTo>
                        <a:pt x="679" y="461"/>
                        <a:pt x="839" y="408"/>
                        <a:pt x="982" y="283"/>
                      </a:cubicBezTo>
                      <a:cubicBezTo>
                        <a:pt x="1054" y="229"/>
                        <a:pt x="1054" y="122"/>
                        <a:pt x="1000" y="51"/>
                      </a:cubicBezTo>
                      <a:cubicBezTo>
                        <a:pt x="969" y="20"/>
                        <a:pt x="920" y="1"/>
                        <a:pt x="873" y="1"/>
                      </a:cubicBezTo>
                      <a:cubicBezTo>
                        <a:pt x="840" y="1"/>
                        <a:pt x="808" y="11"/>
                        <a:pt x="786" y="33"/>
                      </a:cubicBezTo>
                      <a:cubicBezTo>
                        <a:pt x="697" y="104"/>
                        <a:pt x="612" y="140"/>
                        <a:pt x="527" y="140"/>
                      </a:cubicBezTo>
                      <a:cubicBezTo>
                        <a:pt x="442" y="140"/>
                        <a:pt x="358" y="104"/>
                        <a:pt x="268" y="33"/>
                      </a:cubicBezTo>
                      <a:cubicBezTo>
                        <a:pt x="239" y="11"/>
                        <a:pt x="206" y="1"/>
                        <a:pt x="1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48;p30">
                  <a:extLst>
                    <a:ext uri="{FF2B5EF4-FFF2-40B4-BE49-F238E27FC236}">
                      <a16:creationId xmlns:a16="http://schemas.microsoft.com/office/drawing/2014/main" id="{304346CB-FE18-47F2-9658-23274CB5D884}"/>
                    </a:ext>
                  </a:extLst>
                </p:cNvPr>
                <p:cNvSpPr/>
                <p:nvPr/>
              </p:nvSpPr>
              <p:spPr>
                <a:xfrm>
                  <a:off x="1672780" y="2983555"/>
                  <a:ext cx="65357" cy="46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" h="1321" extrusionOk="0">
                      <a:moveTo>
                        <a:pt x="1553" y="322"/>
                      </a:moveTo>
                      <a:lnTo>
                        <a:pt x="1553" y="714"/>
                      </a:lnTo>
                      <a:cubicBezTo>
                        <a:pt x="1553" y="875"/>
                        <a:pt x="1410" y="1000"/>
                        <a:pt x="1249" y="1000"/>
                      </a:cubicBezTo>
                      <a:lnTo>
                        <a:pt x="607" y="1000"/>
                      </a:lnTo>
                      <a:cubicBezTo>
                        <a:pt x="447" y="1000"/>
                        <a:pt x="322" y="875"/>
                        <a:pt x="322" y="696"/>
                      </a:cubicBezTo>
                      <a:lnTo>
                        <a:pt x="322" y="322"/>
                      </a:lnTo>
                      <a:close/>
                      <a:moveTo>
                        <a:pt x="286" y="0"/>
                      </a:moveTo>
                      <a:cubicBezTo>
                        <a:pt x="125" y="0"/>
                        <a:pt x="0" y="125"/>
                        <a:pt x="0" y="286"/>
                      </a:cubicBezTo>
                      <a:lnTo>
                        <a:pt x="0" y="696"/>
                      </a:lnTo>
                      <a:cubicBezTo>
                        <a:pt x="0" y="1053"/>
                        <a:pt x="268" y="1321"/>
                        <a:pt x="607" y="1321"/>
                      </a:cubicBezTo>
                      <a:lnTo>
                        <a:pt x="1249" y="1321"/>
                      </a:lnTo>
                      <a:cubicBezTo>
                        <a:pt x="1588" y="1321"/>
                        <a:pt x="1856" y="1053"/>
                        <a:pt x="1856" y="696"/>
                      </a:cubicBezTo>
                      <a:lnTo>
                        <a:pt x="1856" y="286"/>
                      </a:lnTo>
                      <a:cubicBezTo>
                        <a:pt x="1856" y="125"/>
                        <a:pt x="1731" y="0"/>
                        <a:pt x="15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AFFE6B-8840-4ADC-918B-E95A77F1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03" y="1102805"/>
            <a:ext cx="6907090" cy="315060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1515EC8-5086-4713-9769-C50543A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857" y="518770"/>
            <a:ext cx="8110344" cy="5840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42E9-636D-49C5-9FB8-0C68E73C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38413"/>
            <a:ext cx="4294800" cy="579563"/>
          </a:xfrm>
        </p:spPr>
        <p:txBody>
          <a:bodyPr/>
          <a:lstStyle/>
          <a:p>
            <a:r>
              <a:rPr lang="ro-RO" sz="35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Interfața grafică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C2DF-D8CA-45AB-90EE-4F09F363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475" y="843251"/>
            <a:ext cx="4294800" cy="2298300"/>
          </a:xfrm>
        </p:spPr>
        <p:txBody>
          <a:bodyPr/>
          <a:lstStyle/>
          <a:p>
            <a:pPr marL="152400" indent="0" algn="ctr">
              <a:buNone/>
            </a:pPr>
            <a:r>
              <a:rPr lang="ro-RO" sz="1800" dirty="0"/>
              <a:t>În cazul următor avem</a:t>
            </a:r>
          </a:p>
          <a:p>
            <a:pPr marL="152400" indent="0" algn="ctr">
              <a:buNone/>
            </a:pPr>
            <a:r>
              <a:rPr lang="ro-RO" sz="1800" dirty="0"/>
              <a:t> o simulare de obțineri a datelor.</a:t>
            </a:r>
            <a:endParaRPr lang="en-US" sz="1800" dirty="0"/>
          </a:p>
        </p:txBody>
      </p:sp>
      <p:pic>
        <p:nvPicPr>
          <p:cNvPr id="91" name="image67.png">
            <a:extLst>
              <a:ext uri="{FF2B5EF4-FFF2-40B4-BE49-F238E27FC236}">
                <a16:creationId xmlns:a16="http://schemas.microsoft.com/office/drawing/2014/main" id="{285546FC-AE4E-4BDA-96B3-91348AE085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447409"/>
            <a:ext cx="3976428" cy="404686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25B38F2-9402-45D5-9331-71615DDB3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7" y="1817726"/>
            <a:ext cx="3592506" cy="2704249"/>
          </a:xfrm>
          <a:prstGeom prst="rect">
            <a:avLst/>
          </a:prstGeom>
        </p:spPr>
      </p:pic>
      <p:grpSp>
        <p:nvGrpSpPr>
          <p:cNvPr id="5" name="Google Shape;607;p36">
            <a:extLst>
              <a:ext uri="{FF2B5EF4-FFF2-40B4-BE49-F238E27FC236}">
                <a16:creationId xmlns:a16="http://schemas.microsoft.com/office/drawing/2014/main" id="{63096578-216D-44A3-BF2D-D750180D68C2}"/>
              </a:ext>
            </a:extLst>
          </p:cNvPr>
          <p:cNvGrpSpPr/>
          <p:nvPr/>
        </p:nvGrpSpPr>
        <p:grpSpPr>
          <a:xfrm>
            <a:off x="-330700" y="3009550"/>
            <a:ext cx="2287450" cy="2974225"/>
            <a:chOff x="6581275" y="1629775"/>
            <a:chExt cx="2287450" cy="2974225"/>
          </a:xfrm>
        </p:grpSpPr>
        <p:sp>
          <p:nvSpPr>
            <p:cNvPr id="6" name="Google Shape;608;p36">
              <a:extLst>
                <a:ext uri="{FF2B5EF4-FFF2-40B4-BE49-F238E27FC236}">
                  <a16:creationId xmlns:a16="http://schemas.microsoft.com/office/drawing/2014/main" id="{AA36A44B-6FB8-4DF2-B656-40F84E35C897}"/>
                </a:ext>
              </a:extLst>
            </p:cNvPr>
            <p:cNvSpPr/>
            <p:nvPr/>
          </p:nvSpPr>
          <p:spPr>
            <a:xfrm>
              <a:off x="6581275" y="1629775"/>
              <a:ext cx="2287450" cy="2974225"/>
            </a:xfrm>
            <a:custGeom>
              <a:avLst/>
              <a:gdLst/>
              <a:ahLst/>
              <a:cxnLst/>
              <a:rect l="l" t="t" r="r" b="b"/>
              <a:pathLst>
                <a:path w="91498" h="118969" extrusionOk="0">
                  <a:moveTo>
                    <a:pt x="13" y="1"/>
                  </a:moveTo>
                  <a:cubicBezTo>
                    <a:pt x="13" y="1"/>
                    <a:pt x="13" y="358"/>
                    <a:pt x="24" y="916"/>
                  </a:cubicBezTo>
                  <a:cubicBezTo>
                    <a:pt x="60" y="1452"/>
                    <a:pt x="120" y="2177"/>
                    <a:pt x="238" y="2891"/>
                  </a:cubicBezTo>
                  <a:cubicBezTo>
                    <a:pt x="345" y="3604"/>
                    <a:pt x="500" y="4318"/>
                    <a:pt x="655" y="4841"/>
                  </a:cubicBezTo>
                  <a:cubicBezTo>
                    <a:pt x="797" y="5352"/>
                    <a:pt x="904" y="5709"/>
                    <a:pt x="904" y="5709"/>
                  </a:cubicBezTo>
                  <a:cubicBezTo>
                    <a:pt x="904" y="5709"/>
                    <a:pt x="1011" y="6054"/>
                    <a:pt x="1202" y="6577"/>
                  </a:cubicBezTo>
                  <a:cubicBezTo>
                    <a:pt x="1392" y="7077"/>
                    <a:pt x="1677" y="7743"/>
                    <a:pt x="2010" y="8397"/>
                  </a:cubicBezTo>
                  <a:cubicBezTo>
                    <a:pt x="2331" y="9051"/>
                    <a:pt x="2700" y="9681"/>
                    <a:pt x="2997" y="10121"/>
                  </a:cubicBezTo>
                  <a:cubicBezTo>
                    <a:pt x="3295" y="10585"/>
                    <a:pt x="3521" y="10870"/>
                    <a:pt x="3521" y="10870"/>
                  </a:cubicBezTo>
                  <a:cubicBezTo>
                    <a:pt x="3521" y="10870"/>
                    <a:pt x="3735" y="11167"/>
                    <a:pt x="4068" y="11584"/>
                  </a:cubicBezTo>
                  <a:cubicBezTo>
                    <a:pt x="4413" y="12012"/>
                    <a:pt x="4888" y="12547"/>
                    <a:pt x="5400" y="13070"/>
                  </a:cubicBezTo>
                  <a:cubicBezTo>
                    <a:pt x="5899" y="13593"/>
                    <a:pt x="6446" y="14069"/>
                    <a:pt x="6862" y="14402"/>
                  </a:cubicBezTo>
                  <a:cubicBezTo>
                    <a:pt x="7279" y="14747"/>
                    <a:pt x="7576" y="14961"/>
                    <a:pt x="7576" y="14961"/>
                  </a:cubicBezTo>
                  <a:cubicBezTo>
                    <a:pt x="7576" y="14961"/>
                    <a:pt x="7873" y="15175"/>
                    <a:pt x="8325" y="15472"/>
                  </a:cubicBezTo>
                  <a:cubicBezTo>
                    <a:pt x="8789" y="15770"/>
                    <a:pt x="9395" y="16150"/>
                    <a:pt x="10049" y="16483"/>
                  </a:cubicBezTo>
                  <a:cubicBezTo>
                    <a:pt x="10692" y="16816"/>
                    <a:pt x="11358" y="17113"/>
                    <a:pt x="11881" y="17304"/>
                  </a:cubicBezTo>
                  <a:cubicBezTo>
                    <a:pt x="12380" y="17494"/>
                    <a:pt x="12737" y="17613"/>
                    <a:pt x="12737" y="17613"/>
                  </a:cubicBezTo>
                  <a:cubicBezTo>
                    <a:pt x="12737" y="17613"/>
                    <a:pt x="13082" y="17732"/>
                    <a:pt x="13617" y="17886"/>
                  </a:cubicBezTo>
                  <a:cubicBezTo>
                    <a:pt x="14140" y="18029"/>
                    <a:pt x="14854" y="18196"/>
                    <a:pt x="15567" y="18315"/>
                  </a:cubicBezTo>
                  <a:cubicBezTo>
                    <a:pt x="16281" y="18433"/>
                    <a:pt x="17006" y="18493"/>
                    <a:pt x="17541" y="18529"/>
                  </a:cubicBezTo>
                  <a:cubicBezTo>
                    <a:pt x="18076" y="18552"/>
                    <a:pt x="18445" y="18552"/>
                    <a:pt x="18445" y="18552"/>
                  </a:cubicBezTo>
                  <a:cubicBezTo>
                    <a:pt x="18505" y="18552"/>
                    <a:pt x="18659" y="18552"/>
                    <a:pt x="18921" y="18564"/>
                  </a:cubicBezTo>
                  <a:cubicBezTo>
                    <a:pt x="19171" y="18588"/>
                    <a:pt x="19515" y="18612"/>
                    <a:pt x="19848" y="18659"/>
                  </a:cubicBezTo>
                  <a:cubicBezTo>
                    <a:pt x="20169" y="18707"/>
                    <a:pt x="20514" y="18778"/>
                    <a:pt x="20752" y="18850"/>
                  </a:cubicBezTo>
                  <a:cubicBezTo>
                    <a:pt x="20990" y="18909"/>
                    <a:pt x="21157" y="18969"/>
                    <a:pt x="21157" y="18969"/>
                  </a:cubicBezTo>
                  <a:cubicBezTo>
                    <a:pt x="21157" y="18969"/>
                    <a:pt x="21323" y="19016"/>
                    <a:pt x="21549" y="19099"/>
                  </a:cubicBezTo>
                  <a:cubicBezTo>
                    <a:pt x="21799" y="19195"/>
                    <a:pt x="22108" y="19325"/>
                    <a:pt x="22405" y="19480"/>
                  </a:cubicBezTo>
                  <a:cubicBezTo>
                    <a:pt x="22702" y="19623"/>
                    <a:pt x="23000" y="19801"/>
                    <a:pt x="23202" y="19932"/>
                  </a:cubicBezTo>
                  <a:cubicBezTo>
                    <a:pt x="23416" y="20075"/>
                    <a:pt x="23559" y="20170"/>
                    <a:pt x="23559" y="20170"/>
                  </a:cubicBezTo>
                  <a:cubicBezTo>
                    <a:pt x="23559" y="20170"/>
                    <a:pt x="23690" y="20277"/>
                    <a:pt x="23904" y="20431"/>
                  </a:cubicBezTo>
                  <a:cubicBezTo>
                    <a:pt x="24094" y="20586"/>
                    <a:pt x="24367" y="20812"/>
                    <a:pt x="24605" y="21050"/>
                  </a:cubicBezTo>
                  <a:cubicBezTo>
                    <a:pt x="24843" y="21288"/>
                    <a:pt x="25057" y="21537"/>
                    <a:pt x="25224" y="21739"/>
                  </a:cubicBezTo>
                  <a:cubicBezTo>
                    <a:pt x="25390" y="21930"/>
                    <a:pt x="25473" y="22061"/>
                    <a:pt x="25473" y="22061"/>
                  </a:cubicBezTo>
                  <a:cubicBezTo>
                    <a:pt x="25473" y="22061"/>
                    <a:pt x="25580" y="22203"/>
                    <a:pt x="25711" y="22405"/>
                  </a:cubicBezTo>
                  <a:cubicBezTo>
                    <a:pt x="25854" y="22619"/>
                    <a:pt x="26032" y="22917"/>
                    <a:pt x="26187" y="23214"/>
                  </a:cubicBezTo>
                  <a:cubicBezTo>
                    <a:pt x="26353" y="23511"/>
                    <a:pt x="26484" y="23821"/>
                    <a:pt x="26579" y="24058"/>
                  </a:cubicBezTo>
                  <a:cubicBezTo>
                    <a:pt x="26663" y="24296"/>
                    <a:pt x="26722" y="24463"/>
                    <a:pt x="26722" y="24463"/>
                  </a:cubicBezTo>
                  <a:cubicBezTo>
                    <a:pt x="26722" y="24463"/>
                    <a:pt x="26781" y="24617"/>
                    <a:pt x="26841" y="24855"/>
                  </a:cubicBezTo>
                  <a:cubicBezTo>
                    <a:pt x="26924" y="25093"/>
                    <a:pt x="26995" y="25426"/>
                    <a:pt x="27055" y="25771"/>
                  </a:cubicBezTo>
                  <a:cubicBezTo>
                    <a:pt x="27114" y="26092"/>
                    <a:pt x="27138" y="26437"/>
                    <a:pt x="27162" y="26687"/>
                  </a:cubicBezTo>
                  <a:cubicBezTo>
                    <a:pt x="27174" y="26936"/>
                    <a:pt x="27174" y="27115"/>
                    <a:pt x="27174" y="27115"/>
                  </a:cubicBezTo>
                  <a:cubicBezTo>
                    <a:pt x="27174" y="27115"/>
                    <a:pt x="27186" y="27804"/>
                    <a:pt x="27079" y="28470"/>
                  </a:cubicBezTo>
                  <a:cubicBezTo>
                    <a:pt x="27043" y="28803"/>
                    <a:pt x="26960" y="29136"/>
                    <a:pt x="26900" y="29374"/>
                  </a:cubicBezTo>
                  <a:cubicBezTo>
                    <a:pt x="26841" y="29612"/>
                    <a:pt x="26781" y="29779"/>
                    <a:pt x="26781" y="29779"/>
                  </a:cubicBezTo>
                  <a:cubicBezTo>
                    <a:pt x="26781" y="29779"/>
                    <a:pt x="26746" y="29945"/>
                    <a:pt x="26651" y="30183"/>
                  </a:cubicBezTo>
                  <a:cubicBezTo>
                    <a:pt x="26567" y="30421"/>
                    <a:pt x="26425" y="30730"/>
                    <a:pt x="26282" y="31027"/>
                  </a:cubicBezTo>
                  <a:cubicBezTo>
                    <a:pt x="26127" y="31324"/>
                    <a:pt x="25949" y="31622"/>
                    <a:pt x="25818" y="31836"/>
                  </a:cubicBezTo>
                  <a:cubicBezTo>
                    <a:pt x="25687" y="32038"/>
                    <a:pt x="25580" y="32193"/>
                    <a:pt x="25580" y="32193"/>
                  </a:cubicBezTo>
                  <a:cubicBezTo>
                    <a:pt x="25580" y="32193"/>
                    <a:pt x="25473" y="32323"/>
                    <a:pt x="25331" y="32526"/>
                  </a:cubicBezTo>
                  <a:cubicBezTo>
                    <a:pt x="25164" y="32728"/>
                    <a:pt x="24962" y="32989"/>
                    <a:pt x="24724" y="33227"/>
                  </a:cubicBezTo>
                  <a:cubicBezTo>
                    <a:pt x="24486" y="33465"/>
                    <a:pt x="24225" y="33703"/>
                    <a:pt x="24034" y="33857"/>
                  </a:cubicBezTo>
                  <a:cubicBezTo>
                    <a:pt x="23844" y="34012"/>
                    <a:pt x="23713" y="34119"/>
                    <a:pt x="23713" y="34119"/>
                  </a:cubicBezTo>
                  <a:cubicBezTo>
                    <a:pt x="23713" y="34119"/>
                    <a:pt x="23571" y="34226"/>
                    <a:pt x="23368" y="34357"/>
                  </a:cubicBezTo>
                  <a:cubicBezTo>
                    <a:pt x="23154" y="34512"/>
                    <a:pt x="22857" y="34666"/>
                    <a:pt x="22560" y="34833"/>
                  </a:cubicBezTo>
                  <a:cubicBezTo>
                    <a:pt x="22262" y="34999"/>
                    <a:pt x="21953" y="35130"/>
                    <a:pt x="21715" y="35225"/>
                  </a:cubicBezTo>
                  <a:cubicBezTo>
                    <a:pt x="21478" y="35308"/>
                    <a:pt x="21311" y="35368"/>
                    <a:pt x="21311" y="35368"/>
                  </a:cubicBezTo>
                  <a:cubicBezTo>
                    <a:pt x="21311" y="35368"/>
                    <a:pt x="20681" y="35594"/>
                    <a:pt x="20003" y="35701"/>
                  </a:cubicBezTo>
                  <a:cubicBezTo>
                    <a:pt x="19337" y="35820"/>
                    <a:pt x="18659" y="35820"/>
                    <a:pt x="18659" y="35820"/>
                  </a:cubicBezTo>
                  <a:lnTo>
                    <a:pt x="18540" y="35820"/>
                  </a:lnTo>
                  <a:cubicBezTo>
                    <a:pt x="18374" y="35820"/>
                    <a:pt x="18148" y="35820"/>
                    <a:pt x="17886" y="35832"/>
                  </a:cubicBezTo>
                  <a:cubicBezTo>
                    <a:pt x="17351" y="35843"/>
                    <a:pt x="16614" y="35903"/>
                    <a:pt x="15900" y="36010"/>
                  </a:cubicBezTo>
                  <a:cubicBezTo>
                    <a:pt x="15187" y="36117"/>
                    <a:pt x="14473" y="36260"/>
                    <a:pt x="13938" y="36391"/>
                  </a:cubicBezTo>
                  <a:cubicBezTo>
                    <a:pt x="13403" y="36533"/>
                    <a:pt x="13070" y="36652"/>
                    <a:pt x="13070" y="36652"/>
                  </a:cubicBezTo>
                  <a:cubicBezTo>
                    <a:pt x="13070" y="36652"/>
                    <a:pt x="12725" y="36747"/>
                    <a:pt x="12202" y="36926"/>
                  </a:cubicBezTo>
                  <a:cubicBezTo>
                    <a:pt x="11679" y="37104"/>
                    <a:pt x="11013" y="37389"/>
                    <a:pt x="10359" y="37722"/>
                  </a:cubicBezTo>
                  <a:cubicBezTo>
                    <a:pt x="9705" y="38032"/>
                    <a:pt x="9086" y="38400"/>
                    <a:pt x="8622" y="38698"/>
                  </a:cubicBezTo>
                  <a:cubicBezTo>
                    <a:pt x="8159" y="38995"/>
                    <a:pt x="7861" y="39209"/>
                    <a:pt x="7861" y="39209"/>
                  </a:cubicBezTo>
                  <a:cubicBezTo>
                    <a:pt x="7861" y="39209"/>
                    <a:pt x="7564" y="39411"/>
                    <a:pt x="7136" y="39744"/>
                  </a:cubicBezTo>
                  <a:cubicBezTo>
                    <a:pt x="6708" y="40065"/>
                    <a:pt x="6149" y="40541"/>
                    <a:pt x="5637" y="41052"/>
                  </a:cubicBezTo>
                  <a:cubicBezTo>
                    <a:pt x="5114" y="41552"/>
                    <a:pt x="4627" y="42087"/>
                    <a:pt x="4282" y="42503"/>
                  </a:cubicBezTo>
                  <a:cubicBezTo>
                    <a:pt x="3937" y="42919"/>
                    <a:pt x="3711" y="43217"/>
                    <a:pt x="3711" y="43217"/>
                  </a:cubicBezTo>
                  <a:cubicBezTo>
                    <a:pt x="3711" y="43217"/>
                    <a:pt x="3497" y="43502"/>
                    <a:pt x="3200" y="43966"/>
                  </a:cubicBezTo>
                  <a:cubicBezTo>
                    <a:pt x="2878" y="44406"/>
                    <a:pt x="2510" y="45036"/>
                    <a:pt x="2165" y="45666"/>
                  </a:cubicBezTo>
                  <a:cubicBezTo>
                    <a:pt x="1832" y="46308"/>
                    <a:pt x="1535" y="46974"/>
                    <a:pt x="1321" y="47486"/>
                  </a:cubicBezTo>
                  <a:cubicBezTo>
                    <a:pt x="1118" y="47985"/>
                    <a:pt x="1011" y="48330"/>
                    <a:pt x="1011" y="48330"/>
                  </a:cubicBezTo>
                  <a:cubicBezTo>
                    <a:pt x="1011" y="48330"/>
                    <a:pt x="893" y="48675"/>
                    <a:pt x="738" y="49198"/>
                  </a:cubicBezTo>
                  <a:cubicBezTo>
                    <a:pt x="595" y="49710"/>
                    <a:pt x="417" y="50423"/>
                    <a:pt x="298" y="51137"/>
                  </a:cubicBezTo>
                  <a:cubicBezTo>
                    <a:pt x="167" y="51850"/>
                    <a:pt x="84" y="52587"/>
                    <a:pt x="60" y="53123"/>
                  </a:cubicBezTo>
                  <a:cubicBezTo>
                    <a:pt x="24" y="53658"/>
                    <a:pt x="13" y="54026"/>
                    <a:pt x="13" y="54026"/>
                  </a:cubicBezTo>
                  <a:cubicBezTo>
                    <a:pt x="13" y="54026"/>
                    <a:pt x="1" y="54383"/>
                    <a:pt x="13" y="54930"/>
                  </a:cubicBezTo>
                  <a:cubicBezTo>
                    <a:pt x="24" y="55465"/>
                    <a:pt x="72" y="56191"/>
                    <a:pt x="179" y="56904"/>
                  </a:cubicBezTo>
                  <a:cubicBezTo>
                    <a:pt x="286" y="57618"/>
                    <a:pt x="429" y="58331"/>
                    <a:pt x="560" y="58867"/>
                  </a:cubicBezTo>
                  <a:cubicBezTo>
                    <a:pt x="702" y="59402"/>
                    <a:pt x="797" y="59747"/>
                    <a:pt x="797" y="59747"/>
                  </a:cubicBezTo>
                  <a:cubicBezTo>
                    <a:pt x="797" y="59747"/>
                    <a:pt x="904" y="60091"/>
                    <a:pt x="1083" y="60615"/>
                  </a:cubicBezTo>
                  <a:cubicBezTo>
                    <a:pt x="1261" y="61126"/>
                    <a:pt x="1547" y="61804"/>
                    <a:pt x="1856" y="62458"/>
                  </a:cubicBezTo>
                  <a:cubicBezTo>
                    <a:pt x="2165" y="63112"/>
                    <a:pt x="2546" y="63730"/>
                    <a:pt x="2819" y="64194"/>
                  </a:cubicBezTo>
                  <a:cubicBezTo>
                    <a:pt x="3104" y="64658"/>
                    <a:pt x="3330" y="64955"/>
                    <a:pt x="3330" y="64955"/>
                  </a:cubicBezTo>
                  <a:cubicBezTo>
                    <a:pt x="3330" y="64955"/>
                    <a:pt x="3533" y="65253"/>
                    <a:pt x="3866" y="65681"/>
                  </a:cubicBezTo>
                  <a:cubicBezTo>
                    <a:pt x="4187" y="66109"/>
                    <a:pt x="4662" y="66656"/>
                    <a:pt x="5174" y="67179"/>
                  </a:cubicBezTo>
                  <a:cubicBezTo>
                    <a:pt x="5673" y="67702"/>
                    <a:pt x="6208" y="68190"/>
                    <a:pt x="6624" y="68547"/>
                  </a:cubicBezTo>
                  <a:cubicBezTo>
                    <a:pt x="7041" y="68892"/>
                    <a:pt x="7338" y="69117"/>
                    <a:pt x="7338" y="69117"/>
                  </a:cubicBezTo>
                  <a:cubicBezTo>
                    <a:pt x="7338" y="69117"/>
                    <a:pt x="7623" y="69332"/>
                    <a:pt x="8075" y="69653"/>
                  </a:cubicBezTo>
                  <a:cubicBezTo>
                    <a:pt x="8515" y="69962"/>
                    <a:pt x="9146" y="70342"/>
                    <a:pt x="9776" y="70687"/>
                  </a:cubicBezTo>
                  <a:cubicBezTo>
                    <a:pt x="10418" y="71032"/>
                    <a:pt x="11084" y="71329"/>
                    <a:pt x="11595" y="71532"/>
                  </a:cubicBezTo>
                  <a:cubicBezTo>
                    <a:pt x="12095" y="71746"/>
                    <a:pt x="12440" y="71865"/>
                    <a:pt x="12440" y="71865"/>
                  </a:cubicBezTo>
                  <a:cubicBezTo>
                    <a:pt x="12440" y="71865"/>
                    <a:pt x="12785" y="71983"/>
                    <a:pt x="13308" y="72150"/>
                  </a:cubicBezTo>
                  <a:cubicBezTo>
                    <a:pt x="13819" y="72293"/>
                    <a:pt x="14533" y="72471"/>
                    <a:pt x="15246" y="72602"/>
                  </a:cubicBezTo>
                  <a:cubicBezTo>
                    <a:pt x="15960" y="72745"/>
                    <a:pt x="16697" y="72816"/>
                    <a:pt x="17232" y="72863"/>
                  </a:cubicBezTo>
                  <a:cubicBezTo>
                    <a:pt x="17767" y="72899"/>
                    <a:pt x="18136" y="72899"/>
                    <a:pt x="18136" y="72899"/>
                  </a:cubicBezTo>
                  <a:cubicBezTo>
                    <a:pt x="18136" y="72899"/>
                    <a:pt x="18295" y="72910"/>
                    <a:pt x="18562" y="72910"/>
                  </a:cubicBezTo>
                  <a:cubicBezTo>
                    <a:pt x="18696" y="72910"/>
                    <a:pt x="18857" y="72907"/>
                    <a:pt x="19040" y="72899"/>
                  </a:cubicBezTo>
                  <a:cubicBezTo>
                    <a:pt x="19575" y="72887"/>
                    <a:pt x="20300" y="72840"/>
                    <a:pt x="21038" y="72745"/>
                  </a:cubicBezTo>
                  <a:cubicBezTo>
                    <a:pt x="21751" y="72649"/>
                    <a:pt x="22465" y="72507"/>
                    <a:pt x="23000" y="72364"/>
                  </a:cubicBezTo>
                  <a:cubicBezTo>
                    <a:pt x="23535" y="72233"/>
                    <a:pt x="23868" y="72126"/>
                    <a:pt x="23868" y="72126"/>
                  </a:cubicBezTo>
                  <a:cubicBezTo>
                    <a:pt x="23868" y="72126"/>
                    <a:pt x="24225" y="72031"/>
                    <a:pt x="24736" y="71853"/>
                  </a:cubicBezTo>
                  <a:cubicBezTo>
                    <a:pt x="25259" y="71674"/>
                    <a:pt x="25925" y="71401"/>
                    <a:pt x="26579" y="71080"/>
                  </a:cubicBezTo>
                  <a:cubicBezTo>
                    <a:pt x="27233" y="70759"/>
                    <a:pt x="27876" y="70402"/>
                    <a:pt x="28327" y="70104"/>
                  </a:cubicBezTo>
                  <a:cubicBezTo>
                    <a:pt x="28791" y="69831"/>
                    <a:pt x="29088" y="69617"/>
                    <a:pt x="29088" y="69617"/>
                  </a:cubicBezTo>
                  <a:cubicBezTo>
                    <a:pt x="29088" y="69617"/>
                    <a:pt x="29386" y="69415"/>
                    <a:pt x="29814" y="69082"/>
                  </a:cubicBezTo>
                  <a:cubicBezTo>
                    <a:pt x="30254" y="68761"/>
                    <a:pt x="30813" y="68297"/>
                    <a:pt x="31336" y="67786"/>
                  </a:cubicBezTo>
                  <a:cubicBezTo>
                    <a:pt x="31859" y="67286"/>
                    <a:pt x="32347" y="66763"/>
                    <a:pt x="32704" y="66347"/>
                  </a:cubicBezTo>
                  <a:cubicBezTo>
                    <a:pt x="33060" y="65930"/>
                    <a:pt x="33263" y="65645"/>
                    <a:pt x="33263" y="65645"/>
                  </a:cubicBezTo>
                  <a:cubicBezTo>
                    <a:pt x="33263" y="65645"/>
                    <a:pt x="33489" y="65371"/>
                    <a:pt x="33798" y="64920"/>
                  </a:cubicBezTo>
                  <a:cubicBezTo>
                    <a:pt x="34119" y="64480"/>
                    <a:pt x="34499" y="63861"/>
                    <a:pt x="34844" y="63231"/>
                  </a:cubicBezTo>
                  <a:cubicBezTo>
                    <a:pt x="35189" y="62589"/>
                    <a:pt x="35498" y="61935"/>
                    <a:pt x="35700" y="61423"/>
                  </a:cubicBezTo>
                  <a:cubicBezTo>
                    <a:pt x="35915" y="60924"/>
                    <a:pt x="36033" y="60579"/>
                    <a:pt x="36033" y="60579"/>
                  </a:cubicBezTo>
                  <a:cubicBezTo>
                    <a:pt x="36033" y="60579"/>
                    <a:pt x="36152" y="60234"/>
                    <a:pt x="36319" y="59723"/>
                  </a:cubicBezTo>
                  <a:cubicBezTo>
                    <a:pt x="36473" y="59199"/>
                    <a:pt x="36652" y="58486"/>
                    <a:pt x="36771" y="57772"/>
                  </a:cubicBezTo>
                  <a:cubicBezTo>
                    <a:pt x="36913" y="57059"/>
                    <a:pt x="36997" y="56333"/>
                    <a:pt x="37032" y="55798"/>
                  </a:cubicBezTo>
                  <a:cubicBezTo>
                    <a:pt x="37068" y="55263"/>
                    <a:pt x="37068" y="54883"/>
                    <a:pt x="37068" y="54883"/>
                  </a:cubicBezTo>
                  <a:lnTo>
                    <a:pt x="37068" y="54633"/>
                  </a:lnTo>
                  <a:lnTo>
                    <a:pt x="37068" y="54193"/>
                  </a:lnTo>
                  <a:cubicBezTo>
                    <a:pt x="37068" y="53931"/>
                    <a:pt x="37104" y="53598"/>
                    <a:pt x="37151" y="53253"/>
                  </a:cubicBezTo>
                  <a:cubicBezTo>
                    <a:pt x="37187" y="52909"/>
                    <a:pt x="37246" y="52587"/>
                    <a:pt x="37306" y="52350"/>
                  </a:cubicBezTo>
                  <a:cubicBezTo>
                    <a:pt x="37365" y="52088"/>
                    <a:pt x="37413" y="51945"/>
                    <a:pt x="37413" y="51945"/>
                  </a:cubicBezTo>
                  <a:cubicBezTo>
                    <a:pt x="37413" y="51945"/>
                    <a:pt x="37460" y="51779"/>
                    <a:pt x="37544" y="51541"/>
                  </a:cubicBezTo>
                  <a:cubicBezTo>
                    <a:pt x="37639" y="51303"/>
                    <a:pt x="37758" y="50994"/>
                    <a:pt x="37900" y="50685"/>
                  </a:cubicBezTo>
                  <a:cubicBezTo>
                    <a:pt x="38055" y="50364"/>
                    <a:pt x="38222" y="50090"/>
                    <a:pt x="38352" y="49864"/>
                  </a:cubicBezTo>
                  <a:cubicBezTo>
                    <a:pt x="38483" y="49638"/>
                    <a:pt x="38578" y="49507"/>
                    <a:pt x="38578" y="49507"/>
                  </a:cubicBezTo>
                  <a:cubicBezTo>
                    <a:pt x="38578" y="49507"/>
                    <a:pt x="38662" y="49377"/>
                    <a:pt x="38828" y="49163"/>
                  </a:cubicBezTo>
                  <a:cubicBezTo>
                    <a:pt x="38971" y="48960"/>
                    <a:pt x="39197" y="48699"/>
                    <a:pt x="39435" y="48449"/>
                  </a:cubicBezTo>
                  <a:cubicBezTo>
                    <a:pt x="39672" y="48199"/>
                    <a:pt x="39910" y="47973"/>
                    <a:pt x="40100" y="47807"/>
                  </a:cubicBezTo>
                  <a:cubicBezTo>
                    <a:pt x="40303" y="47652"/>
                    <a:pt x="40433" y="47545"/>
                    <a:pt x="40433" y="47545"/>
                  </a:cubicBezTo>
                  <a:cubicBezTo>
                    <a:pt x="40433" y="47545"/>
                    <a:pt x="40564" y="47438"/>
                    <a:pt x="40778" y="47296"/>
                  </a:cubicBezTo>
                  <a:cubicBezTo>
                    <a:pt x="40980" y="47141"/>
                    <a:pt x="41266" y="46963"/>
                    <a:pt x="41563" y="46796"/>
                  </a:cubicBezTo>
                  <a:cubicBezTo>
                    <a:pt x="41861" y="46641"/>
                    <a:pt x="42158" y="46487"/>
                    <a:pt x="42396" y="46404"/>
                  </a:cubicBezTo>
                  <a:cubicBezTo>
                    <a:pt x="42633" y="46297"/>
                    <a:pt x="42776" y="46249"/>
                    <a:pt x="42776" y="46249"/>
                  </a:cubicBezTo>
                  <a:cubicBezTo>
                    <a:pt x="42776" y="46249"/>
                    <a:pt x="42943" y="46190"/>
                    <a:pt x="43181" y="46118"/>
                  </a:cubicBezTo>
                  <a:cubicBezTo>
                    <a:pt x="43418" y="46047"/>
                    <a:pt x="43751" y="45952"/>
                    <a:pt x="44072" y="45892"/>
                  </a:cubicBezTo>
                  <a:cubicBezTo>
                    <a:pt x="44405" y="45833"/>
                    <a:pt x="44738" y="45785"/>
                    <a:pt x="45000" y="45773"/>
                  </a:cubicBezTo>
                  <a:cubicBezTo>
                    <a:pt x="45250" y="45761"/>
                    <a:pt x="45428" y="45750"/>
                    <a:pt x="45428" y="45750"/>
                  </a:cubicBezTo>
                  <a:lnTo>
                    <a:pt x="45856" y="45750"/>
                  </a:lnTo>
                  <a:cubicBezTo>
                    <a:pt x="46106" y="45750"/>
                    <a:pt x="46451" y="45773"/>
                    <a:pt x="46796" y="45809"/>
                  </a:cubicBezTo>
                  <a:cubicBezTo>
                    <a:pt x="47141" y="45845"/>
                    <a:pt x="47462" y="45904"/>
                    <a:pt x="47699" y="45964"/>
                  </a:cubicBezTo>
                  <a:cubicBezTo>
                    <a:pt x="47949" y="46023"/>
                    <a:pt x="48104" y="46071"/>
                    <a:pt x="48104" y="46071"/>
                  </a:cubicBezTo>
                  <a:cubicBezTo>
                    <a:pt x="48104" y="46071"/>
                    <a:pt x="48270" y="46118"/>
                    <a:pt x="48508" y="46201"/>
                  </a:cubicBezTo>
                  <a:cubicBezTo>
                    <a:pt x="48746" y="46285"/>
                    <a:pt x="49055" y="46416"/>
                    <a:pt x="49364" y="46546"/>
                  </a:cubicBezTo>
                  <a:cubicBezTo>
                    <a:pt x="49674" y="46701"/>
                    <a:pt x="49959" y="46856"/>
                    <a:pt x="50185" y="46998"/>
                  </a:cubicBezTo>
                  <a:cubicBezTo>
                    <a:pt x="50411" y="47129"/>
                    <a:pt x="50542" y="47212"/>
                    <a:pt x="50542" y="47212"/>
                  </a:cubicBezTo>
                  <a:cubicBezTo>
                    <a:pt x="50542" y="47212"/>
                    <a:pt x="50672" y="47307"/>
                    <a:pt x="50887" y="47474"/>
                  </a:cubicBezTo>
                  <a:cubicBezTo>
                    <a:pt x="51089" y="47617"/>
                    <a:pt x="51338" y="47843"/>
                    <a:pt x="51600" y="48069"/>
                  </a:cubicBezTo>
                  <a:cubicBezTo>
                    <a:pt x="51850" y="48306"/>
                    <a:pt x="52076" y="48544"/>
                    <a:pt x="52230" y="48734"/>
                  </a:cubicBezTo>
                  <a:cubicBezTo>
                    <a:pt x="52397" y="48925"/>
                    <a:pt x="52504" y="49056"/>
                    <a:pt x="52504" y="49056"/>
                  </a:cubicBezTo>
                  <a:cubicBezTo>
                    <a:pt x="52504" y="49056"/>
                    <a:pt x="52611" y="49198"/>
                    <a:pt x="52754" y="49400"/>
                  </a:cubicBezTo>
                  <a:cubicBezTo>
                    <a:pt x="52908" y="49614"/>
                    <a:pt x="53087" y="49888"/>
                    <a:pt x="53241" y="50185"/>
                  </a:cubicBezTo>
                  <a:cubicBezTo>
                    <a:pt x="53408" y="50483"/>
                    <a:pt x="53562" y="50780"/>
                    <a:pt x="53645" y="51018"/>
                  </a:cubicBezTo>
                  <a:cubicBezTo>
                    <a:pt x="53753" y="51256"/>
                    <a:pt x="53800" y="51410"/>
                    <a:pt x="53800" y="51410"/>
                  </a:cubicBezTo>
                  <a:cubicBezTo>
                    <a:pt x="53800" y="51410"/>
                    <a:pt x="53860" y="51577"/>
                    <a:pt x="53931" y="51815"/>
                  </a:cubicBezTo>
                  <a:cubicBezTo>
                    <a:pt x="54002" y="52052"/>
                    <a:pt x="54097" y="52373"/>
                    <a:pt x="54157" y="52706"/>
                  </a:cubicBezTo>
                  <a:cubicBezTo>
                    <a:pt x="54216" y="53027"/>
                    <a:pt x="54252" y="53372"/>
                    <a:pt x="54288" y="53622"/>
                  </a:cubicBezTo>
                  <a:cubicBezTo>
                    <a:pt x="54300" y="53872"/>
                    <a:pt x="54311" y="54050"/>
                    <a:pt x="54311" y="54050"/>
                  </a:cubicBezTo>
                  <a:cubicBezTo>
                    <a:pt x="54311" y="54050"/>
                    <a:pt x="54335" y="54217"/>
                    <a:pt x="54311" y="54490"/>
                  </a:cubicBezTo>
                  <a:cubicBezTo>
                    <a:pt x="54311" y="54740"/>
                    <a:pt x="54300" y="55085"/>
                    <a:pt x="54252" y="55418"/>
                  </a:cubicBezTo>
                  <a:cubicBezTo>
                    <a:pt x="54181" y="56096"/>
                    <a:pt x="53990" y="56750"/>
                    <a:pt x="53990" y="56750"/>
                  </a:cubicBezTo>
                  <a:cubicBezTo>
                    <a:pt x="53990" y="56750"/>
                    <a:pt x="53943" y="56904"/>
                    <a:pt x="53871" y="57142"/>
                  </a:cubicBezTo>
                  <a:cubicBezTo>
                    <a:pt x="53800" y="57380"/>
                    <a:pt x="53657" y="57701"/>
                    <a:pt x="53527" y="58010"/>
                  </a:cubicBezTo>
                  <a:cubicBezTo>
                    <a:pt x="53384" y="58319"/>
                    <a:pt x="53229" y="58617"/>
                    <a:pt x="53098" y="58831"/>
                  </a:cubicBezTo>
                  <a:cubicBezTo>
                    <a:pt x="52968" y="59045"/>
                    <a:pt x="52873" y="59188"/>
                    <a:pt x="52873" y="59188"/>
                  </a:cubicBezTo>
                  <a:cubicBezTo>
                    <a:pt x="52873" y="59188"/>
                    <a:pt x="52789" y="59330"/>
                    <a:pt x="52635" y="59521"/>
                  </a:cubicBezTo>
                  <a:cubicBezTo>
                    <a:pt x="52492" y="59735"/>
                    <a:pt x="52266" y="59984"/>
                    <a:pt x="52040" y="60234"/>
                  </a:cubicBezTo>
                  <a:cubicBezTo>
                    <a:pt x="51814" y="60496"/>
                    <a:pt x="51564" y="60710"/>
                    <a:pt x="51374" y="60888"/>
                  </a:cubicBezTo>
                  <a:cubicBezTo>
                    <a:pt x="51184" y="61055"/>
                    <a:pt x="51041" y="61162"/>
                    <a:pt x="51041" y="61162"/>
                  </a:cubicBezTo>
                  <a:cubicBezTo>
                    <a:pt x="51041" y="61162"/>
                    <a:pt x="50910" y="61269"/>
                    <a:pt x="50708" y="61411"/>
                  </a:cubicBezTo>
                  <a:cubicBezTo>
                    <a:pt x="50494" y="61566"/>
                    <a:pt x="50209" y="61744"/>
                    <a:pt x="49911" y="61899"/>
                  </a:cubicBezTo>
                  <a:cubicBezTo>
                    <a:pt x="49614" y="62065"/>
                    <a:pt x="49317" y="62220"/>
                    <a:pt x="49079" y="62315"/>
                  </a:cubicBezTo>
                  <a:cubicBezTo>
                    <a:pt x="48841" y="62422"/>
                    <a:pt x="48698" y="62470"/>
                    <a:pt x="48698" y="62470"/>
                  </a:cubicBezTo>
                  <a:cubicBezTo>
                    <a:pt x="48698" y="62470"/>
                    <a:pt x="48532" y="62529"/>
                    <a:pt x="48294" y="62601"/>
                  </a:cubicBezTo>
                  <a:cubicBezTo>
                    <a:pt x="48056" y="62672"/>
                    <a:pt x="47735" y="62767"/>
                    <a:pt x="47402" y="62827"/>
                  </a:cubicBezTo>
                  <a:cubicBezTo>
                    <a:pt x="46748" y="62957"/>
                    <a:pt x="46070" y="62993"/>
                    <a:pt x="46070" y="62993"/>
                  </a:cubicBezTo>
                  <a:lnTo>
                    <a:pt x="45559" y="62993"/>
                  </a:lnTo>
                  <a:cubicBezTo>
                    <a:pt x="45024" y="62993"/>
                    <a:pt x="44298" y="63029"/>
                    <a:pt x="43573" y="63112"/>
                  </a:cubicBezTo>
                  <a:cubicBezTo>
                    <a:pt x="42859" y="63195"/>
                    <a:pt x="42122" y="63314"/>
                    <a:pt x="41611" y="63445"/>
                  </a:cubicBezTo>
                  <a:cubicBezTo>
                    <a:pt x="41076" y="63564"/>
                    <a:pt x="40731" y="63671"/>
                    <a:pt x="40731" y="63671"/>
                  </a:cubicBezTo>
                  <a:cubicBezTo>
                    <a:pt x="40731" y="63671"/>
                    <a:pt x="40374" y="63766"/>
                    <a:pt x="39863" y="63944"/>
                  </a:cubicBezTo>
                  <a:cubicBezTo>
                    <a:pt x="39351" y="64123"/>
                    <a:pt x="38662" y="64373"/>
                    <a:pt x="38007" y="64670"/>
                  </a:cubicBezTo>
                  <a:cubicBezTo>
                    <a:pt x="37353" y="64967"/>
                    <a:pt x="36711" y="65324"/>
                    <a:pt x="36236" y="65609"/>
                  </a:cubicBezTo>
                  <a:cubicBezTo>
                    <a:pt x="35784" y="65883"/>
                    <a:pt x="35474" y="66097"/>
                    <a:pt x="35474" y="66097"/>
                  </a:cubicBezTo>
                  <a:cubicBezTo>
                    <a:pt x="35474" y="66097"/>
                    <a:pt x="35177" y="66287"/>
                    <a:pt x="34725" y="66620"/>
                  </a:cubicBezTo>
                  <a:cubicBezTo>
                    <a:pt x="34297" y="66941"/>
                    <a:pt x="33714" y="67393"/>
                    <a:pt x="33191" y="67881"/>
                  </a:cubicBezTo>
                  <a:cubicBezTo>
                    <a:pt x="32656" y="68368"/>
                    <a:pt x="32157" y="68892"/>
                    <a:pt x="31800" y="69308"/>
                  </a:cubicBezTo>
                  <a:cubicBezTo>
                    <a:pt x="31443" y="69712"/>
                    <a:pt x="31217" y="70009"/>
                    <a:pt x="31217" y="70009"/>
                  </a:cubicBezTo>
                  <a:cubicBezTo>
                    <a:pt x="31217" y="70009"/>
                    <a:pt x="30991" y="70283"/>
                    <a:pt x="30670" y="70735"/>
                  </a:cubicBezTo>
                  <a:cubicBezTo>
                    <a:pt x="30361" y="71175"/>
                    <a:pt x="29957" y="71769"/>
                    <a:pt x="29600" y="72412"/>
                  </a:cubicBezTo>
                  <a:cubicBezTo>
                    <a:pt x="29243" y="73042"/>
                    <a:pt x="28934" y="73708"/>
                    <a:pt x="28708" y="74195"/>
                  </a:cubicBezTo>
                  <a:cubicBezTo>
                    <a:pt x="28482" y="74695"/>
                    <a:pt x="28363" y="75040"/>
                    <a:pt x="28363" y="75040"/>
                  </a:cubicBezTo>
                  <a:cubicBezTo>
                    <a:pt x="28363" y="75040"/>
                    <a:pt x="28232" y="75385"/>
                    <a:pt x="28066" y="75908"/>
                  </a:cubicBezTo>
                  <a:cubicBezTo>
                    <a:pt x="27899" y="76419"/>
                    <a:pt x="27709" y="77121"/>
                    <a:pt x="27566" y="77834"/>
                  </a:cubicBezTo>
                  <a:cubicBezTo>
                    <a:pt x="27412" y="78548"/>
                    <a:pt x="27328" y="79261"/>
                    <a:pt x="27269" y="79808"/>
                  </a:cubicBezTo>
                  <a:cubicBezTo>
                    <a:pt x="27221" y="80344"/>
                    <a:pt x="27210" y="80724"/>
                    <a:pt x="27210" y="80724"/>
                  </a:cubicBezTo>
                  <a:cubicBezTo>
                    <a:pt x="27210" y="80724"/>
                    <a:pt x="27186" y="81081"/>
                    <a:pt x="27186" y="81628"/>
                  </a:cubicBezTo>
                  <a:cubicBezTo>
                    <a:pt x="27186" y="82163"/>
                    <a:pt x="27221" y="82888"/>
                    <a:pt x="27305" y="83614"/>
                  </a:cubicBezTo>
                  <a:cubicBezTo>
                    <a:pt x="27388" y="84351"/>
                    <a:pt x="27519" y="85065"/>
                    <a:pt x="27638" y="85576"/>
                  </a:cubicBezTo>
                  <a:cubicBezTo>
                    <a:pt x="27757" y="86111"/>
                    <a:pt x="27864" y="86456"/>
                    <a:pt x="27864" y="86456"/>
                  </a:cubicBezTo>
                  <a:cubicBezTo>
                    <a:pt x="27864" y="86456"/>
                    <a:pt x="27947" y="86813"/>
                    <a:pt x="28125" y="87336"/>
                  </a:cubicBezTo>
                  <a:cubicBezTo>
                    <a:pt x="28292" y="87859"/>
                    <a:pt x="28553" y="88537"/>
                    <a:pt x="28851" y="89191"/>
                  </a:cubicBezTo>
                  <a:cubicBezTo>
                    <a:pt x="29148" y="89857"/>
                    <a:pt x="29493" y="90499"/>
                    <a:pt x="29778" y="90963"/>
                  </a:cubicBezTo>
                  <a:cubicBezTo>
                    <a:pt x="30064" y="91439"/>
                    <a:pt x="30254" y="91736"/>
                    <a:pt x="30254" y="91736"/>
                  </a:cubicBezTo>
                  <a:cubicBezTo>
                    <a:pt x="30254" y="91736"/>
                    <a:pt x="30444" y="92045"/>
                    <a:pt x="30777" y="92485"/>
                  </a:cubicBezTo>
                  <a:cubicBezTo>
                    <a:pt x="31098" y="92925"/>
                    <a:pt x="31550" y="93496"/>
                    <a:pt x="32038" y="94031"/>
                  </a:cubicBezTo>
                  <a:cubicBezTo>
                    <a:pt x="32525" y="94566"/>
                    <a:pt x="33049" y="95066"/>
                    <a:pt x="33453" y="95423"/>
                  </a:cubicBezTo>
                  <a:cubicBezTo>
                    <a:pt x="33845" y="95779"/>
                    <a:pt x="34143" y="96005"/>
                    <a:pt x="34143" y="96005"/>
                  </a:cubicBezTo>
                  <a:cubicBezTo>
                    <a:pt x="34143" y="96005"/>
                    <a:pt x="34428" y="96231"/>
                    <a:pt x="34856" y="96552"/>
                  </a:cubicBezTo>
                  <a:cubicBezTo>
                    <a:pt x="35308" y="96885"/>
                    <a:pt x="35903" y="97278"/>
                    <a:pt x="36545" y="97635"/>
                  </a:cubicBezTo>
                  <a:cubicBezTo>
                    <a:pt x="37163" y="97991"/>
                    <a:pt x="37817" y="98324"/>
                    <a:pt x="38329" y="98527"/>
                  </a:cubicBezTo>
                  <a:cubicBezTo>
                    <a:pt x="38828" y="98752"/>
                    <a:pt x="39173" y="98871"/>
                    <a:pt x="39173" y="98871"/>
                  </a:cubicBezTo>
                  <a:cubicBezTo>
                    <a:pt x="39173" y="98871"/>
                    <a:pt x="39518" y="99002"/>
                    <a:pt x="40029" y="99169"/>
                  </a:cubicBezTo>
                  <a:cubicBezTo>
                    <a:pt x="40552" y="99335"/>
                    <a:pt x="41254" y="99537"/>
                    <a:pt x="41968" y="99680"/>
                  </a:cubicBezTo>
                  <a:cubicBezTo>
                    <a:pt x="42681" y="99823"/>
                    <a:pt x="43395" y="99930"/>
                    <a:pt x="43942" y="99977"/>
                  </a:cubicBezTo>
                  <a:cubicBezTo>
                    <a:pt x="44477" y="100037"/>
                    <a:pt x="44845" y="100037"/>
                    <a:pt x="44845" y="100037"/>
                  </a:cubicBezTo>
                  <a:cubicBezTo>
                    <a:pt x="44845" y="100037"/>
                    <a:pt x="45202" y="100049"/>
                    <a:pt x="45761" y="100049"/>
                  </a:cubicBezTo>
                  <a:cubicBezTo>
                    <a:pt x="46296" y="100049"/>
                    <a:pt x="47022" y="100013"/>
                    <a:pt x="47747" y="99942"/>
                  </a:cubicBezTo>
                  <a:cubicBezTo>
                    <a:pt x="48472" y="99870"/>
                    <a:pt x="49186" y="99740"/>
                    <a:pt x="49721" y="99632"/>
                  </a:cubicBezTo>
                  <a:cubicBezTo>
                    <a:pt x="50256" y="99514"/>
                    <a:pt x="50601" y="99418"/>
                    <a:pt x="50601" y="99418"/>
                  </a:cubicBezTo>
                  <a:cubicBezTo>
                    <a:pt x="50601" y="99418"/>
                    <a:pt x="50958" y="99335"/>
                    <a:pt x="51481" y="99169"/>
                  </a:cubicBezTo>
                  <a:cubicBezTo>
                    <a:pt x="51993" y="99002"/>
                    <a:pt x="52682" y="98752"/>
                    <a:pt x="53336" y="98455"/>
                  </a:cubicBezTo>
                  <a:cubicBezTo>
                    <a:pt x="54002" y="98158"/>
                    <a:pt x="54644" y="97813"/>
                    <a:pt x="55108" y="97551"/>
                  </a:cubicBezTo>
                  <a:cubicBezTo>
                    <a:pt x="55584" y="97266"/>
                    <a:pt x="55881" y="97076"/>
                    <a:pt x="55881" y="97076"/>
                  </a:cubicBezTo>
                  <a:cubicBezTo>
                    <a:pt x="55881" y="97076"/>
                    <a:pt x="56190" y="96885"/>
                    <a:pt x="56618" y="96552"/>
                  </a:cubicBezTo>
                  <a:cubicBezTo>
                    <a:pt x="57070" y="96243"/>
                    <a:pt x="57629" y="95779"/>
                    <a:pt x="58164" y="95304"/>
                  </a:cubicBezTo>
                  <a:cubicBezTo>
                    <a:pt x="58700" y="94816"/>
                    <a:pt x="59211" y="94293"/>
                    <a:pt x="59580" y="93889"/>
                  </a:cubicBezTo>
                  <a:cubicBezTo>
                    <a:pt x="59936" y="93496"/>
                    <a:pt x="60174" y="93211"/>
                    <a:pt x="60174" y="93211"/>
                  </a:cubicBezTo>
                  <a:cubicBezTo>
                    <a:pt x="60174" y="93211"/>
                    <a:pt x="60412" y="92925"/>
                    <a:pt x="60721" y="92497"/>
                  </a:cubicBezTo>
                  <a:cubicBezTo>
                    <a:pt x="61054" y="92069"/>
                    <a:pt x="61459" y="91451"/>
                    <a:pt x="61803" y="90832"/>
                  </a:cubicBezTo>
                  <a:cubicBezTo>
                    <a:pt x="62184" y="90202"/>
                    <a:pt x="62493" y="89548"/>
                    <a:pt x="62719" y="89049"/>
                  </a:cubicBezTo>
                  <a:cubicBezTo>
                    <a:pt x="62945" y="88537"/>
                    <a:pt x="63052" y="88216"/>
                    <a:pt x="63052" y="88216"/>
                  </a:cubicBezTo>
                  <a:cubicBezTo>
                    <a:pt x="63052" y="88216"/>
                    <a:pt x="63195" y="87871"/>
                    <a:pt x="63373" y="87348"/>
                  </a:cubicBezTo>
                  <a:cubicBezTo>
                    <a:pt x="63552" y="86837"/>
                    <a:pt x="63742" y="86135"/>
                    <a:pt x="63885" y="85421"/>
                  </a:cubicBezTo>
                  <a:cubicBezTo>
                    <a:pt x="64039" y="84708"/>
                    <a:pt x="64146" y="83994"/>
                    <a:pt x="64206" y="83447"/>
                  </a:cubicBezTo>
                  <a:cubicBezTo>
                    <a:pt x="64265" y="82912"/>
                    <a:pt x="64277" y="82532"/>
                    <a:pt x="64277" y="82532"/>
                  </a:cubicBezTo>
                  <a:cubicBezTo>
                    <a:pt x="64277" y="82532"/>
                    <a:pt x="64313" y="82175"/>
                    <a:pt x="64313" y="81628"/>
                  </a:cubicBezTo>
                  <a:lnTo>
                    <a:pt x="64313" y="81378"/>
                  </a:lnTo>
                  <a:lnTo>
                    <a:pt x="64313" y="81152"/>
                  </a:lnTo>
                  <a:cubicBezTo>
                    <a:pt x="64313" y="80986"/>
                    <a:pt x="64325" y="80831"/>
                    <a:pt x="64336" y="80665"/>
                  </a:cubicBezTo>
                  <a:cubicBezTo>
                    <a:pt x="64372" y="80320"/>
                    <a:pt x="64432" y="79999"/>
                    <a:pt x="64491" y="79737"/>
                  </a:cubicBezTo>
                  <a:cubicBezTo>
                    <a:pt x="64550" y="79487"/>
                    <a:pt x="64586" y="79321"/>
                    <a:pt x="64586" y="79321"/>
                  </a:cubicBezTo>
                  <a:cubicBezTo>
                    <a:pt x="64586" y="79321"/>
                    <a:pt x="64634" y="79166"/>
                    <a:pt x="64705" y="78928"/>
                  </a:cubicBezTo>
                  <a:cubicBezTo>
                    <a:pt x="64788" y="78691"/>
                    <a:pt x="64907" y="78369"/>
                    <a:pt x="65038" y="78060"/>
                  </a:cubicBezTo>
                  <a:cubicBezTo>
                    <a:pt x="65169" y="77751"/>
                    <a:pt x="65335" y="77454"/>
                    <a:pt x="65454" y="77228"/>
                  </a:cubicBezTo>
                  <a:cubicBezTo>
                    <a:pt x="65585" y="77002"/>
                    <a:pt x="65680" y="76871"/>
                    <a:pt x="65680" y="76871"/>
                  </a:cubicBezTo>
                  <a:cubicBezTo>
                    <a:pt x="65680" y="76871"/>
                    <a:pt x="65763" y="76728"/>
                    <a:pt x="65918" y="76514"/>
                  </a:cubicBezTo>
                  <a:cubicBezTo>
                    <a:pt x="66061" y="76312"/>
                    <a:pt x="66275" y="76039"/>
                    <a:pt x="66489" y="75789"/>
                  </a:cubicBezTo>
                  <a:cubicBezTo>
                    <a:pt x="66715" y="75539"/>
                    <a:pt x="66965" y="75301"/>
                    <a:pt x="67143" y="75135"/>
                  </a:cubicBezTo>
                  <a:cubicBezTo>
                    <a:pt x="67345" y="74968"/>
                    <a:pt x="67476" y="74849"/>
                    <a:pt x="67476" y="74849"/>
                  </a:cubicBezTo>
                  <a:cubicBezTo>
                    <a:pt x="67476" y="74849"/>
                    <a:pt x="67607" y="74742"/>
                    <a:pt x="67797" y="74600"/>
                  </a:cubicBezTo>
                  <a:cubicBezTo>
                    <a:pt x="68011" y="74445"/>
                    <a:pt x="68296" y="74255"/>
                    <a:pt x="68570" y="74088"/>
                  </a:cubicBezTo>
                  <a:cubicBezTo>
                    <a:pt x="68867" y="73910"/>
                    <a:pt x="69165" y="73767"/>
                    <a:pt x="69391" y="73660"/>
                  </a:cubicBezTo>
                  <a:cubicBezTo>
                    <a:pt x="69628" y="73553"/>
                    <a:pt x="69783" y="73494"/>
                    <a:pt x="69783" y="73494"/>
                  </a:cubicBezTo>
                  <a:cubicBezTo>
                    <a:pt x="69783" y="73494"/>
                    <a:pt x="69938" y="73434"/>
                    <a:pt x="70175" y="73351"/>
                  </a:cubicBezTo>
                  <a:cubicBezTo>
                    <a:pt x="70413" y="73280"/>
                    <a:pt x="70746" y="73173"/>
                    <a:pt x="71067" y="73113"/>
                  </a:cubicBezTo>
                  <a:cubicBezTo>
                    <a:pt x="71400" y="73042"/>
                    <a:pt x="71745" y="72994"/>
                    <a:pt x="71995" y="72959"/>
                  </a:cubicBezTo>
                  <a:cubicBezTo>
                    <a:pt x="72245" y="72935"/>
                    <a:pt x="72411" y="72935"/>
                    <a:pt x="72411" y="72935"/>
                  </a:cubicBezTo>
                  <a:cubicBezTo>
                    <a:pt x="72411" y="72935"/>
                    <a:pt x="72578" y="72923"/>
                    <a:pt x="72839" y="72923"/>
                  </a:cubicBezTo>
                  <a:cubicBezTo>
                    <a:pt x="73089" y="72923"/>
                    <a:pt x="73434" y="72935"/>
                    <a:pt x="73779" y="72959"/>
                  </a:cubicBezTo>
                  <a:cubicBezTo>
                    <a:pt x="74124" y="72994"/>
                    <a:pt x="74445" y="73054"/>
                    <a:pt x="74694" y="73101"/>
                  </a:cubicBezTo>
                  <a:cubicBezTo>
                    <a:pt x="74956" y="73137"/>
                    <a:pt x="75111" y="73185"/>
                    <a:pt x="75111" y="73185"/>
                  </a:cubicBezTo>
                  <a:cubicBezTo>
                    <a:pt x="75111" y="73185"/>
                    <a:pt x="75277" y="73232"/>
                    <a:pt x="75515" y="73303"/>
                  </a:cubicBezTo>
                  <a:cubicBezTo>
                    <a:pt x="75753" y="73375"/>
                    <a:pt x="76086" y="73494"/>
                    <a:pt x="76383" y="73636"/>
                  </a:cubicBezTo>
                  <a:cubicBezTo>
                    <a:pt x="76692" y="73767"/>
                    <a:pt x="76990" y="73934"/>
                    <a:pt x="77215" y="74053"/>
                  </a:cubicBezTo>
                  <a:cubicBezTo>
                    <a:pt x="77430" y="74172"/>
                    <a:pt x="77572" y="74267"/>
                    <a:pt x="77572" y="74267"/>
                  </a:cubicBezTo>
                  <a:cubicBezTo>
                    <a:pt x="77572" y="74267"/>
                    <a:pt x="77715" y="74362"/>
                    <a:pt x="77929" y="74505"/>
                  </a:cubicBezTo>
                  <a:cubicBezTo>
                    <a:pt x="78131" y="74659"/>
                    <a:pt x="78405" y="74861"/>
                    <a:pt x="78654" y="75087"/>
                  </a:cubicBezTo>
                  <a:cubicBezTo>
                    <a:pt x="78904" y="75313"/>
                    <a:pt x="79142" y="75551"/>
                    <a:pt x="79320" y="75741"/>
                  </a:cubicBezTo>
                  <a:cubicBezTo>
                    <a:pt x="79487" y="75932"/>
                    <a:pt x="79606" y="76074"/>
                    <a:pt x="79606" y="76074"/>
                  </a:cubicBezTo>
                  <a:cubicBezTo>
                    <a:pt x="79606" y="76074"/>
                    <a:pt x="79713" y="76205"/>
                    <a:pt x="79867" y="76395"/>
                  </a:cubicBezTo>
                  <a:cubicBezTo>
                    <a:pt x="80022" y="76609"/>
                    <a:pt x="80212" y="76871"/>
                    <a:pt x="80391" y="77168"/>
                  </a:cubicBezTo>
                  <a:cubicBezTo>
                    <a:pt x="80569" y="77466"/>
                    <a:pt x="80724" y="77763"/>
                    <a:pt x="80819" y="77989"/>
                  </a:cubicBezTo>
                  <a:cubicBezTo>
                    <a:pt x="80926" y="78215"/>
                    <a:pt x="80985" y="78369"/>
                    <a:pt x="80985" y="78369"/>
                  </a:cubicBezTo>
                  <a:cubicBezTo>
                    <a:pt x="80985" y="78369"/>
                    <a:pt x="81045" y="78524"/>
                    <a:pt x="81140" y="78774"/>
                  </a:cubicBezTo>
                  <a:cubicBezTo>
                    <a:pt x="81211" y="79012"/>
                    <a:pt x="81318" y="79345"/>
                    <a:pt x="81390" y="79666"/>
                  </a:cubicBezTo>
                  <a:cubicBezTo>
                    <a:pt x="81461" y="79999"/>
                    <a:pt x="81508" y="80332"/>
                    <a:pt x="81532" y="80593"/>
                  </a:cubicBezTo>
                  <a:cubicBezTo>
                    <a:pt x="81568" y="80843"/>
                    <a:pt x="81568" y="81010"/>
                    <a:pt x="81568" y="81010"/>
                  </a:cubicBezTo>
                  <a:cubicBezTo>
                    <a:pt x="81568" y="81010"/>
                    <a:pt x="81580" y="81164"/>
                    <a:pt x="81580" y="81438"/>
                  </a:cubicBezTo>
                  <a:lnTo>
                    <a:pt x="81580" y="82829"/>
                  </a:lnTo>
                  <a:lnTo>
                    <a:pt x="81580" y="84958"/>
                  </a:lnTo>
                  <a:lnTo>
                    <a:pt x="81580" y="89215"/>
                  </a:lnTo>
                  <a:lnTo>
                    <a:pt x="81580" y="93461"/>
                  </a:lnTo>
                  <a:lnTo>
                    <a:pt x="81580" y="97718"/>
                  </a:lnTo>
                  <a:lnTo>
                    <a:pt x="81580" y="101963"/>
                  </a:lnTo>
                  <a:lnTo>
                    <a:pt x="81580" y="106209"/>
                  </a:lnTo>
                  <a:lnTo>
                    <a:pt x="81580" y="110466"/>
                  </a:lnTo>
                  <a:lnTo>
                    <a:pt x="81580" y="114712"/>
                  </a:lnTo>
                  <a:lnTo>
                    <a:pt x="81580" y="118969"/>
                  </a:lnTo>
                  <a:lnTo>
                    <a:pt x="91486" y="118969"/>
                  </a:lnTo>
                  <a:lnTo>
                    <a:pt x="91486" y="114712"/>
                  </a:lnTo>
                  <a:lnTo>
                    <a:pt x="91486" y="110466"/>
                  </a:lnTo>
                  <a:lnTo>
                    <a:pt x="91486" y="106209"/>
                  </a:lnTo>
                  <a:lnTo>
                    <a:pt x="91486" y="101963"/>
                  </a:lnTo>
                  <a:lnTo>
                    <a:pt x="91486" y="97718"/>
                  </a:lnTo>
                  <a:lnTo>
                    <a:pt x="91486" y="93461"/>
                  </a:lnTo>
                  <a:lnTo>
                    <a:pt x="91486" y="89179"/>
                  </a:lnTo>
                  <a:lnTo>
                    <a:pt x="91486" y="84934"/>
                  </a:lnTo>
                  <a:lnTo>
                    <a:pt x="91486" y="82805"/>
                  </a:lnTo>
                  <a:cubicBezTo>
                    <a:pt x="91498" y="82258"/>
                    <a:pt x="91498" y="81687"/>
                    <a:pt x="91498" y="81271"/>
                  </a:cubicBezTo>
                  <a:cubicBezTo>
                    <a:pt x="91486" y="80736"/>
                    <a:pt x="91462" y="80367"/>
                    <a:pt x="91462" y="80367"/>
                  </a:cubicBezTo>
                  <a:cubicBezTo>
                    <a:pt x="91462" y="80367"/>
                    <a:pt x="91450" y="80011"/>
                    <a:pt x="91391" y="79464"/>
                  </a:cubicBezTo>
                  <a:cubicBezTo>
                    <a:pt x="91331" y="78928"/>
                    <a:pt x="91224" y="78191"/>
                    <a:pt x="91058" y="77501"/>
                  </a:cubicBezTo>
                  <a:cubicBezTo>
                    <a:pt x="90903" y="76788"/>
                    <a:pt x="90713" y="76086"/>
                    <a:pt x="90523" y="75575"/>
                  </a:cubicBezTo>
                  <a:cubicBezTo>
                    <a:pt x="90344" y="75063"/>
                    <a:pt x="90213" y="74731"/>
                    <a:pt x="90213" y="74731"/>
                  </a:cubicBezTo>
                  <a:cubicBezTo>
                    <a:pt x="90213" y="74731"/>
                    <a:pt x="90083" y="74386"/>
                    <a:pt x="89857" y="73898"/>
                  </a:cubicBezTo>
                  <a:cubicBezTo>
                    <a:pt x="89631" y="73410"/>
                    <a:pt x="89310" y="72756"/>
                    <a:pt x="88941" y="72126"/>
                  </a:cubicBezTo>
                  <a:cubicBezTo>
                    <a:pt x="88560" y="71508"/>
                    <a:pt x="88168" y="70913"/>
                    <a:pt x="87835" y="70461"/>
                  </a:cubicBezTo>
                  <a:cubicBezTo>
                    <a:pt x="87514" y="70033"/>
                    <a:pt x="87276" y="69748"/>
                    <a:pt x="87276" y="69748"/>
                  </a:cubicBezTo>
                  <a:cubicBezTo>
                    <a:pt x="87276" y="69748"/>
                    <a:pt x="87050" y="69474"/>
                    <a:pt x="86681" y="69070"/>
                  </a:cubicBezTo>
                  <a:cubicBezTo>
                    <a:pt x="86301" y="68666"/>
                    <a:pt x="85801" y="68142"/>
                    <a:pt x="85266" y="67667"/>
                  </a:cubicBezTo>
                  <a:cubicBezTo>
                    <a:pt x="84731" y="67191"/>
                    <a:pt x="84148" y="66751"/>
                    <a:pt x="83708" y="66442"/>
                  </a:cubicBezTo>
                  <a:cubicBezTo>
                    <a:pt x="83257" y="66121"/>
                    <a:pt x="82947" y="65930"/>
                    <a:pt x="82947" y="65930"/>
                  </a:cubicBezTo>
                  <a:cubicBezTo>
                    <a:pt x="82947" y="65930"/>
                    <a:pt x="82650" y="65740"/>
                    <a:pt x="82174" y="65455"/>
                  </a:cubicBezTo>
                  <a:cubicBezTo>
                    <a:pt x="81699" y="65193"/>
                    <a:pt x="81057" y="64848"/>
                    <a:pt x="80391" y="64563"/>
                  </a:cubicBezTo>
                  <a:cubicBezTo>
                    <a:pt x="79725" y="64265"/>
                    <a:pt x="79035" y="64028"/>
                    <a:pt x="78512" y="63861"/>
                  </a:cubicBezTo>
                  <a:cubicBezTo>
                    <a:pt x="78000" y="63707"/>
                    <a:pt x="77644" y="63611"/>
                    <a:pt x="77644" y="63611"/>
                  </a:cubicBezTo>
                  <a:cubicBezTo>
                    <a:pt x="77644" y="63611"/>
                    <a:pt x="77287" y="63528"/>
                    <a:pt x="76752" y="63409"/>
                  </a:cubicBezTo>
                  <a:cubicBezTo>
                    <a:pt x="76217" y="63290"/>
                    <a:pt x="75503" y="63171"/>
                    <a:pt x="74766" y="63112"/>
                  </a:cubicBezTo>
                  <a:cubicBezTo>
                    <a:pt x="74040" y="63029"/>
                    <a:pt x="73327" y="63017"/>
                    <a:pt x="72780" y="63017"/>
                  </a:cubicBezTo>
                  <a:cubicBezTo>
                    <a:pt x="72245" y="63017"/>
                    <a:pt x="71876" y="63053"/>
                    <a:pt x="71876" y="63053"/>
                  </a:cubicBezTo>
                  <a:cubicBezTo>
                    <a:pt x="71876" y="63053"/>
                    <a:pt x="71519" y="63064"/>
                    <a:pt x="70960" y="63124"/>
                  </a:cubicBezTo>
                  <a:cubicBezTo>
                    <a:pt x="70425" y="63183"/>
                    <a:pt x="69700" y="63290"/>
                    <a:pt x="68986" y="63433"/>
                  </a:cubicBezTo>
                  <a:cubicBezTo>
                    <a:pt x="68273" y="63588"/>
                    <a:pt x="67571" y="63790"/>
                    <a:pt x="67060" y="63968"/>
                  </a:cubicBezTo>
                  <a:cubicBezTo>
                    <a:pt x="66536" y="64147"/>
                    <a:pt x="66192" y="64277"/>
                    <a:pt x="66192" y="64277"/>
                  </a:cubicBezTo>
                  <a:cubicBezTo>
                    <a:pt x="66192" y="64277"/>
                    <a:pt x="65859" y="64420"/>
                    <a:pt x="65359" y="64634"/>
                  </a:cubicBezTo>
                  <a:cubicBezTo>
                    <a:pt x="64872" y="64860"/>
                    <a:pt x="64217" y="65193"/>
                    <a:pt x="63587" y="65550"/>
                  </a:cubicBezTo>
                  <a:cubicBezTo>
                    <a:pt x="62969" y="65918"/>
                    <a:pt x="62362" y="66323"/>
                    <a:pt x="61922" y="66644"/>
                  </a:cubicBezTo>
                  <a:cubicBezTo>
                    <a:pt x="61494" y="66977"/>
                    <a:pt x="61209" y="67191"/>
                    <a:pt x="61209" y="67191"/>
                  </a:cubicBezTo>
                  <a:cubicBezTo>
                    <a:pt x="61209" y="67191"/>
                    <a:pt x="60935" y="67417"/>
                    <a:pt x="60531" y="67786"/>
                  </a:cubicBezTo>
                  <a:cubicBezTo>
                    <a:pt x="60127" y="68142"/>
                    <a:pt x="59603" y="68666"/>
                    <a:pt x="59116" y="69201"/>
                  </a:cubicBezTo>
                  <a:cubicBezTo>
                    <a:pt x="58628" y="69736"/>
                    <a:pt x="58188" y="70319"/>
                    <a:pt x="57867" y="70759"/>
                  </a:cubicBezTo>
                  <a:cubicBezTo>
                    <a:pt x="57558" y="71210"/>
                    <a:pt x="57368" y="71508"/>
                    <a:pt x="57368" y="71508"/>
                  </a:cubicBezTo>
                  <a:cubicBezTo>
                    <a:pt x="57368" y="71508"/>
                    <a:pt x="57177" y="71805"/>
                    <a:pt x="56892" y="72281"/>
                  </a:cubicBezTo>
                  <a:cubicBezTo>
                    <a:pt x="56618" y="72756"/>
                    <a:pt x="56274" y="73399"/>
                    <a:pt x="55976" y="74065"/>
                  </a:cubicBezTo>
                  <a:cubicBezTo>
                    <a:pt x="55679" y="74731"/>
                    <a:pt x="55429" y="75420"/>
                    <a:pt x="55263" y="75932"/>
                  </a:cubicBezTo>
                  <a:cubicBezTo>
                    <a:pt x="55108" y="76455"/>
                    <a:pt x="55013" y="76812"/>
                    <a:pt x="55013" y="76812"/>
                  </a:cubicBezTo>
                  <a:cubicBezTo>
                    <a:pt x="55013" y="76812"/>
                    <a:pt x="54906" y="77168"/>
                    <a:pt x="54811" y="77692"/>
                  </a:cubicBezTo>
                  <a:cubicBezTo>
                    <a:pt x="54692" y="78227"/>
                    <a:pt x="54573" y="78940"/>
                    <a:pt x="54490" y="79666"/>
                  </a:cubicBezTo>
                  <a:cubicBezTo>
                    <a:pt x="54466" y="80022"/>
                    <a:pt x="54430" y="80391"/>
                    <a:pt x="54418" y="80724"/>
                  </a:cubicBezTo>
                  <a:cubicBezTo>
                    <a:pt x="54407" y="80891"/>
                    <a:pt x="54407" y="81045"/>
                    <a:pt x="54407" y="81212"/>
                  </a:cubicBezTo>
                  <a:lnTo>
                    <a:pt x="54407" y="81604"/>
                  </a:lnTo>
                  <a:cubicBezTo>
                    <a:pt x="54407" y="81854"/>
                    <a:pt x="54395" y="82032"/>
                    <a:pt x="54395" y="82032"/>
                  </a:cubicBezTo>
                  <a:cubicBezTo>
                    <a:pt x="54395" y="82032"/>
                    <a:pt x="54359" y="82710"/>
                    <a:pt x="54216" y="83364"/>
                  </a:cubicBezTo>
                  <a:cubicBezTo>
                    <a:pt x="54133" y="83697"/>
                    <a:pt x="54050" y="84018"/>
                    <a:pt x="53978" y="84256"/>
                  </a:cubicBezTo>
                  <a:cubicBezTo>
                    <a:pt x="53895" y="84494"/>
                    <a:pt x="53824" y="84660"/>
                    <a:pt x="53824" y="84660"/>
                  </a:cubicBezTo>
                  <a:cubicBezTo>
                    <a:pt x="53824" y="84660"/>
                    <a:pt x="53764" y="84827"/>
                    <a:pt x="53657" y="85053"/>
                  </a:cubicBezTo>
                  <a:cubicBezTo>
                    <a:pt x="53562" y="85291"/>
                    <a:pt x="53408" y="85588"/>
                    <a:pt x="53241" y="85885"/>
                  </a:cubicBezTo>
                  <a:cubicBezTo>
                    <a:pt x="53087" y="86183"/>
                    <a:pt x="52884" y="86456"/>
                    <a:pt x="52742" y="86658"/>
                  </a:cubicBezTo>
                  <a:cubicBezTo>
                    <a:pt x="52587" y="86860"/>
                    <a:pt x="52492" y="86991"/>
                    <a:pt x="52492" y="86991"/>
                  </a:cubicBezTo>
                  <a:cubicBezTo>
                    <a:pt x="52492" y="86991"/>
                    <a:pt x="52385" y="87134"/>
                    <a:pt x="52218" y="87324"/>
                  </a:cubicBezTo>
                  <a:cubicBezTo>
                    <a:pt x="52052" y="87514"/>
                    <a:pt x="51814" y="87752"/>
                    <a:pt x="51564" y="87978"/>
                  </a:cubicBezTo>
                  <a:cubicBezTo>
                    <a:pt x="51315" y="88204"/>
                    <a:pt x="51041" y="88406"/>
                    <a:pt x="50839" y="88561"/>
                  </a:cubicBezTo>
                  <a:cubicBezTo>
                    <a:pt x="50625" y="88704"/>
                    <a:pt x="50494" y="88799"/>
                    <a:pt x="50494" y="88799"/>
                  </a:cubicBezTo>
                  <a:cubicBezTo>
                    <a:pt x="50494" y="88799"/>
                    <a:pt x="50363" y="88882"/>
                    <a:pt x="50137" y="89013"/>
                  </a:cubicBezTo>
                  <a:cubicBezTo>
                    <a:pt x="49911" y="89156"/>
                    <a:pt x="49614" y="89298"/>
                    <a:pt x="49317" y="89453"/>
                  </a:cubicBezTo>
                  <a:cubicBezTo>
                    <a:pt x="48710" y="89726"/>
                    <a:pt x="48056" y="89893"/>
                    <a:pt x="48056" y="89893"/>
                  </a:cubicBezTo>
                  <a:cubicBezTo>
                    <a:pt x="48056" y="89893"/>
                    <a:pt x="47402" y="90071"/>
                    <a:pt x="46736" y="90143"/>
                  </a:cubicBezTo>
                  <a:cubicBezTo>
                    <a:pt x="46391" y="90178"/>
                    <a:pt x="46046" y="90190"/>
                    <a:pt x="45797" y="90190"/>
                  </a:cubicBezTo>
                  <a:cubicBezTo>
                    <a:pt x="45547" y="90190"/>
                    <a:pt x="45369" y="90178"/>
                    <a:pt x="45369" y="90178"/>
                  </a:cubicBezTo>
                  <a:cubicBezTo>
                    <a:pt x="45369" y="90178"/>
                    <a:pt x="45202" y="90178"/>
                    <a:pt x="44952" y="90143"/>
                  </a:cubicBezTo>
                  <a:cubicBezTo>
                    <a:pt x="44703" y="90119"/>
                    <a:pt x="44358" y="90071"/>
                    <a:pt x="44037" y="90012"/>
                  </a:cubicBezTo>
                  <a:cubicBezTo>
                    <a:pt x="43704" y="89940"/>
                    <a:pt x="43383" y="89845"/>
                    <a:pt x="43145" y="89774"/>
                  </a:cubicBezTo>
                  <a:cubicBezTo>
                    <a:pt x="42907" y="89703"/>
                    <a:pt x="42741" y="89643"/>
                    <a:pt x="42741" y="89643"/>
                  </a:cubicBezTo>
                  <a:cubicBezTo>
                    <a:pt x="42741" y="89643"/>
                    <a:pt x="42574" y="89584"/>
                    <a:pt x="42348" y="89477"/>
                  </a:cubicBezTo>
                  <a:cubicBezTo>
                    <a:pt x="42110" y="89370"/>
                    <a:pt x="41813" y="89227"/>
                    <a:pt x="41516" y="89060"/>
                  </a:cubicBezTo>
                  <a:cubicBezTo>
                    <a:pt x="41218" y="88894"/>
                    <a:pt x="40945" y="88704"/>
                    <a:pt x="40731" y="88561"/>
                  </a:cubicBezTo>
                  <a:cubicBezTo>
                    <a:pt x="40529" y="88406"/>
                    <a:pt x="40386" y="88299"/>
                    <a:pt x="40386" y="88299"/>
                  </a:cubicBezTo>
                  <a:cubicBezTo>
                    <a:pt x="40386" y="88299"/>
                    <a:pt x="40255" y="88204"/>
                    <a:pt x="40065" y="88038"/>
                  </a:cubicBezTo>
                  <a:cubicBezTo>
                    <a:pt x="39875" y="87871"/>
                    <a:pt x="39637" y="87633"/>
                    <a:pt x="39399" y="87384"/>
                  </a:cubicBezTo>
                  <a:cubicBezTo>
                    <a:pt x="39173" y="87134"/>
                    <a:pt x="38947" y="86860"/>
                    <a:pt x="38804" y="86658"/>
                  </a:cubicBezTo>
                  <a:cubicBezTo>
                    <a:pt x="38650" y="86444"/>
                    <a:pt x="38566" y="86313"/>
                    <a:pt x="38566" y="86313"/>
                  </a:cubicBezTo>
                  <a:cubicBezTo>
                    <a:pt x="38566" y="86313"/>
                    <a:pt x="38471" y="86183"/>
                    <a:pt x="38340" y="85957"/>
                  </a:cubicBezTo>
                  <a:cubicBezTo>
                    <a:pt x="38210" y="85731"/>
                    <a:pt x="38055" y="85433"/>
                    <a:pt x="37912" y="85136"/>
                  </a:cubicBezTo>
                  <a:cubicBezTo>
                    <a:pt x="37770" y="84827"/>
                    <a:pt x="37651" y="84506"/>
                    <a:pt x="37567" y="84280"/>
                  </a:cubicBezTo>
                  <a:cubicBezTo>
                    <a:pt x="37496" y="84042"/>
                    <a:pt x="37449" y="83876"/>
                    <a:pt x="37449" y="83876"/>
                  </a:cubicBezTo>
                  <a:cubicBezTo>
                    <a:pt x="37449" y="83876"/>
                    <a:pt x="37401" y="83709"/>
                    <a:pt x="37342" y="83471"/>
                  </a:cubicBezTo>
                  <a:cubicBezTo>
                    <a:pt x="37282" y="83221"/>
                    <a:pt x="37223" y="82888"/>
                    <a:pt x="37199" y="82544"/>
                  </a:cubicBezTo>
                  <a:cubicBezTo>
                    <a:pt x="37151" y="82211"/>
                    <a:pt x="37139" y="81866"/>
                    <a:pt x="37139" y="81616"/>
                  </a:cubicBezTo>
                  <a:cubicBezTo>
                    <a:pt x="37139" y="81354"/>
                    <a:pt x="37151" y="81176"/>
                    <a:pt x="37151" y="81176"/>
                  </a:cubicBezTo>
                  <a:cubicBezTo>
                    <a:pt x="37151" y="81176"/>
                    <a:pt x="37151" y="81021"/>
                    <a:pt x="37175" y="80760"/>
                  </a:cubicBezTo>
                  <a:cubicBezTo>
                    <a:pt x="37211" y="80510"/>
                    <a:pt x="37258" y="80165"/>
                    <a:pt x="37318" y="79844"/>
                  </a:cubicBezTo>
                  <a:cubicBezTo>
                    <a:pt x="37377" y="79511"/>
                    <a:pt x="37460" y="79190"/>
                    <a:pt x="37556" y="78952"/>
                  </a:cubicBezTo>
                  <a:cubicBezTo>
                    <a:pt x="37627" y="78714"/>
                    <a:pt x="37686" y="78548"/>
                    <a:pt x="37686" y="78548"/>
                  </a:cubicBezTo>
                  <a:cubicBezTo>
                    <a:pt x="37686" y="78548"/>
                    <a:pt x="37746" y="78381"/>
                    <a:pt x="37853" y="78167"/>
                  </a:cubicBezTo>
                  <a:cubicBezTo>
                    <a:pt x="37948" y="77929"/>
                    <a:pt x="38103" y="77632"/>
                    <a:pt x="38269" y="77335"/>
                  </a:cubicBezTo>
                  <a:cubicBezTo>
                    <a:pt x="38424" y="77038"/>
                    <a:pt x="38626" y="76752"/>
                    <a:pt x="38769" y="76550"/>
                  </a:cubicBezTo>
                  <a:cubicBezTo>
                    <a:pt x="38923" y="76336"/>
                    <a:pt x="39018" y="76205"/>
                    <a:pt x="39018" y="76205"/>
                  </a:cubicBezTo>
                  <a:cubicBezTo>
                    <a:pt x="39018" y="76205"/>
                    <a:pt x="39125" y="76074"/>
                    <a:pt x="39292" y="75872"/>
                  </a:cubicBezTo>
                  <a:cubicBezTo>
                    <a:pt x="39458" y="75682"/>
                    <a:pt x="39696" y="75444"/>
                    <a:pt x="39946" y="75206"/>
                  </a:cubicBezTo>
                  <a:cubicBezTo>
                    <a:pt x="40196" y="74980"/>
                    <a:pt x="40469" y="74766"/>
                    <a:pt x="40659" y="74612"/>
                  </a:cubicBezTo>
                  <a:cubicBezTo>
                    <a:pt x="40862" y="74469"/>
                    <a:pt x="41004" y="74374"/>
                    <a:pt x="41004" y="74374"/>
                  </a:cubicBezTo>
                  <a:cubicBezTo>
                    <a:pt x="41004" y="74374"/>
                    <a:pt x="41135" y="74291"/>
                    <a:pt x="41361" y="74148"/>
                  </a:cubicBezTo>
                  <a:cubicBezTo>
                    <a:pt x="41575" y="74017"/>
                    <a:pt x="41872" y="73850"/>
                    <a:pt x="42170" y="73720"/>
                  </a:cubicBezTo>
                  <a:cubicBezTo>
                    <a:pt x="42491" y="73577"/>
                    <a:pt x="42800" y="73458"/>
                    <a:pt x="43038" y="73375"/>
                  </a:cubicBezTo>
                  <a:cubicBezTo>
                    <a:pt x="43276" y="73303"/>
                    <a:pt x="43442" y="73256"/>
                    <a:pt x="43442" y="73256"/>
                  </a:cubicBezTo>
                  <a:cubicBezTo>
                    <a:pt x="43442" y="73256"/>
                    <a:pt x="43597" y="73220"/>
                    <a:pt x="43835" y="73161"/>
                  </a:cubicBezTo>
                  <a:cubicBezTo>
                    <a:pt x="44096" y="73101"/>
                    <a:pt x="44417" y="73042"/>
                    <a:pt x="44750" y="73006"/>
                  </a:cubicBezTo>
                  <a:cubicBezTo>
                    <a:pt x="45083" y="72959"/>
                    <a:pt x="45416" y="72947"/>
                    <a:pt x="45678" y="72947"/>
                  </a:cubicBezTo>
                  <a:lnTo>
                    <a:pt x="46249" y="72947"/>
                  </a:lnTo>
                  <a:cubicBezTo>
                    <a:pt x="46415" y="72947"/>
                    <a:pt x="46498" y="72935"/>
                    <a:pt x="46498" y="72935"/>
                  </a:cubicBezTo>
                  <a:cubicBezTo>
                    <a:pt x="46498" y="72935"/>
                    <a:pt x="46855" y="72923"/>
                    <a:pt x="47402" y="72875"/>
                  </a:cubicBezTo>
                  <a:cubicBezTo>
                    <a:pt x="47937" y="72828"/>
                    <a:pt x="48675" y="72745"/>
                    <a:pt x="49388" y="72590"/>
                  </a:cubicBezTo>
                  <a:cubicBezTo>
                    <a:pt x="50102" y="72459"/>
                    <a:pt x="50791" y="72269"/>
                    <a:pt x="51315" y="72102"/>
                  </a:cubicBezTo>
                  <a:cubicBezTo>
                    <a:pt x="51838" y="71936"/>
                    <a:pt x="52183" y="71805"/>
                    <a:pt x="52183" y="71805"/>
                  </a:cubicBezTo>
                  <a:cubicBezTo>
                    <a:pt x="52183" y="71805"/>
                    <a:pt x="52516" y="71686"/>
                    <a:pt x="53027" y="71460"/>
                  </a:cubicBezTo>
                  <a:cubicBezTo>
                    <a:pt x="53527" y="71258"/>
                    <a:pt x="54181" y="70937"/>
                    <a:pt x="54823" y="70580"/>
                  </a:cubicBezTo>
                  <a:cubicBezTo>
                    <a:pt x="55465" y="70223"/>
                    <a:pt x="56071" y="69831"/>
                    <a:pt x="56500" y="69510"/>
                  </a:cubicBezTo>
                  <a:cubicBezTo>
                    <a:pt x="56951" y="69201"/>
                    <a:pt x="57237" y="68963"/>
                    <a:pt x="57237" y="68963"/>
                  </a:cubicBezTo>
                  <a:cubicBezTo>
                    <a:pt x="57237" y="68963"/>
                    <a:pt x="57510" y="68737"/>
                    <a:pt x="57927" y="68380"/>
                  </a:cubicBezTo>
                  <a:cubicBezTo>
                    <a:pt x="58343" y="68023"/>
                    <a:pt x="58866" y="67536"/>
                    <a:pt x="59354" y="67001"/>
                  </a:cubicBezTo>
                  <a:cubicBezTo>
                    <a:pt x="59853" y="66466"/>
                    <a:pt x="60305" y="65907"/>
                    <a:pt x="60638" y="65467"/>
                  </a:cubicBezTo>
                  <a:cubicBezTo>
                    <a:pt x="60959" y="65038"/>
                    <a:pt x="61161" y="64729"/>
                    <a:pt x="61161" y="64729"/>
                  </a:cubicBezTo>
                  <a:cubicBezTo>
                    <a:pt x="61161" y="64729"/>
                    <a:pt x="61363" y="64432"/>
                    <a:pt x="61649" y="63968"/>
                  </a:cubicBezTo>
                  <a:cubicBezTo>
                    <a:pt x="61934" y="63504"/>
                    <a:pt x="62291" y="62874"/>
                    <a:pt x="62588" y="62196"/>
                  </a:cubicBezTo>
                  <a:cubicBezTo>
                    <a:pt x="62897" y="61542"/>
                    <a:pt x="63147" y="60864"/>
                    <a:pt x="63326" y="60341"/>
                  </a:cubicBezTo>
                  <a:cubicBezTo>
                    <a:pt x="63504" y="59818"/>
                    <a:pt x="63587" y="59485"/>
                    <a:pt x="63587" y="59485"/>
                  </a:cubicBezTo>
                  <a:cubicBezTo>
                    <a:pt x="63587" y="59485"/>
                    <a:pt x="63694" y="59140"/>
                    <a:pt x="63813" y="58605"/>
                  </a:cubicBezTo>
                  <a:cubicBezTo>
                    <a:pt x="63932" y="58070"/>
                    <a:pt x="64075" y="57356"/>
                    <a:pt x="64158" y="56643"/>
                  </a:cubicBezTo>
                  <a:cubicBezTo>
                    <a:pt x="64253" y="55929"/>
                    <a:pt x="64277" y="55204"/>
                    <a:pt x="64289" y="54645"/>
                  </a:cubicBezTo>
                  <a:cubicBezTo>
                    <a:pt x="64289" y="54110"/>
                    <a:pt x="64277" y="53741"/>
                    <a:pt x="64277" y="53741"/>
                  </a:cubicBezTo>
                  <a:cubicBezTo>
                    <a:pt x="64277" y="53741"/>
                    <a:pt x="64265" y="53384"/>
                    <a:pt x="64217" y="52837"/>
                  </a:cubicBezTo>
                  <a:cubicBezTo>
                    <a:pt x="64170" y="52302"/>
                    <a:pt x="64087" y="51577"/>
                    <a:pt x="63944" y="50863"/>
                  </a:cubicBezTo>
                  <a:cubicBezTo>
                    <a:pt x="63813" y="50150"/>
                    <a:pt x="63623" y="49448"/>
                    <a:pt x="63456" y="48925"/>
                  </a:cubicBezTo>
                  <a:cubicBezTo>
                    <a:pt x="63290" y="48401"/>
                    <a:pt x="63159" y="48069"/>
                    <a:pt x="63159" y="48069"/>
                  </a:cubicBezTo>
                  <a:cubicBezTo>
                    <a:pt x="63159" y="48069"/>
                    <a:pt x="63040" y="47724"/>
                    <a:pt x="62838" y="47212"/>
                  </a:cubicBezTo>
                  <a:cubicBezTo>
                    <a:pt x="62624" y="46713"/>
                    <a:pt x="62315" y="46059"/>
                    <a:pt x="61958" y="45417"/>
                  </a:cubicBezTo>
                  <a:cubicBezTo>
                    <a:pt x="61601" y="44774"/>
                    <a:pt x="61209" y="44168"/>
                    <a:pt x="60900" y="43728"/>
                  </a:cubicBezTo>
                  <a:cubicBezTo>
                    <a:pt x="60590" y="43276"/>
                    <a:pt x="60364" y="42991"/>
                    <a:pt x="60364" y="42991"/>
                  </a:cubicBezTo>
                  <a:cubicBezTo>
                    <a:pt x="60364" y="42991"/>
                    <a:pt x="60139" y="42717"/>
                    <a:pt x="59782" y="42301"/>
                  </a:cubicBezTo>
                  <a:cubicBezTo>
                    <a:pt x="59425" y="41885"/>
                    <a:pt x="58937" y="41361"/>
                    <a:pt x="58402" y="40850"/>
                  </a:cubicBezTo>
                  <a:cubicBezTo>
                    <a:pt x="57867" y="40362"/>
                    <a:pt x="57320" y="39899"/>
                    <a:pt x="56880" y="39578"/>
                  </a:cubicBezTo>
                  <a:cubicBezTo>
                    <a:pt x="56440" y="39245"/>
                    <a:pt x="56131" y="39054"/>
                    <a:pt x="56131" y="39054"/>
                  </a:cubicBezTo>
                  <a:cubicBezTo>
                    <a:pt x="56131" y="39054"/>
                    <a:pt x="55834" y="38852"/>
                    <a:pt x="55370" y="38567"/>
                  </a:cubicBezTo>
                  <a:cubicBezTo>
                    <a:pt x="54918" y="38281"/>
                    <a:pt x="54276" y="37925"/>
                    <a:pt x="53622" y="37615"/>
                  </a:cubicBezTo>
                  <a:cubicBezTo>
                    <a:pt x="52968" y="37306"/>
                    <a:pt x="52278" y="37033"/>
                    <a:pt x="51767" y="36866"/>
                  </a:cubicBezTo>
                  <a:cubicBezTo>
                    <a:pt x="51243" y="36688"/>
                    <a:pt x="50898" y="36605"/>
                    <a:pt x="50898" y="36605"/>
                  </a:cubicBezTo>
                  <a:cubicBezTo>
                    <a:pt x="50898" y="36605"/>
                    <a:pt x="50554" y="36498"/>
                    <a:pt x="50018" y="36367"/>
                  </a:cubicBezTo>
                  <a:cubicBezTo>
                    <a:pt x="49483" y="36236"/>
                    <a:pt x="48770" y="36093"/>
                    <a:pt x="48056" y="36010"/>
                  </a:cubicBezTo>
                  <a:cubicBezTo>
                    <a:pt x="47343" y="35915"/>
                    <a:pt x="46617" y="35879"/>
                    <a:pt x="46070" y="35879"/>
                  </a:cubicBezTo>
                  <a:cubicBezTo>
                    <a:pt x="45892" y="35871"/>
                    <a:pt x="45732" y="35869"/>
                    <a:pt x="45598" y="35869"/>
                  </a:cubicBezTo>
                  <a:cubicBezTo>
                    <a:pt x="45330" y="35869"/>
                    <a:pt x="45166" y="35879"/>
                    <a:pt x="45166" y="35879"/>
                  </a:cubicBezTo>
                  <a:cubicBezTo>
                    <a:pt x="45166" y="35879"/>
                    <a:pt x="44810" y="35879"/>
                    <a:pt x="44251" y="35915"/>
                  </a:cubicBezTo>
                  <a:cubicBezTo>
                    <a:pt x="43716" y="35962"/>
                    <a:pt x="42990" y="36058"/>
                    <a:pt x="42277" y="36188"/>
                  </a:cubicBezTo>
                  <a:cubicBezTo>
                    <a:pt x="41563" y="36319"/>
                    <a:pt x="40862" y="36498"/>
                    <a:pt x="40326" y="36664"/>
                  </a:cubicBezTo>
                  <a:cubicBezTo>
                    <a:pt x="39815" y="36831"/>
                    <a:pt x="39470" y="36949"/>
                    <a:pt x="39470" y="36949"/>
                  </a:cubicBezTo>
                  <a:cubicBezTo>
                    <a:pt x="39470" y="36949"/>
                    <a:pt x="39125" y="37068"/>
                    <a:pt x="38626" y="37271"/>
                  </a:cubicBezTo>
                  <a:cubicBezTo>
                    <a:pt x="38115" y="37485"/>
                    <a:pt x="37460" y="37794"/>
                    <a:pt x="36818" y="38139"/>
                  </a:cubicBezTo>
                  <a:cubicBezTo>
                    <a:pt x="36188" y="38472"/>
                    <a:pt x="35570" y="38876"/>
                    <a:pt x="35130" y="39185"/>
                  </a:cubicBezTo>
                  <a:cubicBezTo>
                    <a:pt x="34678" y="39506"/>
                    <a:pt x="34404" y="39720"/>
                    <a:pt x="34404" y="39720"/>
                  </a:cubicBezTo>
                  <a:cubicBezTo>
                    <a:pt x="34404" y="39720"/>
                    <a:pt x="34119" y="39946"/>
                    <a:pt x="33703" y="40291"/>
                  </a:cubicBezTo>
                  <a:cubicBezTo>
                    <a:pt x="33286" y="40648"/>
                    <a:pt x="32751" y="41135"/>
                    <a:pt x="32264" y="41659"/>
                  </a:cubicBezTo>
                  <a:cubicBezTo>
                    <a:pt x="31752" y="42182"/>
                    <a:pt x="31289" y="42741"/>
                    <a:pt x="30967" y="43169"/>
                  </a:cubicBezTo>
                  <a:cubicBezTo>
                    <a:pt x="30634" y="43609"/>
                    <a:pt x="30432" y="43906"/>
                    <a:pt x="30432" y="43906"/>
                  </a:cubicBezTo>
                  <a:cubicBezTo>
                    <a:pt x="30432" y="43906"/>
                    <a:pt x="30218" y="44204"/>
                    <a:pt x="29945" y="44655"/>
                  </a:cubicBezTo>
                  <a:cubicBezTo>
                    <a:pt x="29659" y="45119"/>
                    <a:pt x="29303" y="45761"/>
                    <a:pt x="28993" y="46416"/>
                  </a:cubicBezTo>
                  <a:cubicBezTo>
                    <a:pt x="28672" y="47070"/>
                    <a:pt x="28411" y="47747"/>
                    <a:pt x="28232" y="48259"/>
                  </a:cubicBezTo>
                  <a:cubicBezTo>
                    <a:pt x="28054" y="48782"/>
                    <a:pt x="27947" y="49115"/>
                    <a:pt x="27947" y="49115"/>
                  </a:cubicBezTo>
                  <a:cubicBezTo>
                    <a:pt x="27947" y="49115"/>
                    <a:pt x="27840" y="49460"/>
                    <a:pt x="27709" y="49995"/>
                  </a:cubicBezTo>
                  <a:cubicBezTo>
                    <a:pt x="27578" y="50530"/>
                    <a:pt x="27447" y="51244"/>
                    <a:pt x="27352" y="51957"/>
                  </a:cubicBezTo>
                  <a:cubicBezTo>
                    <a:pt x="27269" y="52671"/>
                    <a:pt x="27221" y="53396"/>
                    <a:pt x="27210" y="53955"/>
                  </a:cubicBezTo>
                  <a:cubicBezTo>
                    <a:pt x="27210" y="54336"/>
                    <a:pt x="27186" y="54585"/>
                    <a:pt x="27186" y="54585"/>
                  </a:cubicBezTo>
                  <a:cubicBezTo>
                    <a:pt x="27186" y="54585"/>
                    <a:pt x="27174" y="55275"/>
                    <a:pt x="27055" y="55941"/>
                  </a:cubicBezTo>
                  <a:cubicBezTo>
                    <a:pt x="26995" y="56274"/>
                    <a:pt x="26912" y="56595"/>
                    <a:pt x="26829" y="56845"/>
                  </a:cubicBezTo>
                  <a:cubicBezTo>
                    <a:pt x="26758" y="57083"/>
                    <a:pt x="26698" y="57249"/>
                    <a:pt x="26698" y="57249"/>
                  </a:cubicBezTo>
                  <a:cubicBezTo>
                    <a:pt x="26698" y="57249"/>
                    <a:pt x="26639" y="57416"/>
                    <a:pt x="26555" y="57642"/>
                  </a:cubicBezTo>
                  <a:cubicBezTo>
                    <a:pt x="26460" y="57879"/>
                    <a:pt x="26318" y="58177"/>
                    <a:pt x="26151" y="58474"/>
                  </a:cubicBezTo>
                  <a:cubicBezTo>
                    <a:pt x="25985" y="58771"/>
                    <a:pt x="25806" y="59045"/>
                    <a:pt x="25664" y="59259"/>
                  </a:cubicBezTo>
                  <a:cubicBezTo>
                    <a:pt x="25509" y="59461"/>
                    <a:pt x="25402" y="59604"/>
                    <a:pt x="25402" y="59604"/>
                  </a:cubicBezTo>
                  <a:cubicBezTo>
                    <a:pt x="25402" y="59604"/>
                    <a:pt x="25307" y="59735"/>
                    <a:pt x="25140" y="59925"/>
                  </a:cubicBezTo>
                  <a:cubicBezTo>
                    <a:pt x="24974" y="60115"/>
                    <a:pt x="24736" y="60377"/>
                    <a:pt x="24498" y="60615"/>
                  </a:cubicBezTo>
                  <a:cubicBezTo>
                    <a:pt x="24248" y="60852"/>
                    <a:pt x="23999" y="61055"/>
                    <a:pt x="23785" y="61221"/>
                  </a:cubicBezTo>
                  <a:cubicBezTo>
                    <a:pt x="23582" y="61364"/>
                    <a:pt x="23440" y="61471"/>
                    <a:pt x="23440" y="61471"/>
                  </a:cubicBezTo>
                  <a:cubicBezTo>
                    <a:pt x="23440" y="61471"/>
                    <a:pt x="23309" y="61578"/>
                    <a:pt x="23083" y="61709"/>
                  </a:cubicBezTo>
                  <a:cubicBezTo>
                    <a:pt x="22881" y="61840"/>
                    <a:pt x="22584" y="62006"/>
                    <a:pt x="22274" y="62161"/>
                  </a:cubicBezTo>
                  <a:cubicBezTo>
                    <a:pt x="21977" y="62303"/>
                    <a:pt x="21656" y="62422"/>
                    <a:pt x="21406" y="62517"/>
                  </a:cubicBezTo>
                  <a:cubicBezTo>
                    <a:pt x="21168" y="62601"/>
                    <a:pt x="21002" y="62648"/>
                    <a:pt x="21002" y="62648"/>
                  </a:cubicBezTo>
                  <a:cubicBezTo>
                    <a:pt x="21002" y="62648"/>
                    <a:pt x="20847" y="62696"/>
                    <a:pt x="20609" y="62755"/>
                  </a:cubicBezTo>
                  <a:cubicBezTo>
                    <a:pt x="20372" y="62815"/>
                    <a:pt x="20027" y="62886"/>
                    <a:pt x="19694" y="62934"/>
                  </a:cubicBezTo>
                  <a:cubicBezTo>
                    <a:pt x="19361" y="62969"/>
                    <a:pt x="19028" y="63005"/>
                    <a:pt x="18766" y="63005"/>
                  </a:cubicBezTo>
                  <a:lnTo>
                    <a:pt x="18326" y="63005"/>
                  </a:lnTo>
                  <a:cubicBezTo>
                    <a:pt x="18326" y="63005"/>
                    <a:pt x="18172" y="63005"/>
                    <a:pt x="17898" y="62993"/>
                  </a:cubicBezTo>
                  <a:cubicBezTo>
                    <a:pt x="17648" y="62969"/>
                    <a:pt x="17304" y="62934"/>
                    <a:pt x="16982" y="62874"/>
                  </a:cubicBezTo>
                  <a:cubicBezTo>
                    <a:pt x="16649" y="62815"/>
                    <a:pt x="16328" y="62731"/>
                    <a:pt x="16067" y="62660"/>
                  </a:cubicBezTo>
                  <a:cubicBezTo>
                    <a:pt x="15829" y="62589"/>
                    <a:pt x="15674" y="62529"/>
                    <a:pt x="15674" y="62529"/>
                  </a:cubicBezTo>
                  <a:cubicBezTo>
                    <a:pt x="15674" y="62529"/>
                    <a:pt x="15508" y="62470"/>
                    <a:pt x="15282" y="62375"/>
                  </a:cubicBezTo>
                  <a:cubicBezTo>
                    <a:pt x="15044" y="62291"/>
                    <a:pt x="14747" y="62137"/>
                    <a:pt x="14449" y="61982"/>
                  </a:cubicBezTo>
                  <a:cubicBezTo>
                    <a:pt x="14152" y="61816"/>
                    <a:pt x="13867" y="61637"/>
                    <a:pt x="13665" y="61483"/>
                  </a:cubicBezTo>
                  <a:cubicBezTo>
                    <a:pt x="13450" y="61340"/>
                    <a:pt x="13320" y="61233"/>
                    <a:pt x="13320" y="61233"/>
                  </a:cubicBezTo>
                  <a:cubicBezTo>
                    <a:pt x="13320" y="61233"/>
                    <a:pt x="13189" y="61126"/>
                    <a:pt x="12999" y="60971"/>
                  </a:cubicBezTo>
                  <a:cubicBezTo>
                    <a:pt x="12796" y="60805"/>
                    <a:pt x="12547" y="60579"/>
                    <a:pt x="12309" y="60329"/>
                  </a:cubicBezTo>
                  <a:cubicBezTo>
                    <a:pt x="12071" y="60091"/>
                    <a:pt x="11845" y="59818"/>
                    <a:pt x="11702" y="59628"/>
                  </a:cubicBezTo>
                  <a:cubicBezTo>
                    <a:pt x="11548" y="59425"/>
                    <a:pt x="11453" y="59283"/>
                    <a:pt x="11453" y="59283"/>
                  </a:cubicBezTo>
                  <a:cubicBezTo>
                    <a:pt x="11453" y="59283"/>
                    <a:pt x="11346" y="59152"/>
                    <a:pt x="11203" y="58926"/>
                  </a:cubicBezTo>
                  <a:cubicBezTo>
                    <a:pt x="11072" y="58724"/>
                    <a:pt x="10906" y="58426"/>
                    <a:pt x="10763" y="58117"/>
                  </a:cubicBezTo>
                  <a:cubicBezTo>
                    <a:pt x="10608" y="57820"/>
                    <a:pt x="10489" y="57499"/>
                    <a:pt x="10406" y="57261"/>
                  </a:cubicBezTo>
                  <a:cubicBezTo>
                    <a:pt x="10311" y="57023"/>
                    <a:pt x="10275" y="56869"/>
                    <a:pt x="10275" y="56869"/>
                  </a:cubicBezTo>
                  <a:cubicBezTo>
                    <a:pt x="10275" y="56869"/>
                    <a:pt x="10228" y="56702"/>
                    <a:pt x="10156" y="56464"/>
                  </a:cubicBezTo>
                  <a:cubicBezTo>
                    <a:pt x="10097" y="56226"/>
                    <a:pt x="10026" y="55882"/>
                    <a:pt x="9978" y="55561"/>
                  </a:cubicBezTo>
                  <a:cubicBezTo>
                    <a:pt x="9930" y="55216"/>
                    <a:pt x="9907" y="54883"/>
                    <a:pt x="9907" y="54621"/>
                  </a:cubicBezTo>
                  <a:cubicBezTo>
                    <a:pt x="9883" y="54371"/>
                    <a:pt x="9907" y="54193"/>
                    <a:pt x="9907" y="54193"/>
                  </a:cubicBezTo>
                  <a:cubicBezTo>
                    <a:pt x="9907" y="54193"/>
                    <a:pt x="9907" y="53503"/>
                    <a:pt x="10037" y="52837"/>
                  </a:cubicBezTo>
                  <a:cubicBezTo>
                    <a:pt x="10097" y="52504"/>
                    <a:pt x="10168" y="52183"/>
                    <a:pt x="10240" y="51933"/>
                  </a:cubicBezTo>
                  <a:cubicBezTo>
                    <a:pt x="10311" y="51696"/>
                    <a:pt x="10370" y="51529"/>
                    <a:pt x="10370" y="51529"/>
                  </a:cubicBezTo>
                  <a:cubicBezTo>
                    <a:pt x="10370" y="51529"/>
                    <a:pt x="10430" y="51363"/>
                    <a:pt x="10525" y="51125"/>
                  </a:cubicBezTo>
                  <a:cubicBezTo>
                    <a:pt x="10608" y="50887"/>
                    <a:pt x="10763" y="50590"/>
                    <a:pt x="10906" y="50280"/>
                  </a:cubicBezTo>
                  <a:cubicBezTo>
                    <a:pt x="11072" y="49983"/>
                    <a:pt x="11250" y="49698"/>
                    <a:pt x="11381" y="49472"/>
                  </a:cubicBezTo>
                  <a:cubicBezTo>
                    <a:pt x="11536" y="49270"/>
                    <a:pt x="11643" y="49139"/>
                    <a:pt x="11643" y="49139"/>
                  </a:cubicBezTo>
                  <a:cubicBezTo>
                    <a:pt x="11643" y="49139"/>
                    <a:pt x="11738" y="48996"/>
                    <a:pt x="11905" y="48806"/>
                  </a:cubicBezTo>
                  <a:cubicBezTo>
                    <a:pt x="12071" y="48616"/>
                    <a:pt x="12297" y="48366"/>
                    <a:pt x="12547" y="48128"/>
                  </a:cubicBezTo>
                  <a:cubicBezTo>
                    <a:pt x="12785" y="47890"/>
                    <a:pt x="13046" y="47664"/>
                    <a:pt x="13248" y="47510"/>
                  </a:cubicBezTo>
                  <a:cubicBezTo>
                    <a:pt x="13439" y="47355"/>
                    <a:pt x="13581" y="47260"/>
                    <a:pt x="13581" y="47260"/>
                  </a:cubicBezTo>
                  <a:cubicBezTo>
                    <a:pt x="13581" y="47260"/>
                    <a:pt x="13724" y="47153"/>
                    <a:pt x="13938" y="47022"/>
                  </a:cubicBezTo>
                  <a:cubicBezTo>
                    <a:pt x="14152" y="46891"/>
                    <a:pt x="14449" y="46713"/>
                    <a:pt x="14747" y="46558"/>
                  </a:cubicBezTo>
                  <a:cubicBezTo>
                    <a:pt x="15044" y="46416"/>
                    <a:pt x="15353" y="46285"/>
                    <a:pt x="15591" y="46201"/>
                  </a:cubicBezTo>
                  <a:cubicBezTo>
                    <a:pt x="15829" y="46118"/>
                    <a:pt x="15995" y="46071"/>
                    <a:pt x="15995" y="46071"/>
                  </a:cubicBezTo>
                  <a:cubicBezTo>
                    <a:pt x="15995" y="46071"/>
                    <a:pt x="16162" y="46023"/>
                    <a:pt x="16400" y="45952"/>
                  </a:cubicBezTo>
                  <a:cubicBezTo>
                    <a:pt x="16638" y="45892"/>
                    <a:pt x="16971" y="45821"/>
                    <a:pt x="17304" y="45773"/>
                  </a:cubicBezTo>
                  <a:cubicBezTo>
                    <a:pt x="17625" y="45726"/>
                    <a:pt x="17969" y="45702"/>
                    <a:pt x="18219" y="45690"/>
                  </a:cubicBezTo>
                  <a:lnTo>
                    <a:pt x="18790" y="45690"/>
                  </a:lnTo>
                  <a:cubicBezTo>
                    <a:pt x="18790" y="45690"/>
                    <a:pt x="19147" y="45690"/>
                    <a:pt x="19694" y="45654"/>
                  </a:cubicBezTo>
                  <a:cubicBezTo>
                    <a:pt x="20229" y="45631"/>
                    <a:pt x="20954" y="45547"/>
                    <a:pt x="21668" y="45428"/>
                  </a:cubicBezTo>
                  <a:cubicBezTo>
                    <a:pt x="22393" y="45310"/>
                    <a:pt x="23107" y="45131"/>
                    <a:pt x="23618" y="44988"/>
                  </a:cubicBezTo>
                  <a:cubicBezTo>
                    <a:pt x="24141" y="44834"/>
                    <a:pt x="24486" y="44715"/>
                    <a:pt x="24486" y="44715"/>
                  </a:cubicBezTo>
                  <a:cubicBezTo>
                    <a:pt x="24486" y="44715"/>
                    <a:pt x="24831" y="44596"/>
                    <a:pt x="25331" y="44406"/>
                  </a:cubicBezTo>
                  <a:cubicBezTo>
                    <a:pt x="25830" y="44215"/>
                    <a:pt x="26508" y="43918"/>
                    <a:pt x="27150" y="43573"/>
                  </a:cubicBezTo>
                  <a:cubicBezTo>
                    <a:pt x="27780" y="43228"/>
                    <a:pt x="28411" y="42860"/>
                    <a:pt x="28851" y="42551"/>
                  </a:cubicBezTo>
                  <a:cubicBezTo>
                    <a:pt x="29303" y="42253"/>
                    <a:pt x="29600" y="42027"/>
                    <a:pt x="29600" y="42027"/>
                  </a:cubicBezTo>
                  <a:cubicBezTo>
                    <a:pt x="29600" y="42027"/>
                    <a:pt x="29897" y="41825"/>
                    <a:pt x="30313" y="41468"/>
                  </a:cubicBezTo>
                  <a:cubicBezTo>
                    <a:pt x="30730" y="41124"/>
                    <a:pt x="31277" y="40636"/>
                    <a:pt x="31776" y="40113"/>
                  </a:cubicBezTo>
                  <a:cubicBezTo>
                    <a:pt x="32287" y="39589"/>
                    <a:pt x="32763" y="39042"/>
                    <a:pt x="33096" y="38614"/>
                  </a:cubicBezTo>
                  <a:cubicBezTo>
                    <a:pt x="33429" y="38174"/>
                    <a:pt x="33643" y="37877"/>
                    <a:pt x="33643" y="37877"/>
                  </a:cubicBezTo>
                  <a:cubicBezTo>
                    <a:pt x="33643" y="37877"/>
                    <a:pt x="33845" y="37580"/>
                    <a:pt x="34143" y="37128"/>
                  </a:cubicBezTo>
                  <a:cubicBezTo>
                    <a:pt x="34440" y="36664"/>
                    <a:pt x="34797" y="36034"/>
                    <a:pt x="35130" y="35380"/>
                  </a:cubicBezTo>
                  <a:cubicBezTo>
                    <a:pt x="35451" y="34726"/>
                    <a:pt x="35736" y="34060"/>
                    <a:pt x="35915" y="33560"/>
                  </a:cubicBezTo>
                  <a:cubicBezTo>
                    <a:pt x="36105" y="33049"/>
                    <a:pt x="36212" y="32692"/>
                    <a:pt x="36212" y="32692"/>
                  </a:cubicBezTo>
                  <a:cubicBezTo>
                    <a:pt x="36212" y="32692"/>
                    <a:pt x="36331" y="32347"/>
                    <a:pt x="36462" y="31812"/>
                  </a:cubicBezTo>
                  <a:cubicBezTo>
                    <a:pt x="36592" y="31301"/>
                    <a:pt x="36759" y="30587"/>
                    <a:pt x="36866" y="29850"/>
                  </a:cubicBezTo>
                  <a:cubicBezTo>
                    <a:pt x="36973" y="29136"/>
                    <a:pt x="37032" y="28411"/>
                    <a:pt x="37044" y="27876"/>
                  </a:cubicBezTo>
                  <a:cubicBezTo>
                    <a:pt x="37056" y="27341"/>
                    <a:pt x="37056" y="26972"/>
                    <a:pt x="37056" y="26972"/>
                  </a:cubicBezTo>
                  <a:cubicBezTo>
                    <a:pt x="37056" y="26972"/>
                    <a:pt x="37056" y="26615"/>
                    <a:pt x="37032" y="26068"/>
                  </a:cubicBezTo>
                  <a:cubicBezTo>
                    <a:pt x="36997" y="25533"/>
                    <a:pt x="36925" y="24796"/>
                    <a:pt x="36806" y="24082"/>
                  </a:cubicBezTo>
                  <a:cubicBezTo>
                    <a:pt x="36687" y="23369"/>
                    <a:pt x="36521" y="22655"/>
                    <a:pt x="36378" y="22144"/>
                  </a:cubicBezTo>
                  <a:cubicBezTo>
                    <a:pt x="36224" y="21621"/>
                    <a:pt x="36105" y="21276"/>
                    <a:pt x="36105" y="21276"/>
                  </a:cubicBezTo>
                  <a:cubicBezTo>
                    <a:pt x="36105" y="21276"/>
                    <a:pt x="36010" y="20931"/>
                    <a:pt x="35796" y="20419"/>
                  </a:cubicBezTo>
                  <a:cubicBezTo>
                    <a:pt x="35605" y="19908"/>
                    <a:pt x="35308" y="19242"/>
                    <a:pt x="34975" y="18600"/>
                  </a:cubicBezTo>
                  <a:cubicBezTo>
                    <a:pt x="34654" y="17958"/>
                    <a:pt x="34262" y="17339"/>
                    <a:pt x="33964" y="16876"/>
                  </a:cubicBezTo>
                  <a:cubicBezTo>
                    <a:pt x="33667" y="16436"/>
                    <a:pt x="33441" y="16138"/>
                    <a:pt x="33441" y="16138"/>
                  </a:cubicBezTo>
                  <a:cubicBezTo>
                    <a:pt x="33441" y="16138"/>
                    <a:pt x="33239" y="15841"/>
                    <a:pt x="32894" y="15425"/>
                  </a:cubicBezTo>
                  <a:cubicBezTo>
                    <a:pt x="32549" y="15009"/>
                    <a:pt x="32073" y="14450"/>
                    <a:pt x="31562" y="13950"/>
                  </a:cubicBezTo>
                  <a:cubicBezTo>
                    <a:pt x="31039" y="13439"/>
                    <a:pt x="30492" y="12963"/>
                    <a:pt x="30076" y="12630"/>
                  </a:cubicBezTo>
                  <a:cubicBezTo>
                    <a:pt x="29647" y="12285"/>
                    <a:pt x="29350" y="12071"/>
                    <a:pt x="29350" y="12071"/>
                  </a:cubicBezTo>
                  <a:cubicBezTo>
                    <a:pt x="29350" y="12071"/>
                    <a:pt x="29053" y="11869"/>
                    <a:pt x="28601" y="11572"/>
                  </a:cubicBezTo>
                  <a:cubicBezTo>
                    <a:pt x="28137" y="11274"/>
                    <a:pt x="27519" y="10906"/>
                    <a:pt x="26877" y="10573"/>
                  </a:cubicBezTo>
                  <a:cubicBezTo>
                    <a:pt x="26223" y="10252"/>
                    <a:pt x="25557" y="9966"/>
                    <a:pt x="25045" y="9776"/>
                  </a:cubicBezTo>
                  <a:cubicBezTo>
                    <a:pt x="24546" y="9574"/>
                    <a:pt x="24189" y="9479"/>
                    <a:pt x="24189" y="9479"/>
                  </a:cubicBezTo>
                  <a:cubicBezTo>
                    <a:pt x="24189" y="9479"/>
                    <a:pt x="23844" y="9360"/>
                    <a:pt x="23309" y="9217"/>
                  </a:cubicBezTo>
                  <a:cubicBezTo>
                    <a:pt x="22786" y="9086"/>
                    <a:pt x="22072" y="8920"/>
                    <a:pt x="21347" y="8825"/>
                  </a:cubicBezTo>
                  <a:cubicBezTo>
                    <a:pt x="20633" y="8718"/>
                    <a:pt x="19908" y="8658"/>
                    <a:pt x="19373" y="8623"/>
                  </a:cubicBezTo>
                  <a:cubicBezTo>
                    <a:pt x="18909" y="8611"/>
                    <a:pt x="18564" y="8611"/>
                    <a:pt x="18505" y="8611"/>
                  </a:cubicBezTo>
                  <a:cubicBezTo>
                    <a:pt x="18505" y="8611"/>
                    <a:pt x="17827" y="8611"/>
                    <a:pt x="17149" y="8504"/>
                  </a:cubicBezTo>
                  <a:cubicBezTo>
                    <a:pt x="16828" y="8444"/>
                    <a:pt x="16483" y="8373"/>
                    <a:pt x="16245" y="8313"/>
                  </a:cubicBezTo>
                  <a:cubicBezTo>
                    <a:pt x="16007" y="8242"/>
                    <a:pt x="15841" y="8194"/>
                    <a:pt x="15841" y="8194"/>
                  </a:cubicBezTo>
                  <a:cubicBezTo>
                    <a:pt x="15841" y="8194"/>
                    <a:pt x="15686" y="8147"/>
                    <a:pt x="15448" y="8064"/>
                  </a:cubicBezTo>
                  <a:cubicBezTo>
                    <a:pt x="15211" y="7968"/>
                    <a:pt x="14889" y="7838"/>
                    <a:pt x="14592" y="7695"/>
                  </a:cubicBezTo>
                  <a:cubicBezTo>
                    <a:pt x="14295" y="7540"/>
                    <a:pt x="13998" y="7362"/>
                    <a:pt x="13795" y="7219"/>
                  </a:cubicBezTo>
                  <a:cubicBezTo>
                    <a:pt x="13581" y="7077"/>
                    <a:pt x="13450" y="6981"/>
                    <a:pt x="13450" y="6981"/>
                  </a:cubicBezTo>
                  <a:cubicBezTo>
                    <a:pt x="13450" y="6981"/>
                    <a:pt x="13320" y="6874"/>
                    <a:pt x="13106" y="6720"/>
                  </a:cubicBezTo>
                  <a:cubicBezTo>
                    <a:pt x="12915" y="6565"/>
                    <a:pt x="12666" y="6339"/>
                    <a:pt x="12416" y="6101"/>
                  </a:cubicBezTo>
                  <a:cubicBezTo>
                    <a:pt x="12178" y="5864"/>
                    <a:pt x="11952" y="5614"/>
                    <a:pt x="11786" y="5400"/>
                  </a:cubicBezTo>
                  <a:cubicBezTo>
                    <a:pt x="11619" y="5210"/>
                    <a:pt x="11536" y="5055"/>
                    <a:pt x="11536" y="5055"/>
                  </a:cubicBezTo>
                  <a:cubicBezTo>
                    <a:pt x="11536" y="5055"/>
                    <a:pt x="11429" y="4924"/>
                    <a:pt x="11298" y="4722"/>
                  </a:cubicBezTo>
                  <a:cubicBezTo>
                    <a:pt x="11167" y="4508"/>
                    <a:pt x="10989" y="4211"/>
                    <a:pt x="10834" y="3913"/>
                  </a:cubicBezTo>
                  <a:cubicBezTo>
                    <a:pt x="10692" y="3616"/>
                    <a:pt x="10549" y="3307"/>
                    <a:pt x="10466" y="3069"/>
                  </a:cubicBezTo>
                  <a:cubicBezTo>
                    <a:pt x="10370" y="2831"/>
                    <a:pt x="10335" y="2665"/>
                    <a:pt x="10335" y="2665"/>
                  </a:cubicBezTo>
                  <a:cubicBezTo>
                    <a:pt x="10335" y="2665"/>
                    <a:pt x="10275" y="2498"/>
                    <a:pt x="10216" y="2260"/>
                  </a:cubicBezTo>
                  <a:cubicBezTo>
                    <a:pt x="10156" y="2022"/>
                    <a:pt x="10073" y="1701"/>
                    <a:pt x="10014" y="1356"/>
                  </a:cubicBezTo>
                  <a:cubicBezTo>
                    <a:pt x="9919" y="691"/>
                    <a:pt x="9919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9;p36">
              <a:extLst>
                <a:ext uri="{FF2B5EF4-FFF2-40B4-BE49-F238E27FC236}">
                  <a16:creationId xmlns:a16="http://schemas.microsoft.com/office/drawing/2014/main" id="{FA030248-FB09-4461-B74D-9AB2A0D8F78E}"/>
                </a:ext>
              </a:extLst>
            </p:cNvPr>
            <p:cNvSpPr/>
            <p:nvPr/>
          </p:nvSpPr>
          <p:spPr>
            <a:xfrm>
              <a:off x="6819125" y="1629775"/>
              <a:ext cx="2042775" cy="2971550"/>
            </a:xfrm>
            <a:custGeom>
              <a:avLst/>
              <a:gdLst/>
              <a:ahLst/>
              <a:cxnLst/>
              <a:rect l="l" t="t" r="r" b="b"/>
              <a:pathLst>
                <a:path w="81711" h="118862" extrusionOk="0">
                  <a:moveTo>
                    <a:pt x="0" y="1"/>
                  </a:moveTo>
                  <a:cubicBezTo>
                    <a:pt x="0" y="1"/>
                    <a:pt x="0" y="179"/>
                    <a:pt x="12" y="453"/>
                  </a:cubicBezTo>
                  <a:cubicBezTo>
                    <a:pt x="24" y="714"/>
                    <a:pt x="60" y="1071"/>
                    <a:pt x="119" y="1428"/>
                  </a:cubicBezTo>
                  <a:cubicBezTo>
                    <a:pt x="179" y="1785"/>
                    <a:pt x="250" y="2129"/>
                    <a:pt x="321" y="2379"/>
                  </a:cubicBezTo>
                  <a:cubicBezTo>
                    <a:pt x="405" y="2641"/>
                    <a:pt x="440" y="2819"/>
                    <a:pt x="440" y="2819"/>
                  </a:cubicBezTo>
                  <a:cubicBezTo>
                    <a:pt x="440" y="2819"/>
                    <a:pt x="500" y="2974"/>
                    <a:pt x="595" y="3235"/>
                  </a:cubicBezTo>
                  <a:cubicBezTo>
                    <a:pt x="678" y="3485"/>
                    <a:pt x="833" y="3806"/>
                    <a:pt x="999" y="4127"/>
                  </a:cubicBezTo>
                  <a:cubicBezTo>
                    <a:pt x="1154" y="4437"/>
                    <a:pt x="1332" y="4746"/>
                    <a:pt x="1487" y="4972"/>
                  </a:cubicBezTo>
                  <a:cubicBezTo>
                    <a:pt x="1629" y="5198"/>
                    <a:pt x="1736" y="5340"/>
                    <a:pt x="1736" y="5340"/>
                  </a:cubicBezTo>
                  <a:cubicBezTo>
                    <a:pt x="1736" y="5340"/>
                    <a:pt x="1844" y="5495"/>
                    <a:pt x="2010" y="5697"/>
                  </a:cubicBezTo>
                  <a:cubicBezTo>
                    <a:pt x="2165" y="5911"/>
                    <a:pt x="2402" y="6173"/>
                    <a:pt x="2664" y="6423"/>
                  </a:cubicBezTo>
                  <a:cubicBezTo>
                    <a:pt x="2914" y="6684"/>
                    <a:pt x="3175" y="6922"/>
                    <a:pt x="3389" y="7077"/>
                  </a:cubicBezTo>
                  <a:cubicBezTo>
                    <a:pt x="3592" y="7243"/>
                    <a:pt x="3746" y="7350"/>
                    <a:pt x="3746" y="7350"/>
                  </a:cubicBezTo>
                  <a:cubicBezTo>
                    <a:pt x="3746" y="7350"/>
                    <a:pt x="3889" y="7457"/>
                    <a:pt x="4115" y="7600"/>
                  </a:cubicBezTo>
                  <a:cubicBezTo>
                    <a:pt x="4341" y="7754"/>
                    <a:pt x="4650" y="7933"/>
                    <a:pt x="4959" y="8087"/>
                  </a:cubicBezTo>
                  <a:cubicBezTo>
                    <a:pt x="5280" y="8254"/>
                    <a:pt x="5601" y="8385"/>
                    <a:pt x="5851" y="8492"/>
                  </a:cubicBezTo>
                  <a:cubicBezTo>
                    <a:pt x="6113" y="8587"/>
                    <a:pt x="6267" y="8646"/>
                    <a:pt x="6267" y="8646"/>
                  </a:cubicBezTo>
                  <a:cubicBezTo>
                    <a:pt x="6267" y="8646"/>
                    <a:pt x="6434" y="8706"/>
                    <a:pt x="6707" y="8777"/>
                  </a:cubicBezTo>
                  <a:cubicBezTo>
                    <a:pt x="6957" y="8848"/>
                    <a:pt x="7314" y="8920"/>
                    <a:pt x="7659" y="8979"/>
                  </a:cubicBezTo>
                  <a:cubicBezTo>
                    <a:pt x="8015" y="9039"/>
                    <a:pt x="8372" y="9074"/>
                    <a:pt x="8634" y="9086"/>
                  </a:cubicBezTo>
                  <a:cubicBezTo>
                    <a:pt x="8907" y="9098"/>
                    <a:pt x="9086" y="9098"/>
                    <a:pt x="9086" y="9098"/>
                  </a:cubicBezTo>
                  <a:cubicBezTo>
                    <a:pt x="9026" y="9098"/>
                    <a:pt x="9395" y="9098"/>
                    <a:pt x="9930" y="9122"/>
                  </a:cubicBezTo>
                  <a:cubicBezTo>
                    <a:pt x="10465" y="9134"/>
                    <a:pt x="11167" y="9193"/>
                    <a:pt x="11857" y="9312"/>
                  </a:cubicBezTo>
                  <a:cubicBezTo>
                    <a:pt x="12558" y="9419"/>
                    <a:pt x="13260" y="9562"/>
                    <a:pt x="13759" y="9717"/>
                  </a:cubicBezTo>
                  <a:cubicBezTo>
                    <a:pt x="14283" y="9847"/>
                    <a:pt x="14616" y="9966"/>
                    <a:pt x="14616" y="9966"/>
                  </a:cubicBezTo>
                  <a:cubicBezTo>
                    <a:pt x="14616" y="9966"/>
                    <a:pt x="14948" y="10073"/>
                    <a:pt x="15448" y="10264"/>
                  </a:cubicBezTo>
                  <a:cubicBezTo>
                    <a:pt x="15947" y="10442"/>
                    <a:pt x="16601" y="10727"/>
                    <a:pt x="17232" y="11037"/>
                  </a:cubicBezTo>
                  <a:cubicBezTo>
                    <a:pt x="17862" y="11346"/>
                    <a:pt x="18480" y="11714"/>
                    <a:pt x="18920" y="12000"/>
                  </a:cubicBezTo>
                  <a:cubicBezTo>
                    <a:pt x="19372" y="12285"/>
                    <a:pt x="19646" y="12511"/>
                    <a:pt x="19646" y="12511"/>
                  </a:cubicBezTo>
                  <a:cubicBezTo>
                    <a:pt x="19646" y="12511"/>
                    <a:pt x="19931" y="12713"/>
                    <a:pt x="20347" y="13046"/>
                  </a:cubicBezTo>
                  <a:cubicBezTo>
                    <a:pt x="20764" y="13367"/>
                    <a:pt x="21299" y="13831"/>
                    <a:pt x="21810" y="14331"/>
                  </a:cubicBezTo>
                  <a:cubicBezTo>
                    <a:pt x="22310" y="14830"/>
                    <a:pt x="22773" y="15365"/>
                    <a:pt x="23118" y="15782"/>
                  </a:cubicBezTo>
                  <a:cubicBezTo>
                    <a:pt x="23451" y="16198"/>
                    <a:pt x="23653" y="16471"/>
                    <a:pt x="23653" y="16471"/>
                  </a:cubicBezTo>
                  <a:cubicBezTo>
                    <a:pt x="23653" y="16471"/>
                    <a:pt x="23856" y="16757"/>
                    <a:pt x="24153" y="17209"/>
                  </a:cubicBezTo>
                  <a:cubicBezTo>
                    <a:pt x="24450" y="17649"/>
                    <a:pt x="24819" y="18243"/>
                    <a:pt x="25152" y="18885"/>
                  </a:cubicBezTo>
                  <a:cubicBezTo>
                    <a:pt x="25473" y="19504"/>
                    <a:pt x="25758" y="20158"/>
                    <a:pt x="25949" y="20657"/>
                  </a:cubicBezTo>
                  <a:cubicBezTo>
                    <a:pt x="26151" y="21145"/>
                    <a:pt x="26246" y="21490"/>
                    <a:pt x="26246" y="21490"/>
                  </a:cubicBezTo>
                  <a:cubicBezTo>
                    <a:pt x="26246" y="21490"/>
                    <a:pt x="26365" y="21823"/>
                    <a:pt x="26508" y="22334"/>
                  </a:cubicBezTo>
                  <a:cubicBezTo>
                    <a:pt x="26650" y="22834"/>
                    <a:pt x="26817" y="23535"/>
                    <a:pt x="26924" y="24237"/>
                  </a:cubicBezTo>
                  <a:cubicBezTo>
                    <a:pt x="27043" y="24938"/>
                    <a:pt x="27102" y="25628"/>
                    <a:pt x="27126" y="26163"/>
                  </a:cubicBezTo>
                  <a:cubicBezTo>
                    <a:pt x="27162" y="26698"/>
                    <a:pt x="27162" y="27043"/>
                    <a:pt x="27162" y="27043"/>
                  </a:cubicBezTo>
                  <a:cubicBezTo>
                    <a:pt x="27162" y="27043"/>
                    <a:pt x="27162" y="27400"/>
                    <a:pt x="27138" y="27923"/>
                  </a:cubicBezTo>
                  <a:cubicBezTo>
                    <a:pt x="27126" y="28458"/>
                    <a:pt x="27066" y="29160"/>
                    <a:pt x="26959" y="29850"/>
                  </a:cubicBezTo>
                  <a:cubicBezTo>
                    <a:pt x="26864" y="30552"/>
                    <a:pt x="26710" y="31253"/>
                    <a:pt x="26579" y="31753"/>
                  </a:cubicBezTo>
                  <a:cubicBezTo>
                    <a:pt x="26448" y="32276"/>
                    <a:pt x="26341" y="32609"/>
                    <a:pt x="26341" y="32609"/>
                  </a:cubicBezTo>
                  <a:cubicBezTo>
                    <a:pt x="26341" y="32609"/>
                    <a:pt x="26234" y="32942"/>
                    <a:pt x="26056" y="33441"/>
                  </a:cubicBezTo>
                  <a:cubicBezTo>
                    <a:pt x="25877" y="33941"/>
                    <a:pt x="25592" y="34595"/>
                    <a:pt x="25283" y="35225"/>
                  </a:cubicBezTo>
                  <a:cubicBezTo>
                    <a:pt x="24973" y="35855"/>
                    <a:pt x="24617" y="36474"/>
                    <a:pt x="24319" y="36914"/>
                  </a:cubicBezTo>
                  <a:cubicBezTo>
                    <a:pt x="24034" y="37366"/>
                    <a:pt x="23832" y="37639"/>
                    <a:pt x="23832" y="37639"/>
                  </a:cubicBezTo>
                  <a:cubicBezTo>
                    <a:pt x="23832" y="37639"/>
                    <a:pt x="23618" y="37936"/>
                    <a:pt x="23297" y="38353"/>
                  </a:cubicBezTo>
                  <a:cubicBezTo>
                    <a:pt x="22964" y="38769"/>
                    <a:pt x="22500" y="39304"/>
                    <a:pt x="22012" y="39815"/>
                  </a:cubicBezTo>
                  <a:cubicBezTo>
                    <a:pt x="21525" y="40315"/>
                    <a:pt x="20990" y="40791"/>
                    <a:pt x="20585" y="41124"/>
                  </a:cubicBezTo>
                  <a:cubicBezTo>
                    <a:pt x="20169" y="41468"/>
                    <a:pt x="19884" y="41671"/>
                    <a:pt x="19884" y="41671"/>
                  </a:cubicBezTo>
                  <a:cubicBezTo>
                    <a:pt x="19884" y="41671"/>
                    <a:pt x="19610" y="41885"/>
                    <a:pt x="19158" y="42182"/>
                  </a:cubicBezTo>
                  <a:cubicBezTo>
                    <a:pt x="18718" y="42479"/>
                    <a:pt x="18124" y="42848"/>
                    <a:pt x="17493" y="43169"/>
                  </a:cubicBezTo>
                  <a:cubicBezTo>
                    <a:pt x="16875" y="43502"/>
                    <a:pt x="16221" y="43799"/>
                    <a:pt x="15721" y="43990"/>
                  </a:cubicBezTo>
                  <a:cubicBezTo>
                    <a:pt x="15234" y="44180"/>
                    <a:pt x="14889" y="44299"/>
                    <a:pt x="14889" y="44299"/>
                  </a:cubicBezTo>
                  <a:cubicBezTo>
                    <a:pt x="14889" y="44299"/>
                    <a:pt x="14556" y="44418"/>
                    <a:pt x="14045" y="44572"/>
                  </a:cubicBezTo>
                  <a:cubicBezTo>
                    <a:pt x="13545" y="44715"/>
                    <a:pt x="12844" y="44881"/>
                    <a:pt x="12142" y="45000"/>
                  </a:cubicBezTo>
                  <a:cubicBezTo>
                    <a:pt x="11440" y="45119"/>
                    <a:pt x="10751" y="45191"/>
                    <a:pt x="10215" y="45226"/>
                  </a:cubicBezTo>
                  <a:cubicBezTo>
                    <a:pt x="9680" y="45250"/>
                    <a:pt x="9335" y="45250"/>
                    <a:pt x="9335" y="45250"/>
                  </a:cubicBezTo>
                  <a:lnTo>
                    <a:pt x="8765" y="45250"/>
                  </a:lnTo>
                  <a:cubicBezTo>
                    <a:pt x="8503" y="45274"/>
                    <a:pt x="8146" y="45286"/>
                    <a:pt x="7790" y="45345"/>
                  </a:cubicBezTo>
                  <a:cubicBezTo>
                    <a:pt x="7433" y="45393"/>
                    <a:pt x="7088" y="45464"/>
                    <a:pt x="6838" y="45536"/>
                  </a:cubicBezTo>
                  <a:cubicBezTo>
                    <a:pt x="6588" y="45595"/>
                    <a:pt x="6410" y="45654"/>
                    <a:pt x="6410" y="45654"/>
                  </a:cubicBezTo>
                  <a:cubicBezTo>
                    <a:pt x="6410" y="45654"/>
                    <a:pt x="6244" y="45702"/>
                    <a:pt x="5994" y="45785"/>
                  </a:cubicBezTo>
                  <a:cubicBezTo>
                    <a:pt x="5732" y="45880"/>
                    <a:pt x="5411" y="46011"/>
                    <a:pt x="5102" y="46178"/>
                  </a:cubicBezTo>
                  <a:cubicBezTo>
                    <a:pt x="4781" y="46320"/>
                    <a:pt x="4472" y="46523"/>
                    <a:pt x="4246" y="46653"/>
                  </a:cubicBezTo>
                  <a:cubicBezTo>
                    <a:pt x="4032" y="46796"/>
                    <a:pt x="3877" y="46903"/>
                    <a:pt x="3877" y="46903"/>
                  </a:cubicBezTo>
                  <a:cubicBezTo>
                    <a:pt x="3877" y="46903"/>
                    <a:pt x="3734" y="47010"/>
                    <a:pt x="3520" y="47177"/>
                  </a:cubicBezTo>
                  <a:cubicBezTo>
                    <a:pt x="3318" y="47331"/>
                    <a:pt x="3033" y="47569"/>
                    <a:pt x="2783" y="47807"/>
                  </a:cubicBezTo>
                  <a:cubicBezTo>
                    <a:pt x="2521" y="48069"/>
                    <a:pt x="2284" y="48330"/>
                    <a:pt x="2105" y="48520"/>
                  </a:cubicBezTo>
                  <a:cubicBezTo>
                    <a:pt x="1927" y="48734"/>
                    <a:pt x="1832" y="48877"/>
                    <a:pt x="1832" y="48877"/>
                  </a:cubicBezTo>
                  <a:cubicBezTo>
                    <a:pt x="1832" y="48877"/>
                    <a:pt x="1725" y="49032"/>
                    <a:pt x="1570" y="49234"/>
                  </a:cubicBezTo>
                  <a:cubicBezTo>
                    <a:pt x="1427" y="49460"/>
                    <a:pt x="1237" y="49757"/>
                    <a:pt x="1071" y="50066"/>
                  </a:cubicBezTo>
                  <a:cubicBezTo>
                    <a:pt x="904" y="50387"/>
                    <a:pt x="761" y="50709"/>
                    <a:pt x="654" y="50958"/>
                  </a:cubicBezTo>
                  <a:cubicBezTo>
                    <a:pt x="547" y="51220"/>
                    <a:pt x="500" y="51375"/>
                    <a:pt x="500" y="51375"/>
                  </a:cubicBezTo>
                  <a:cubicBezTo>
                    <a:pt x="500" y="51375"/>
                    <a:pt x="440" y="51541"/>
                    <a:pt x="369" y="51791"/>
                  </a:cubicBezTo>
                  <a:cubicBezTo>
                    <a:pt x="298" y="52052"/>
                    <a:pt x="202" y="52385"/>
                    <a:pt x="143" y="52742"/>
                  </a:cubicBezTo>
                  <a:cubicBezTo>
                    <a:pt x="83" y="53099"/>
                    <a:pt x="48" y="53444"/>
                    <a:pt x="24" y="53717"/>
                  </a:cubicBezTo>
                  <a:cubicBezTo>
                    <a:pt x="12" y="53979"/>
                    <a:pt x="12" y="54157"/>
                    <a:pt x="12" y="54157"/>
                  </a:cubicBezTo>
                  <a:lnTo>
                    <a:pt x="12" y="54609"/>
                  </a:lnTo>
                  <a:cubicBezTo>
                    <a:pt x="12" y="54871"/>
                    <a:pt x="48" y="55228"/>
                    <a:pt x="107" y="55584"/>
                  </a:cubicBezTo>
                  <a:cubicBezTo>
                    <a:pt x="143" y="55941"/>
                    <a:pt x="226" y="56286"/>
                    <a:pt x="298" y="56536"/>
                  </a:cubicBezTo>
                  <a:cubicBezTo>
                    <a:pt x="357" y="56785"/>
                    <a:pt x="416" y="56964"/>
                    <a:pt x="416" y="56964"/>
                  </a:cubicBezTo>
                  <a:cubicBezTo>
                    <a:pt x="416" y="56964"/>
                    <a:pt x="464" y="57130"/>
                    <a:pt x="547" y="57380"/>
                  </a:cubicBezTo>
                  <a:cubicBezTo>
                    <a:pt x="642" y="57642"/>
                    <a:pt x="773" y="57963"/>
                    <a:pt x="916" y="58272"/>
                  </a:cubicBezTo>
                  <a:cubicBezTo>
                    <a:pt x="1071" y="58605"/>
                    <a:pt x="1249" y="58902"/>
                    <a:pt x="1392" y="59140"/>
                  </a:cubicBezTo>
                  <a:cubicBezTo>
                    <a:pt x="1546" y="59366"/>
                    <a:pt x="1653" y="59509"/>
                    <a:pt x="1653" y="59509"/>
                  </a:cubicBezTo>
                  <a:cubicBezTo>
                    <a:pt x="1653" y="59509"/>
                    <a:pt x="1748" y="59663"/>
                    <a:pt x="1915" y="59865"/>
                  </a:cubicBezTo>
                  <a:cubicBezTo>
                    <a:pt x="2081" y="60079"/>
                    <a:pt x="2307" y="60353"/>
                    <a:pt x="2557" y="60615"/>
                  </a:cubicBezTo>
                  <a:cubicBezTo>
                    <a:pt x="2807" y="60864"/>
                    <a:pt x="3056" y="61114"/>
                    <a:pt x="3271" y="61281"/>
                  </a:cubicBezTo>
                  <a:cubicBezTo>
                    <a:pt x="3473" y="61459"/>
                    <a:pt x="3615" y="61566"/>
                    <a:pt x="3615" y="61566"/>
                  </a:cubicBezTo>
                  <a:cubicBezTo>
                    <a:pt x="3615" y="61566"/>
                    <a:pt x="3746" y="61661"/>
                    <a:pt x="3972" y="61828"/>
                  </a:cubicBezTo>
                  <a:cubicBezTo>
                    <a:pt x="4186" y="61982"/>
                    <a:pt x="4484" y="62172"/>
                    <a:pt x="4805" y="62339"/>
                  </a:cubicBezTo>
                  <a:cubicBezTo>
                    <a:pt x="5114" y="62494"/>
                    <a:pt x="5435" y="62648"/>
                    <a:pt x="5673" y="62755"/>
                  </a:cubicBezTo>
                  <a:cubicBezTo>
                    <a:pt x="5934" y="62850"/>
                    <a:pt x="6089" y="62910"/>
                    <a:pt x="6089" y="62910"/>
                  </a:cubicBezTo>
                  <a:cubicBezTo>
                    <a:pt x="6089" y="62910"/>
                    <a:pt x="6255" y="62969"/>
                    <a:pt x="6505" y="63053"/>
                  </a:cubicBezTo>
                  <a:cubicBezTo>
                    <a:pt x="6767" y="63124"/>
                    <a:pt x="7100" y="63207"/>
                    <a:pt x="7457" y="63267"/>
                  </a:cubicBezTo>
                  <a:cubicBezTo>
                    <a:pt x="7813" y="63326"/>
                    <a:pt x="8158" y="63374"/>
                    <a:pt x="8432" y="63385"/>
                  </a:cubicBezTo>
                  <a:cubicBezTo>
                    <a:pt x="8693" y="63409"/>
                    <a:pt x="8872" y="63409"/>
                    <a:pt x="8872" y="63409"/>
                  </a:cubicBezTo>
                  <a:lnTo>
                    <a:pt x="9324" y="63409"/>
                  </a:lnTo>
                  <a:cubicBezTo>
                    <a:pt x="9585" y="63409"/>
                    <a:pt x="9942" y="63374"/>
                    <a:pt x="10299" y="63326"/>
                  </a:cubicBezTo>
                  <a:cubicBezTo>
                    <a:pt x="10655" y="63290"/>
                    <a:pt x="11000" y="63207"/>
                    <a:pt x="11262" y="63148"/>
                  </a:cubicBezTo>
                  <a:cubicBezTo>
                    <a:pt x="11524" y="63088"/>
                    <a:pt x="11702" y="63029"/>
                    <a:pt x="11702" y="63029"/>
                  </a:cubicBezTo>
                  <a:cubicBezTo>
                    <a:pt x="11702" y="63029"/>
                    <a:pt x="11857" y="62993"/>
                    <a:pt x="12118" y="62898"/>
                  </a:cubicBezTo>
                  <a:cubicBezTo>
                    <a:pt x="12368" y="62815"/>
                    <a:pt x="12689" y="62672"/>
                    <a:pt x="13022" y="62529"/>
                  </a:cubicBezTo>
                  <a:cubicBezTo>
                    <a:pt x="13343" y="62375"/>
                    <a:pt x="13640" y="62196"/>
                    <a:pt x="13878" y="62054"/>
                  </a:cubicBezTo>
                  <a:cubicBezTo>
                    <a:pt x="14104" y="61899"/>
                    <a:pt x="14259" y="61816"/>
                    <a:pt x="14259" y="61816"/>
                  </a:cubicBezTo>
                  <a:cubicBezTo>
                    <a:pt x="14259" y="61816"/>
                    <a:pt x="14401" y="61709"/>
                    <a:pt x="14616" y="61542"/>
                  </a:cubicBezTo>
                  <a:cubicBezTo>
                    <a:pt x="14818" y="61388"/>
                    <a:pt x="15103" y="61162"/>
                    <a:pt x="15353" y="60912"/>
                  </a:cubicBezTo>
                  <a:cubicBezTo>
                    <a:pt x="15603" y="60650"/>
                    <a:pt x="15864" y="60401"/>
                    <a:pt x="16019" y="60198"/>
                  </a:cubicBezTo>
                  <a:cubicBezTo>
                    <a:pt x="16197" y="59984"/>
                    <a:pt x="16304" y="59854"/>
                    <a:pt x="16304" y="59854"/>
                  </a:cubicBezTo>
                  <a:cubicBezTo>
                    <a:pt x="16304" y="59854"/>
                    <a:pt x="16411" y="59723"/>
                    <a:pt x="16578" y="59497"/>
                  </a:cubicBezTo>
                  <a:cubicBezTo>
                    <a:pt x="16720" y="59271"/>
                    <a:pt x="16911" y="58974"/>
                    <a:pt x="17077" y="58664"/>
                  </a:cubicBezTo>
                  <a:cubicBezTo>
                    <a:pt x="17244" y="58355"/>
                    <a:pt x="17386" y="58022"/>
                    <a:pt x="17493" y="57784"/>
                  </a:cubicBezTo>
                  <a:cubicBezTo>
                    <a:pt x="17600" y="57535"/>
                    <a:pt x="17660" y="57368"/>
                    <a:pt x="17660" y="57368"/>
                  </a:cubicBezTo>
                  <a:cubicBezTo>
                    <a:pt x="17660" y="57368"/>
                    <a:pt x="17719" y="57202"/>
                    <a:pt x="17791" y="56952"/>
                  </a:cubicBezTo>
                  <a:cubicBezTo>
                    <a:pt x="17862" y="56702"/>
                    <a:pt x="17957" y="56357"/>
                    <a:pt x="18017" y="56001"/>
                  </a:cubicBezTo>
                  <a:cubicBezTo>
                    <a:pt x="18076" y="55656"/>
                    <a:pt x="18124" y="55299"/>
                    <a:pt x="18136" y="55037"/>
                  </a:cubicBezTo>
                  <a:cubicBezTo>
                    <a:pt x="18147" y="54764"/>
                    <a:pt x="18159" y="54585"/>
                    <a:pt x="18159" y="54585"/>
                  </a:cubicBezTo>
                  <a:cubicBezTo>
                    <a:pt x="18159" y="54585"/>
                    <a:pt x="18159" y="54336"/>
                    <a:pt x="18183" y="53955"/>
                  </a:cubicBezTo>
                  <a:cubicBezTo>
                    <a:pt x="18195" y="53420"/>
                    <a:pt x="18243" y="52718"/>
                    <a:pt x="18326" y="52017"/>
                  </a:cubicBezTo>
                  <a:cubicBezTo>
                    <a:pt x="18421" y="51315"/>
                    <a:pt x="18552" y="50625"/>
                    <a:pt x="18683" y="50102"/>
                  </a:cubicBezTo>
                  <a:cubicBezTo>
                    <a:pt x="18802" y="49579"/>
                    <a:pt x="18909" y="49234"/>
                    <a:pt x="18909" y="49234"/>
                  </a:cubicBezTo>
                  <a:cubicBezTo>
                    <a:pt x="18909" y="49234"/>
                    <a:pt x="18992" y="48901"/>
                    <a:pt x="19170" y="48390"/>
                  </a:cubicBezTo>
                  <a:cubicBezTo>
                    <a:pt x="19349" y="47890"/>
                    <a:pt x="19610" y="47236"/>
                    <a:pt x="19919" y="46594"/>
                  </a:cubicBezTo>
                  <a:cubicBezTo>
                    <a:pt x="20217" y="45952"/>
                    <a:pt x="20573" y="45333"/>
                    <a:pt x="20859" y="44881"/>
                  </a:cubicBezTo>
                  <a:cubicBezTo>
                    <a:pt x="21132" y="44441"/>
                    <a:pt x="21335" y="44144"/>
                    <a:pt x="21335" y="44144"/>
                  </a:cubicBezTo>
                  <a:cubicBezTo>
                    <a:pt x="21335" y="44144"/>
                    <a:pt x="21525" y="43847"/>
                    <a:pt x="21846" y="43431"/>
                  </a:cubicBezTo>
                  <a:cubicBezTo>
                    <a:pt x="22179" y="43014"/>
                    <a:pt x="22619" y="42455"/>
                    <a:pt x="23095" y="41944"/>
                  </a:cubicBezTo>
                  <a:cubicBezTo>
                    <a:pt x="23594" y="41421"/>
                    <a:pt x="24093" y="40945"/>
                    <a:pt x="24510" y="40600"/>
                  </a:cubicBezTo>
                  <a:cubicBezTo>
                    <a:pt x="24914" y="40255"/>
                    <a:pt x="25199" y="40041"/>
                    <a:pt x="25199" y="40041"/>
                  </a:cubicBezTo>
                  <a:cubicBezTo>
                    <a:pt x="25199" y="40041"/>
                    <a:pt x="25473" y="39815"/>
                    <a:pt x="25913" y="39518"/>
                  </a:cubicBezTo>
                  <a:cubicBezTo>
                    <a:pt x="26341" y="39221"/>
                    <a:pt x="26936" y="38828"/>
                    <a:pt x="27554" y="38495"/>
                  </a:cubicBezTo>
                  <a:cubicBezTo>
                    <a:pt x="28184" y="38151"/>
                    <a:pt x="28826" y="37853"/>
                    <a:pt x="29314" y="37639"/>
                  </a:cubicBezTo>
                  <a:cubicBezTo>
                    <a:pt x="29802" y="37437"/>
                    <a:pt x="30146" y="37318"/>
                    <a:pt x="30146" y="37318"/>
                  </a:cubicBezTo>
                  <a:cubicBezTo>
                    <a:pt x="30146" y="37318"/>
                    <a:pt x="30468" y="37199"/>
                    <a:pt x="30991" y="37033"/>
                  </a:cubicBezTo>
                  <a:cubicBezTo>
                    <a:pt x="31502" y="36890"/>
                    <a:pt x="32180" y="36688"/>
                    <a:pt x="32882" y="36569"/>
                  </a:cubicBezTo>
                  <a:cubicBezTo>
                    <a:pt x="33583" y="36438"/>
                    <a:pt x="34273" y="36355"/>
                    <a:pt x="34808" y="36319"/>
                  </a:cubicBezTo>
                  <a:cubicBezTo>
                    <a:pt x="35343" y="36272"/>
                    <a:pt x="35688" y="36272"/>
                    <a:pt x="35688" y="36272"/>
                  </a:cubicBezTo>
                  <a:cubicBezTo>
                    <a:pt x="35688" y="36272"/>
                    <a:pt x="35847" y="36266"/>
                    <a:pt x="36107" y="36266"/>
                  </a:cubicBezTo>
                  <a:cubicBezTo>
                    <a:pt x="36238" y="36266"/>
                    <a:pt x="36394" y="36268"/>
                    <a:pt x="36568" y="36272"/>
                  </a:cubicBezTo>
                  <a:cubicBezTo>
                    <a:pt x="37103" y="36295"/>
                    <a:pt x="37805" y="36319"/>
                    <a:pt x="38495" y="36414"/>
                  </a:cubicBezTo>
                  <a:cubicBezTo>
                    <a:pt x="39196" y="36498"/>
                    <a:pt x="39898" y="36628"/>
                    <a:pt x="40421" y="36747"/>
                  </a:cubicBezTo>
                  <a:cubicBezTo>
                    <a:pt x="40933" y="36866"/>
                    <a:pt x="41277" y="36973"/>
                    <a:pt x="41277" y="36973"/>
                  </a:cubicBezTo>
                  <a:cubicBezTo>
                    <a:pt x="41277" y="36973"/>
                    <a:pt x="41622" y="37068"/>
                    <a:pt x="42122" y="37247"/>
                  </a:cubicBezTo>
                  <a:cubicBezTo>
                    <a:pt x="42633" y="37425"/>
                    <a:pt x="43287" y="37675"/>
                    <a:pt x="43929" y="37972"/>
                  </a:cubicBezTo>
                  <a:cubicBezTo>
                    <a:pt x="44560" y="38269"/>
                    <a:pt x="45190" y="38614"/>
                    <a:pt x="45630" y="38888"/>
                  </a:cubicBezTo>
                  <a:cubicBezTo>
                    <a:pt x="46082" y="39173"/>
                    <a:pt x="46379" y="39364"/>
                    <a:pt x="46379" y="39364"/>
                  </a:cubicBezTo>
                  <a:cubicBezTo>
                    <a:pt x="46379" y="39364"/>
                    <a:pt x="46676" y="39566"/>
                    <a:pt x="47093" y="39887"/>
                  </a:cubicBezTo>
                  <a:cubicBezTo>
                    <a:pt x="47521" y="40196"/>
                    <a:pt x="48056" y="40648"/>
                    <a:pt x="48579" y="41135"/>
                  </a:cubicBezTo>
                  <a:cubicBezTo>
                    <a:pt x="49102" y="41611"/>
                    <a:pt x="49578" y="42134"/>
                    <a:pt x="49935" y="42539"/>
                  </a:cubicBezTo>
                  <a:cubicBezTo>
                    <a:pt x="50268" y="42931"/>
                    <a:pt x="50494" y="43217"/>
                    <a:pt x="50494" y="43217"/>
                  </a:cubicBezTo>
                  <a:cubicBezTo>
                    <a:pt x="50494" y="43217"/>
                    <a:pt x="50720" y="43502"/>
                    <a:pt x="51017" y="43930"/>
                  </a:cubicBezTo>
                  <a:cubicBezTo>
                    <a:pt x="51326" y="44358"/>
                    <a:pt x="51719" y="44953"/>
                    <a:pt x="52052" y="45583"/>
                  </a:cubicBezTo>
                  <a:cubicBezTo>
                    <a:pt x="52396" y="46201"/>
                    <a:pt x="52694" y="46844"/>
                    <a:pt x="52908" y="47331"/>
                  </a:cubicBezTo>
                  <a:cubicBezTo>
                    <a:pt x="53110" y="47831"/>
                    <a:pt x="53229" y="48152"/>
                    <a:pt x="53229" y="48152"/>
                  </a:cubicBezTo>
                  <a:cubicBezTo>
                    <a:pt x="53229" y="48152"/>
                    <a:pt x="53348" y="48485"/>
                    <a:pt x="53514" y="48996"/>
                  </a:cubicBezTo>
                  <a:cubicBezTo>
                    <a:pt x="53681" y="49507"/>
                    <a:pt x="53859" y="50185"/>
                    <a:pt x="53990" y="50887"/>
                  </a:cubicBezTo>
                  <a:cubicBezTo>
                    <a:pt x="54121" y="51589"/>
                    <a:pt x="54216" y="52290"/>
                    <a:pt x="54252" y="52825"/>
                  </a:cubicBezTo>
                  <a:cubicBezTo>
                    <a:pt x="54299" y="53360"/>
                    <a:pt x="54311" y="53693"/>
                    <a:pt x="54311" y="53693"/>
                  </a:cubicBezTo>
                  <a:cubicBezTo>
                    <a:pt x="54311" y="53693"/>
                    <a:pt x="54335" y="54050"/>
                    <a:pt x="54335" y="54573"/>
                  </a:cubicBezTo>
                  <a:cubicBezTo>
                    <a:pt x="54335" y="55109"/>
                    <a:pt x="54287" y="55810"/>
                    <a:pt x="54192" y="56512"/>
                  </a:cubicBezTo>
                  <a:cubicBezTo>
                    <a:pt x="54109" y="57202"/>
                    <a:pt x="53990" y="57903"/>
                    <a:pt x="53859" y="58426"/>
                  </a:cubicBezTo>
                  <a:cubicBezTo>
                    <a:pt x="53740" y="58950"/>
                    <a:pt x="53633" y="59283"/>
                    <a:pt x="53633" y="59283"/>
                  </a:cubicBezTo>
                  <a:cubicBezTo>
                    <a:pt x="53633" y="59283"/>
                    <a:pt x="53538" y="59628"/>
                    <a:pt x="53360" y="60139"/>
                  </a:cubicBezTo>
                  <a:cubicBezTo>
                    <a:pt x="53205" y="60638"/>
                    <a:pt x="52932" y="61292"/>
                    <a:pt x="52634" y="61947"/>
                  </a:cubicBezTo>
                  <a:cubicBezTo>
                    <a:pt x="52337" y="62589"/>
                    <a:pt x="51992" y="63207"/>
                    <a:pt x="51730" y="63671"/>
                  </a:cubicBezTo>
                  <a:cubicBezTo>
                    <a:pt x="51457" y="64135"/>
                    <a:pt x="51255" y="64420"/>
                    <a:pt x="51255" y="64420"/>
                  </a:cubicBezTo>
                  <a:cubicBezTo>
                    <a:pt x="51255" y="64420"/>
                    <a:pt x="51065" y="64717"/>
                    <a:pt x="50743" y="65146"/>
                  </a:cubicBezTo>
                  <a:cubicBezTo>
                    <a:pt x="50434" y="65574"/>
                    <a:pt x="49994" y="66121"/>
                    <a:pt x="49495" y="66632"/>
                  </a:cubicBezTo>
                  <a:cubicBezTo>
                    <a:pt x="49019" y="67155"/>
                    <a:pt x="48508" y="67643"/>
                    <a:pt x="48103" y="67988"/>
                  </a:cubicBezTo>
                  <a:cubicBezTo>
                    <a:pt x="47699" y="68321"/>
                    <a:pt x="47414" y="68547"/>
                    <a:pt x="47414" y="68547"/>
                  </a:cubicBezTo>
                  <a:cubicBezTo>
                    <a:pt x="47414" y="68547"/>
                    <a:pt x="47140" y="68773"/>
                    <a:pt x="46700" y="69082"/>
                  </a:cubicBezTo>
                  <a:cubicBezTo>
                    <a:pt x="46272" y="69391"/>
                    <a:pt x="45677" y="69783"/>
                    <a:pt x="45071" y="70128"/>
                  </a:cubicBezTo>
                  <a:cubicBezTo>
                    <a:pt x="44441" y="70461"/>
                    <a:pt x="43810" y="70782"/>
                    <a:pt x="43311" y="70985"/>
                  </a:cubicBezTo>
                  <a:cubicBezTo>
                    <a:pt x="42823" y="71199"/>
                    <a:pt x="42502" y="71317"/>
                    <a:pt x="42502" y="71317"/>
                  </a:cubicBezTo>
                  <a:cubicBezTo>
                    <a:pt x="42502" y="71317"/>
                    <a:pt x="42169" y="71448"/>
                    <a:pt x="41670" y="71591"/>
                  </a:cubicBezTo>
                  <a:cubicBezTo>
                    <a:pt x="41158" y="71757"/>
                    <a:pt x="40481" y="71936"/>
                    <a:pt x="39779" y="72067"/>
                  </a:cubicBezTo>
                  <a:cubicBezTo>
                    <a:pt x="39077" y="72209"/>
                    <a:pt x="38376" y="72293"/>
                    <a:pt x="37841" y="72352"/>
                  </a:cubicBezTo>
                  <a:cubicBezTo>
                    <a:pt x="37305" y="72400"/>
                    <a:pt x="36972" y="72412"/>
                    <a:pt x="36972" y="72412"/>
                  </a:cubicBezTo>
                  <a:cubicBezTo>
                    <a:pt x="36972" y="72412"/>
                    <a:pt x="36877" y="72412"/>
                    <a:pt x="36735" y="72423"/>
                  </a:cubicBezTo>
                  <a:lnTo>
                    <a:pt x="36164" y="72423"/>
                  </a:lnTo>
                  <a:cubicBezTo>
                    <a:pt x="35902" y="72423"/>
                    <a:pt x="35545" y="72447"/>
                    <a:pt x="35189" y="72483"/>
                  </a:cubicBezTo>
                  <a:cubicBezTo>
                    <a:pt x="34832" y="72530"/>
                    <a:pt x="34487" y="72590"/>
                    <a:pt x="34214" y="72649"/>
                  </a:cubicBezTo>
                  <a:cubicBezTo>
                    <a:pt x="33964" y="72709"/>
                    <a:pt x="33785" y="72756"/>
                    <a:pt x="33785" y="72756"/>
                  </a:cubicBezTo>
                  <a:cubicBezTo>
                    <a:pt x="33785" y="72756"/>
                    <a:pt x="33607" y="72804"/>
                    <a:pt x="33357" y="72887"/>
                  </a:cubicBezTo>
                  <a:cubicBezTo>
                    <a:pt x="33108" y="72982"/>
                    <a:pt x="32775" y="73101"/>
                    <a:pt x="32454" y="73244"/>
                  </a:cubicBezTo>
                  <a:cubicBezTo>
                    <a:pt x="32121" y="73399"/>
                    <a:pt x="31811" y="73553"/>
                    <a:pt x="31585" y="73708"/>
                  </a:cubicBezTo>
                  <a:cubicBezTo>
                    <a:pt x="31359" y="73839"/>
                    <a:pt x="31217" y="73946"/>
                    <a:pt x="31217" y="73946"/>
                  </a:cubicBezTo>
                  <a:cubicBezTo>
                    <a:pt x="31217" y="73946"/>
                    <a:pt x="31062" y="74053"/>
                    <a:pt x="30848" y="74195"/>
                  </a:cubicBezTo>
                  <a:cubicBezTo>
                    <a:pt x="30634" y="74362"/>
                    <a:pt x="30349" y="74588"/>
                    <a:pt x="30087" y="74826"/>
                  </a:cubicBezTo>
                  <a:cubicBezTo>
                    <a:pt x="29814" y="75063"/>
                    <a:pt x="29576" y="75325"/>
                    <a:pt x="29397" y="75515"/>
                  </a:cubicBezTo>
                  <a:cubicBezTo>
                    <a:pt x="29219" y="75729"/>
                    <a:pt x="29124" y="75860"/>
                    <a:pt x="29124" y="75860"/>
                  </a:cubicBezTo>
                  <a:cubicBezTo>
                    <a:pt x="29124" y="75860"/>
                    <a:pt x="29005" y="75991"/>
                    <a:pt x="28850" y="76217"/>
                  </a:cubicBezTo>
                  <a:cubicBezTo>
                    <a:pt x="28684" y="76443"/>
                    <a:pt x="28493" y="76740"/>
                    <a:pt x="28315" y="77038"/>
                  </a:cubicBezTo>
                  <a:cubicBezTo>
                    <a:pt x="28137" y="77347"/>
                    <a:pt x="27994" y="77656"/>
                    <a:pt x="27887" y="77918"/>
                  </a:cubicBezTo>
                  <a:cubicBezTo>
                    <a:pt x="27780" y="78155"/>
                    <a:pt x="27721" y="78334"/>
                    <a:pt x="27721" y="78334"/>
                  </a:cubicBezTo>
                  <a:cubicBezTo>
                    <a:pt x="27721" y="78334"/>
                    <a:pt x="27661" y="78488"/>
                    <a:pt x="27578" y="78750"/>
                  </a:cubicBezTo>
                  <a:cubicBezTo>
                    <a:pt x="27495" y="79000"/>
                    <a:pt x="27399" y="79345"/>
                    <a:pt x="27316" y="79678"/>
                  </a:cubicBezTo>
                  <a:cubicBezTo>
                    <a:pt x="27245" y="80022"/>
                    <a:pt x="27197" y="80379"/>
                    <a:pt x="27173" y="80653"/>
                  </a:cubicBezTo>
                  <a:cubicBezTo>
                    <a:pt x="27138" y="80914"/>
                    <a:pt x="27138" y="81093"/>
                    <a:pt x="27138" y="81093"/>
                  </a:cubicBezTo>
                  <a:cubicBezTo>
                    <a:pt x="27138" y="81093"/>
                    <a:pt x="27126" y="81271"/>
                    <a:pt x="27126" y="81545"/>
                  </a:cubicBezTo>
                  <a:cubicBezTo>
                    <a:pt x="27126" y="81806"/>
                    <a:pt x="27138" y="82163"/>
                    <a:pt x="27185" y="82520"/>
                  </a:cubicBezTo>
                  <a:cubicBezTo>
                    <a:pt x="27233" y="82877"/>
                    <a:pt x="27292" y="83221"/>
                    <a:pt x="27352" y="83483"/>
                  </a:cubicBezTo>
                  <a:cubicBezTo>
                    <a:pt x="27411" y="83745"/>
                    <a:pt x="27459" y="83923"/>
                    <a:pt x="27459" y="83923"/>
                  </a:cubicBezTo>
                  <a:cubicBezTo>
                    <a:pt x="27459" y="83923"/>
                    <a:pt x="27495" y="84101"/>
                    <a:pt x="27590" y="84351"/>
                  </a:cubicBezTo>
                  <a:cubicBezTo>
                    <a:pt x="27673" y="84601"/>
                    <a:pt x="27792" y="84934"/>
                    <a:pt x="27946" y="85255"/>
                  </a:cubicBezTo>
                  <a:cubicBezTo>
                    <a:pt x="28089" y="85588"/>
                    <a:pt x="28256" y="85897"/>
                    <a:pt x="28386" y="86123"/>
                  </a:cubicBezTo>
                  <a:cubicBezTo>
                    <a:pt x="28529" y="86337"/>
                    <a:pt x="28624" y="86492"/>
                    <a:pt x="28624" y="86492"/>
                  </a:cubicBezTo>
                  <a:cubicBezTo>
                    <a:pt x="28624" y="86492"/>
                    <a:pt x="28719" y="86634"/>
                    <a:pt x="28886" y="86860"/>
                  </a:cubicBezTo>
                  <a:cubicBezTo>
                    <a:pt x="29041" y="87086"/>
                    <a:pt x="29266" y="87348"/>
                    <a:pt x="29504" y="87622"/>
                  </a:cubicBezTo>
                  <a:cubicBezTo>
                    <a:pt x="29742" y="87883"/>
                    <a:pt x="29992" y="88121"/>
                    <a:pt x="30206" y="88299"/>
                  </a:cubicBezTo>
                  <a:cubicBezTo>
                    <a:pt x="30408" y="88478"/>
                    <a:pt x="30551" y="88585"/>
                    <a:pt x="30551" y="88585"/>
                  </a:cubicBezTo>
                  <a:cubicBezTo>
                    <a:pt x="30551" y="88585"/>
                    <a:pt x="30682" y="88704"/>
                    <a:pt x="30908" y="88858"/>
                  </a:cubicBezTo>
                  <a:cubicBezTo>
                    <a:pt x="31122" y="89013"/>
                    <a:pt x="31419" y="89215"/>
                    <a:pt x="31716" y="89393"/>
                  </a:cubicBezTo>
                  <a:cubicBezTo>
                    <a:pt x="32037" y="89572"/>
                    <a:pt x="32347" y="89715"/>
                    <a:pt x="32596" y="89833"/>
                  </a:cubicBezTo>
                  <a:cubicBezTo>
                    <a:pt x="32834" y="89940"/>
                    <a:pt x="33012" y="90000"/>
                    <a:pt x="33012" y="90000"/>
                  </a:cubicBezTo>
                  <a:cubicBezTo>
                    <a:pt x="33012" y="90000"/>
                    <a:pt x="33179" y="90059"/>
                    <a:pt x="33429" y="90143"/>
                  </a:cubicBezTo>
                  <a:cubicBezTo>
                    <a:pt x="33678" y="90238"/>
                    <a:pt x="34023" y="90321"/>
                    <a:pt x="34368" y="90404"/>
                  </a:cubicBezTo>
                  <a:cubicBezTo>
                    <a:pt x="34713" y="90476"/>
                    <a:pt x="35070" y="90523"/>
                    <a:pt x="35331" y="90547"/>
                  </a:cubicBezTo>
                  <a:cubicBezTo>
                    <a:pt x="35605" y="90583"/>
                    <a:pt x="35783" y="90583"/>
                    <a:pt x="35783" y="90583"/>
                  </a:cubicBezTo>
                  <a:cubicBezTo>
                    <a:pt x="35783" y="90583"/>
                    <a:pt x="35962" y="90595"/>
                    <a:pt x="36223" y="90595"/>
                  </a:cubicBezTo>
                  <a:cubicBezTo>
                    <a:pt x="36497" y="90595"/>
                    <a:pt x="36854" y="90583"/>
                    <a:pt x="37210" y="90535"/>
                  </a:cubicBezTo>
                  <a:cubicBezTo>
                    <a:pt x="37567" y="90499"/>
                    <a:pt x="37900" y="90428"/>
                    <a:pt x="38174" y="90380"/>
                  </a:cubicBezTo>
                  <a:cubicBezTo>
                    <a:pt x="38423" y="90321"/>
                    <a:pt x="38602" y="90285"/>
                    <a:pt x="38602" y="90285"/>
                  </a:cubicBezTo>
                  <a:cubicBezTo>
                    <a:pt x="38602" y="90285"/>
                    <a:pt x="38780" y="90238"/>
                    <a:pt x="39030" y="90166"/>
                  </a:cubicBezTo>
                  <a:cubicBezTo>
                    <a:pt x="39291" y="90083"/>
                    <a:pt x="39613" y="89952"/>
                    <a:pt x="39946" y="89810"/>
                  </a:cubicBezTo>
                  <a:cubicBezTo>
                    <a:pt x="40267" y="89655"/>
                    <a:pt x="40576" y="89489"/>
                    <a:pt x="40802" y="89358"/>
                  </a:cubicBezTo>
                  <a:cubicBezTo>
                    <a:pt x="41028" y="89227"/>
                    <a:pt x="41170" y="89120"/>
                    <a:pt x="41170" y="89120"/>
                  </a:cubicBezTo>
                  <a:cubicBezTo>
                    <a:pt x="41170" y="89120"/>
                    <a:pt x="41325" y="89037"/>
                    <a:pt x="41551" y="88870"/>
                  </a:cubicBezTo>
                  <a:cubicBezTo>
                    <a:pt x="41765" y="88704"/>
                    <a:pt x="42038" y="88502"/>
                    <a:pt x="42300" y="88240"/>
                  </a:cubicBezTo>
                  <a:cubicBezTo>
                    <a:pt x="42574" y="88002"/>
                    <a:pt x="42823" y="87752"/>
                    <a:pt x="43002" y="87550"/>
                  </a:cubicBezTo>
                  <a:cubicBezTo>
                    <a:pt x="43180" y="87348"/>
                    <a:pt x="43287" y="87205"/>
                    <a:pt x="43287" y="87205"/>
                  </a:cubicBezTo>
                  <a:cubicBezTo>
                    <a:pt x="43287" y="87205"/>
                    <a:pt x="43406" y="87074"/>
                    <a:pt x="43549" y="86849"/>
                  </a:cubicBezTo>
                  <a:cubicBezTo>
                    <a:pt x="43715" y="86634"/>
                    <a:pt x="43906" y="86337"/>
                    <a:pt x="44084" y="86028"/>
                  </a:cubicBezTo>
                  <a:cubicBezTo>
                    <a:pt x="44262" y="85719"/>
                    <a:pt x="44429" y="85410"/>
                    <a:pt x="44536" y="85148"/>
                  </a:cubicBezTo>
                  <a:cubicBezTo>
                    <a:pt x="44643" y="84910"/>
                    <a:pt x="44702" y="84732"/>
                    <a:pt x="44702" y="84732"/>
                  </a:cubicBezTo>
                  <a:cubicBezTo>
                    <a:pt x="44702" y="84732"/>
                    <a:pt x="44762" y="84577"/>
                    <a:pt x="44845" y="84316"/>
                  </a:cubicBezTo>
                  <a:cubicBezTo>
                    <a:pt x="44940" y="84066"/>
                    <a:pt x="45023" y="83721"/>
                    <a:pt x="45095" y="83388"/>
                  </a:cubicBezTo>
                  <a:cubicBezTo>
                    <a:pt x="45178" y="83043"/>
                    <a:pt x="45214" y="82686"/>
                    <a:pt x="45249" y="82413"/>
                  </a:cubicBezTo>
                  <a:cubicBezTo>
                    <a:pt x="45273" y="82151"/>
                    <a:pt x="45273" y="81973"/>
                    <a:pt x="45273" y="81973"/>
                  </a:cubicBezTo>
                  <a:cubicBezTo>
                    <a:pt x="45273" y="81973"/>
                    <a:pt x="45297" y="81794"/>
                    <a:pt x="45297" y="81521"/>
                  </a:cubicBezTo>
                  <a:lnTo>
                    <a:pt x="45297" y="81140"/>
                  </a:lnTo>
                  <a:cubicBezTo>
                    <a:pt x="45297" y="80986"/>
                    <a:pt x="45297" y="80831"/>
                    <a:pt x="45309" y="80665"/>
                  </a:cubicBezTo>
                  <a:cubicBezTo>
                    <a:pt x="45321" y="80332"/>
                    <a:pt x="45356" y="79975"/>
                    <a:pt x="45380" y="79618"/>
                  </a:cubicBezTo>
                  <a:cubicBezTo>
                    <a:pt x="45452" y="78928"/>
                    <a:pt x="45570" y="78227"/>
                    <a:pt x="45677" y="77704"/>
                  </a:cubicBezTo>
                  <a:cubicBezTo>
                    <a:pt x="45784" y="77180"/>
                    <a:pt x="45892" y="76847"/>
                    <a:pt x="45892" y="76847"/>
                  </a:cubicBezTo>
                  <a:cubicBezTo>
                    <a:pt x="45892" y="76847"/>
                    <a:pt x="45975" y="76502"/>
                    <a:pt x="46141" y="75991"/>
                  </a:cubicBezTo>
                  <a:cubicBezTo>
                    <a:pt x="46308" y="75492"/>
                    <a:pt x="46546" y="74826"/>
                    <a:pt x="46819" y="74172"/>
                  </a:cubicBezTo>
                  <a:cubicBezTo>
                    <a:pt x="47104" y="73518"/>
                    <a:pt x="47437" y="72887"/>
                    <a:pt x="47699" y="72423"/>
                  </a:cubicBezTo>
                  <a:cubicBezTo>
                    <a:pt x="47973" y="71972"/>
                    <a:pt x="48163" y="71674"/>
                    <a:pt x="48163" y="71674"/>
                  </a:cubicBezTo>
                  <a:cubicBezTo>
                    <a:pt x="48163" y="71674"/>
                    <a:pt x="48353" y="71377"/>
                    <a:pt x="48650" y="70937"/>
                  </a:cubicBezTo>
                  <a:cubicBezTo>
                    <a:pt x="48960" y="70509"/>
                    <a:pt x="49400" y="69950"/>
                    <a:pt x="49875" y="69427"/>
                  </a:cubicBezTo>
                  <a:cubicBezTo>
                    <a:pt x="50351" y="68892"/>
                    <a:pt x="50850" y="68404"/>
                    <a:pt x="51243" y="68047"/>
                  </a:cubicBezTo>
                  <a:cubicBezTo>
                    <a:pt x="51623" y="67690"/>
                    <a:pt x="51909" y="67464"/>
                    <a:pt x="51909" y="67464"/>
                  </a:cubicBezTo>
                  <a:cubicBezTo>
                    <a:pt x="51909" y="67464"/>
                    <a:pt x="52170" y="67239"/>
                    <a:pt x="52610" y="66929"/>
                  </a:cubicBezTo>
                  <a:cubicBezTo>
                    <a:pt x="53039" y="66620"/>
                    <a:pt x="53621" y="66216"/>
                    <a:pt x="54228" y="65859"/>
                  </a:cubicBezTo>
                  <a:cubicBezTo>
                    <a:pt x="54834" y="65502"/>
                    <a:pt x="55476" y="65193"/>
                    <a:pt x="55952" y="64967"/>
                  </a:cubicBezTo>
                  <a:cubicBezTo>
                    <a:pt x="56440" y="64741"/>
                    <a:pt x="56773" y="64622"/>
                    <a:pt x="56773" y="64622"/>
                  </a:cubicBezTo>
                  <a:cubicBezTo>
                    <a:pt x="56773" y="64622"/>
                    <a:pt x="57094" y="64491"/>
                    <a:pt x="57605" y="64325"/>
                  </a:cubicBezTo>
                  <a:cubicBezTo>
                    <a:pt x="58105" y="64158"/>
                    <a:pt x="58794" y="63956"/>
                    <a:pt x="59472" y="63802"/>
                  </a:cubicBezTo>
                  <a:cubicBezTo>
                    <a:pt x="60174" y="63659"/>
                    <a:pt x="60875" y="63552"/>
                    <a:pt x="61387" y="63493"/>
                  </a:cubicBezTo>
                  <a:cubicBezTo>
                    <a:pt x="61910" y="63433"/>
                    <a:pt x="62267" y="63421"/>
                    <a:pt x="62267" y="63421"/>
                  </a:cubicBezTo>
                  <a:cubicBezTo>
                    <a:pt x="62267" y="63421"/>
                    <a:pt x="62624" y="63385"/>
                    <a:pt x="63147" y="63385"/>
                  </a:cubicBezTo>
                  <a:cubicBezTo>
                    <a:pt x="63670" y="63385"/>
                    <a:pt x="64384" y="63409"/>
                    <a:pt x="65073" y="63481"/>
                  </a:cubicBezTo>
                  <a:cubicBezTo>
                    <a:pt x="65775" y="63540"/>
                    <a:pt x="66477" y="63659"/>
                    <a:pt x="67000" y="63778"/>
                  </a:cubicBezTo>
                  <a:cubicBezTo>
                    <a:pt x="67511" y="63885"/>
                    <a:pt x="67856" y="63980"/>
                    <a:pt x="67856" y="63980"/>
                  </a:cubicBezTo>
                  <a:cubicBezTo>
                    <a:pt x="67856" y="63980"/>
                    <a:pt x="68201" y="64075"/>
                    <a:pt x="68700" y="64218"/>
                  </a:cubicBezTo>
                  <a:cubicBezTo>
                    <a:pt x="69212" y="64384"/>
                    <a:pt x="69878" y="64622"/>
                    <a:pt x="70532" y="64908"/>
                  </a:cubicBezTo>
                  <a:cubicBezTo>
                    <a:pt x="71186" y="65193"/>
                    <a:pt x="71816" y="65514"/>
                    <a:pt x="72268" y="65788"/>
                  </a:cubicBezTo>
                  <a:cubicBezTo>
                    <a:pt x="72732" y="66049"/>
                    <a:pt x="73029" y="66240"/>
                    <a:pt x="73029" y="66240"/>
                  </a:cubicBezTo>
                  <a:cubicBezTo>
                    <a:pt x="73029" y="66240"/>
                    <a:pt x="73326" y="66442"/>
                    <a:pt x="73754" y="66739"/>
                  </a:cubicBezTo>
                  <a:cubicBezTo>
                    <a:pt x="74194" y="67048"/>
                    <a:pt x="74753" y="67476"/>
                    <a:pt x="75277" y="67940"/>
                  </a:cubicBezTo>
                  <a:cubicBezTo>
                    <a:pt x="75812" y="68416"/>
                    <a:pt x="76299" y="68903"/>
                    <a:pt x="76656" y="69308"/>
                  </a:cubicBezTo>
                  <a:cubicBezTo>
                    <a:pt x="77013" y="69688"/>
                    <a:pt x="77239" y="69974"/>
                    <a:pt x="77239" y="69974"/>
                  </a:cubicBezTo>
                  <a:cubicBezTo>
                    <a:pt x="77239" y="69974"/>
                    <a:pt x="77465" y="70247"/>
                    <a:pt x="77786" y="70675"/>
                  </a:cubicBezTo>
                  <a:cubicBezTo>
                    <a:pt x="78095" y="71103"/>
                    <a:pt x="78499" y="71686"/>
                    <a:pt x="78856" y="72293"/>
                  </a:cubicBezTo>
                  <a:cubicBezTo>
                    <a:pt x="79213" y="72899"/>
                    <a:pt x="79546" y="73541"/>
                    <a:pt x="79748" y="74017"/>
                  </a:cubicBezTo>
                  <a:cubicBezTo>
                    <a:pt x="79974" y="74505"/>
                    <a:pt x="80093" y="74838"/>
                    <a:pt x="80093" y="74838"/>
                  </a:cubicBezTo>
                  <a:cubicBezTo>
                    <a:pt x="80093" y="74838"/>
                    <a:pt x="80224" y="75159"/>
                    <a:pt x="80402" y="75670"/>
                  </a:cubicBezTo>
                  <a:cubicBezTo>
                    <a:pt x="80581" y="76169"/>
                    <a:pt x="80771" y="76859"/>
                    <a:pt x="80925" y="77537"/>
                  </a:cubicBezTo>
                  <a:cubicBezTo>
                    <a:pt x="81068" y="78239"/>
                    <a:pt x="81187" y="78940"/>
                    <a:pt x="81235" y="79464"/>
                  </a:cubicBezTo>
                  <a:cubicBezTo>
                    <a:pt x="81294" y="79975"/>
                    <a:pt x="81306" y="80332"/>
                    <a:pt x="81306" y="80332"/>
                  </a:cubicBezTo>
                  <a:cubicBezTo>
                    <a:pt x="81306" y="80332"/>
                    <a:pt x="81342" y="80688"/>
                    <a:pt x="81342" y="81212"/>
                  </a:cubicBezTo>
                  <a:lnTo>
                    <a:pt x="81342" y="82734"/>
                  </a:lnTo>
                  <a:lnTo>
                    <a:pt x="81342" y="84851"/>
                  </a:lnTo>
                  <a:lnTo>
                    <a:pt x="81342" y="89108"/>
                  </a:lnTo>
                  <a:lnTo>
                    <a:pt x="81342" y="93353"/>
                  </a:lnTo>
                  <a:lnTo>
                    <a:pt x="81342" y="97611"/>
                  </a:lnTo>
                  <a:lnTo>
                    <a:pt x="81342" y="101856"/>
                  </a:lnTo>
                  <a:lnTo>
                    <a:pt x="81342" y="106114"/>
                  </a:lnTo>
                  <a:lnTo>
                    <a:pt x="81342" y="110359"/>
                  </a:lnTo>
                  <a:lnTo>
                    <a:pt x="81342" y="114616"/>
                  </a:lnTo>
                  <a:lnTo>
                    <a:pt x="81342" y="118862"/>
                  </a:lnTo>
                  <a:lnTo>
                    <a:pt x="81520" y="118862"/>
                  </a:lnTo>
                  <a:lnTo>
                    <a:pt x="81520" y="114616"/>
                  </a:lnTo>
                  <a:lnTo>
                    <a:pt x="81520" y="110359"/>
                  </a:lnTo>
                  <a:lnTo>
                    <a:pt x="81520" y="106114"/>
                  </a:lnTo>
                  <a:lnTo>
                    <a:pt x="81520" y="101856"/>
                  </a:lnTo>
                  <a:lnTo>
                    <a:pt x="81520" y="97611"/>
                  </a:lnTo>
                  <a:lnTo>
                    <a:pt x="81520" y="93353"/>
                  </a:lnTo>
                  <a:lnTo>
                    <a:pt x="81520" y="89179"/>
                  </a:lnTo>
                  <a:lnTo>
                    <a:pt x="81520" y="84934"/>
                  </a:lnTo>
                  <a:lnTo>
                    <a:pt x="81520" y="82805"/>
                  </a:lnTo>
                  <a:cubicBezTo>
                    <a:pt x="81710" y="82258"/>
                    <a:pt x="81710" y="81687"/>
                    <a:pt x="81710" y="81271"/>
                  </a:cubicBezTo>
                  <a:cubicBezTo>
                    <a:pt x="81698" y="80736"/>
                    <a:pt x="81686" y="80379"/>
                    <a:pt x="81686" y="80379"/>
                  </a:cubicBezTo>
                  <a:cubicBezTo>
                    <a:pt x="81686" y="80379"/>
                    <a:pt x="81675" y="80022"/>
                    <a:pt x="81615" y="79487"/>
                  </a:cubicBezTo>
                  <a:cubicBezTo>
                    <a:pt x="81556" y="78952"/>
                    <a:pt x="81449" y="78251"/>
                    <a:pt x="81282" y="77561"/>
                  </a:cubicBezTo>
                  <a:cubicBezTo>
                    <a:pt x="81139" y="76859"/>
                    <a:pt x="80925" y="76169"/>
                    <a:pt x="80747" y="75658"/>
                  </a:cubicBezTo>
                  <a:cubicBezTo>
                    <a:pt x="80569" y="75147"/>
                    <a:pt x="80438" y="74802"/>
                    <a:pt x="80438" y="74802"/>
                  </a:cubicBezTo>
                  <a:cubicBezTo>
                    <a:pt x="80438" y="74802"/>
                    <a:pt x="80307" y="74469"/>
                    <a:pt x="80093" y="73993"/>
                  </a:cubicBezTo>
                  <a:cubicBezTo>
                    <a:pt x="79867" y="73494"/>
                    <a:pt x="79546" y="72863"/>
                    <a:pt x="79189" y="72245"/>
                  </a:cubicBezTo>
                  <a:cubicBezTo>
                    <a:pt x="78832" y="71639"/>
                    <a:pt x="78416" y="71044"/>
                    <a:pt x="78107" y="70616"/>
                  </a:cubicBezTo>
                  <a:cubicBezTo>
                    <a:pt x="77774" y="70188"/>
                    <a:pt x="77548" y="69914"/>
                    <a:pt x="77548" y="69914"/>
                  </a:cubicBezTo>
                  <a:cubicBezTo>
                    <a:pt x="77548" y="69914"/>
                    <a:pt x="77334" y="69629"/>
                    <a:pt x="76977" y="69248"/>
                  </a:cubicBezTo>
                  <a:cubicBezTo>
                    <a:pt x="76620" y="68844"/>
                    <a:pt x="76109" y="68333"/>
                    <a:pt x="75574" y="67857"/>
                  </a:cubicBezTo>
                  <a:cubicBezTo>
                    <a:pt x="75039" y="67381"/>
                    <a:pt x="74480" y="66953"/>
                    <a:pt x="74040" y="66644"/>
                  </a:cubicBezTo>
                  <a:cubicBezTo>
                    <a:pt x="73612" y="66335"/>
                    <a:pt x="73303" y="66133"/>
                    <a:pt x="73303" y="66133"/>
                  </a:cubicBezTo>
                  <a:cubicBezTo>
                    <a:pt x="73303" y="66133"/>
                    <a:pt x="73005" y="65942"/>
                    <a:pt x="72542" y="65681"/>
                  </a:cubicBezTo>
                  <a:cubicBezTo>
                    <a:pt x="72078" y="65407"/>
                    <a:pt x="71447" y="65086"/>
                    <a:pt x="70793" y="64801"/>
                  </a:cubicBezTo>
                  <a:cubicBezTo>
                    <a:pt x="70139" y="64515"/>
                    <a:pt x="69450" y="64265"/>
                    <a:pt x="68950" y="64111"/>
                  </a:cubicBezTo>
                  <a:cubicBezTo>
                    <a:pt x="68427" y="63956"/>
                    <a:pt x="68082" y="63861"/>
                    <a:pt x="68082" y="63861"/>
                  </a:cubicBezTo>
                  <a:cubicBezTo>
                    <a:pt x="68082" y="63861"/>
                    <a:pt x="67737" y="63778"/>
                    <a:pt x="67202" y="63659"/>
                  </a:cubicBezTo>
                  <a:cubicBezTo>
                    <a:pt x="66691" y="63552"/>
                    <a:pt x="65977" y="63433"/>
                    <a:pt x="65264" y="63362"/>
                  </a:cubicBezTo>
                  <a:cubicBezTo>
                    <a:pt x="64550" y="63278"/>
                    <a:pt x="63837" y="63267"/>
                    <a:pt x="63301" y="63267"/>
                  </a:cubicBezTo>
                  <a:cubicBezTo>
                    <a:pt x="62766" y="63267"/>
                    <a:pt x="62410" y="63302"/>
                    <a:pt x="62410" y="63302"/>
                  </a:cubicBezTo>
                  <a:cubicBezTo>
                    <a:pt x="62410" y="63302"/>
                    <a:pt x="62053" y="63314"/>
                    <a:pt x="61518" y="63374"/>
                  </a:cubicBezTo>
                  <a:cubicBezTo>
                    <a:pt x="60982" y="63433"/>
                    <a:pt x="60269" y="63540"/>
                    <a:pt x="59567" y="63683"/>
                  </a:cubicBezTo>
                  <a:cubicBezTo>
                    <a:pt x="58866" y="63837"/>
                    <a:pt x="58188" y="64040"/>
                    <a:pt x="57665" y="64206"/>
                  </a:cubicBezTo>
                  <a:cubicBezTo>
                    <a:pt x="57153" y="64373"/>
                    <a:pt x="56820" y="64503"/>
                    <a:pt x="56820" y="64503"/>
                  </a:cubicBezTo>
                  <a:cubicBezTo>
                    <a:pt x="56820" y="64503"/>
                    <a:pt x="56475" y="64634"/>
                    <a:pt x="55988" y="64848"/>
                  </a:cubicBezTo>
                  <a:cubicBezTo>
                    <a:pt x="55488" y="65062"/>
                    <a:pt x="54858" y="65383"/>
                    <a:pt x="54228" y="65752"/>
                  </a:cubicBezTo>
                  <a:cubicBezTo>
                    <a:pt x="53609" y="66109"/>
                    <a:pt x="53027" y="66513"/>
                    <a:pt x="52599" y="66834"/>
                  </a:cubicBezTo>
                  <a:cubicBezTo>
                    <a:pt x="52159" y="67143"/>
                    <a:pt x="51897" y="67381"/>
                    <a:pt x="51897" y="67381"/>
                  </a:cubicBezTo>
                  <a:cubicBezTo>
                    <a:pt x="51897" y="67381"/>
                    <a:pt x="51612" y="67607"/>
                    <a:pt x="51207" y="67964"/>
                  </a:cubicBezTo>
                  <a:cubicBezTo>
                    <a:pt x="50803" y="68321"/>
                    <a:pt x="50303" y="68832"/>
                    <a:pt x="49828" y="69367"/>
                  </a:cubicBezTo>
                  <a:cubicBezTo>
                    <a:pt x="49352" y="69902"/>
                    <a:pt x="48912" y="70461"/>
                    <a:pt x="48591" y="70889"/>
                  </a:cubicBezTo>
                  <a:cubicBezTo>
                    <a:pt x="48282" y="71329"/>
                    <a:pt x="48092" y="71639"/>
                    <a:pt x="48092" y="71639"/>
                  </a:cubicBezTo>
                  <a:cubicBezTo>
                    <a:pt x="48092" y="71639"/>
                    <a:pt x="47901" y="71936"/>
                    <a:pt x="47628" y="72400"/>
                  </a:cubicBezTo>
                  <a:cubicBezTo>
                    <a:pt x="47366" y="72852"/>
                    <a:pt x="47021" y="73494"/>
                    <a:pt x="46736" y="74148"/>
                  </a:cubicBezTo>
                  <a:cubicBezTo>
                    <a:pt x="46439" y="74802"/>
                    <a:pt x="46201" y="75480"/>
                    <a:pt x="46034" y="75991"/>
                  </a:cubicBezTo>
                  <a:cubicBezTo>
                    <a:pt x="45880" y="76502"/>
                    <a:pt x="45784" y="76859"/>
                    <a:pt x="45784" y="76859"/>
                  </a:cubicBezTo>
                  <a:cubicBezTo>
                    <a:pt x="45784" y="76859"/>
                    <a:pt x="45701" y="77192"/>
                    <a:pt x="45582" y="77739"/>
                  </a:cubicBezTo>
                  <a:cubicBezTo>
                    <a:pt x="45463" y="78251"/>
                    <a:pt x="45344" y="78964"/>
                    <a:pt x="45285" y="79678"/>
                  </a:cubicBezTo>
                  <a:cubicBezTo>
                    <a:pt x="45249" y="80034"/>
                    <a:pt x="45226" y="80391"/>
                    <a:pt x="45202" y="80724"/>
                  </a:cubicBezTo>
                  <a:cubicBezTo>
                    <a:pt x="45190" y="80879"/>
                    <a:pt x="45190" y="81045"/>
                    <a:pt x="45190" y="81200"/>
                  </a:cubicBezTo>
                  <a:lnTo>
                    <a:pt x="45190" y="81580"/>
                  </a:lnTo>
                  <a:cubicBezTo>
                    <a:pt x="45190" y="81854"/>
                    <a:pt x="45178" y="82032"/>
                    <a:pt x="45178" y="82032"/>
                  </a:cubicBezTo>
                  <a:cubicBezTo>
                    <a:pt x="45178" y="82032"/>
                    <a:pt x="45142" y="82722"/>
                    <a:pt x="45000" y="83412"/>
                  </a:cubicBezTo>
                  <a:cubicBezTo>
                    <a:pt x="44916" y="83757"/>
                    <a:pt x="44833" y="84078"/>
                    <a:pt x="44738" y="84327"/>
                  </a:cubicBezTo>
                  <a:cubicBezTo>
                    <a:pt x="44667" y="84589"/>
                    <a:pt x="44595" y="84744"/>
                    <a:pt x="44595" y="84744"/>
                  </a:cubicBezTo>
                  <a:cubicBezTo>
                    <a:pt x="44595" y="84744"/>
                    <a:pt x="44536" y="84910"/>
                    <a:pt x="44429" y="85148"/>
                  </a:cubicBezTo>
                  <a:cubicBezTo>
                    <a:pt x="44322" y="85386"/>
                    <a:pt x="44179" y="85695"/>
                    <a:pt x="44001" y="85992"/>
                  </a:cubicBezTo>
                  <a:cubicBezTo>
                    <a:pt x="43822" y="86290"/>
                    <a:pt x="43632" y="86587"/>
                    <a:pt x="43477" y="86801"/>
                  </a:cubicBezTo>
                  <a:cubicBezTo>
                    <a:pt x="43335" y="87015"/>
                    <a:pt x="43216" y="87146"/>
                    <a:pt x="43216" y="87146"/>
                  </a:cubicBezTo>
                  <a:cubicBezTo>
                    <a:pt x="43216" y="87146"/>
                    <a:pt x="43109" y="87277"/>
                    <a:pt x="42930" y="87467"/>
                  </a:cubicBezTo>
                  <a:cubicBezTo>
                    <a:pt x="42752" y="87669"/>
                    <a:pt x="42514" y="87919"/>
                    <a:pt x="42241" y="88157"/>
                  </a:cubicBezTo>
                  <a:cubicBezTo>
                    <a:pt x="41991" y="88394"/>
                    <a:pt x="41706" y="88597"/>
                    <a:pt x="41503" y="88763"/>
                  </a:cubicBezTo>
                  <a:cubicBezTo>
                    <a:pt x="41289" y="88906"/>
                    <a:pt x="41147" y="89013"/>
                    <a:pt x="41147" y="89013"/>
                  </a:cubicBezTo>
                  <a:cubicBezTo>
                    <a:pt x="41147" y="89013"/>
                    <a:pt x="40992" y="89120"/>
                    <a:pt x="40778" y="89239"/>
                  </a:cubicBezTo>
                  <a:cubicBezTo>
                    <a:pt x="40552" y="89370"/>
                    <a:pt x="40243" y="89536"/>
                    <a:pt x="39922" y="89667"/>
                  </a:cubicBezTo>
                  <a:cubicBezTo>
                    <a:pt x="39613" y="89822"/>
                    <a:pt x="39291" y="89940"/>
                    <a:pt x="39030" y="90012"/>
                  </a:cubicBezTo>
                  <a:cubicBezTo>
                    <a:pt x="38780" y="90083"/>
                    <a:pt x="38614" y="90131"/>
                    <a:pt x="38614" y="90131"/>
                  </a:cubicBezTo>
                  <a:cubicBezTo>
                    <a:pt x="38614" y="90131"/>
                    <a:pt x="38459" y="90178"/>
                    <a:pt x="38209" y="90238"/>
                  </a:cubicBezTo>
                  <a:cubicBezTo>
                    <a:pt x="37948" y="90297"/>
                    <a:pt x="37615" y="90357"/>
                    <a:pt x="37258" y="90380"/>
                  </a:cubicBezTo>
                  <a:cubicBezTo>
                    <a:pt x="36913" y="90428"/>
                    <a:pt x="36556" y="90428"/>
                    <a:pt x="36283" y="90428"/>
                  </a:cubicBezTo>
                  <a:cubicBezTo>
                    <a:pt x="36021" y="90428"/>
                    <a:pt x="35843" y="90416"/>
                    <a:pt x="35843" y="90416"/>
                  </a:cubicBezTo>
                  <a:cubicBezTo>
                    <a:pt x="35843" y="90416"/>
                    <a:pt x="35664" y="90416"/>
                    <a:pt x="35415" y="90380"/>
                  </a:cubicBezTo>
                  <a:cubicBezTo>
                    <a:pt x="35141" y="90357"/>
                    <a:pt x="34796" y="90309"/>
                    <a:pt x="34463" y="90238"/>
                  </a:cubicBezTo>
                  <a:cubicBezTo>
                    <a:pt x="34118" y="90155"/>
                    <a:pt x="33785" y="90071"/>
                    <a:pt x="33536" y="90000"/>
                  </a:cubicBezTo>
                  <a:cubicBezTo>
                    <a:pt x="33286" y="89929"/>
                    <a:pt x="33119" y="89845"/>
                    <a:pt x="33119" y="89845"/>
                  </a:cubicBezTo>
                  <a:cubicBezTo>
                    <a:pt x="33119" y="89845"/>
                    <a:pt x="32953" y="89786"/>
                    <a:pt x="32715" y="89691"/>
                  </a:cubicBezTo>
                  <a:cubicBezTo>
                    <a:pt x="32477" y="89584"/>
                    <a:pt x="32168" y="89429"/>
                    <a:pt x="31859" y="89251"/>
                  </a:cubicBezTo>
                  <a:cubicBezTo>
                    <a:pt x="31562" y="89072"/>
                    <a:pt x="31264" y="88882"/>
                    <a:pt x="31050" y="88739"/>
                  </a:cubicBezTo>
                  <a:cubicBezTo>
                    <a:pt x="30848" y="88585"/>
                    <a:pt x="30717" y="88466"/>
                    <a:pt x="30717" y="88466"/>
                  </a:cubicBezTo>
                  <a:cubicBezTo>
                    <a:pt x="30717" y="88466"/>
                    <a:pt x="30575" y="88359"/>
                    <a:pt x="30384" y="88180"/>
                  </a:cubicBezTo>
                  <a:cubicBezTo>
                    <a:pt x="30194" y="88002"/>
                    <a:pt x="29944" y="87764"/>
                    <a:pt x="29706" y="87514"/>
                  </a:cubicBezTo>
                  <a:cubicBezTo>
                    <a:pt x="29469" y="87265"/>
                    <a:pt x="29243" y="86979"/>
                    <a:pt x="29088" y="86777"/>
                  </a:cubicBezTo>
                  <a:cubicBezTo>
                    <a:pt x="28945" y="86563"/>
                    <a:pt x="28838" y="86409"/>
                    <a:pt x="28838" y="86409"/>
                  </a:cubicBezTo>
                  <a:cubicBezTo>
                    <a:pt x="28838" y="86409"/>
                    <a:pt x="28731" y="86266"/>
                    <a:pt x="28601" y="86040"/>
                  </a:cubicBezTo>
                  <a:cubicBezTo>
                    <a:pt x="28470" y="85814"/>
                    <a:pt x="28303" y="85505"/>
                    <a:pt x="28161" y="85196"/>
                  </a:cubicBezTo>
                  <a:cubicBezTo>
                    <a:pt x="28006" y="84886"/>
                    <a:pt x="27887" y="84553"/>
                    <a:pt x="27816" y="84304"/>
                  </a:cubicBezTo>
                  <a:cubicBezTo>
                    <a:pt x="27744" y="84054"/>
                    <a:pt x="27697" y="83887"/>
                    <a:pt x="27697" y="83887"/>
                  </a:cubicBezTo>
                  <a:cubicBezTo>
                    <a:pt x="27697" y="83887"/>
                    <a:pt x="27649" y="83721"/>
                    <a:pt x="27590" y="83471"/>
                  </a:cubicBezTo>
                  <a:cubicBezTo>
                    <a:pt x="27530" y="83221"/>
                    <a:pt x="27471" y="82877"/>
                    <a:pt x="27423" y="82520"/>
                  </a:cubicBezTo>
                  <a:cubicBezTo>
                    <a:pt x="27376" y="82175"/>
                    <a:pt x="27364" y="81818"/>
                    <a:pt x="27364" y="81557"/>
                  </a:cubicBezTo>
                  <a:cubicBezTo>
                    <a:pt x="27364" y="81283"/>
                    <a:pt x="27388" y="81105"/>
                    <a:pt x="27388" y="81105"/>
                  </a:cubicBezTo>
                  <a:cubicBezTo>
                    <a:pt x="27388" y="81105"/>
                    <a:pt x="27388" y="80926"/>
                    <a:pt x="27411" y="80677"/>
                  </a:cubicBezTo>
                  <a:cubicBezTo>
                    <a:pt x="27447" y="80403"/>
                    <a:pt x="27483" y="80070"/>
                    <a:pt x="27542" y="79725"/>
                  </a:cubicBezTo>
                  <a:cubicBezTo>
                    <a:pt x="27613" y="79380"/>
                    <a:pt x="27709" y="79059"/>
                    <a:pt x="27780" y="78798"/>
                  </a:cubicBezTo>
                  <a:cubicBezTo>
                    <a:pt x="27863" y="78548"/>
                    <a:pt x="27935" y="78381"/>
                    <a:pt x="27935" y="78381"/>
                  </a:cubicBezTo>
                  <a:cubicBezTo>
                    <a:pt x="27935" y="78381"/>
                    <a:pt x="27994" y="78227"/>
                    <a:pt x="28101" y="77989"/>
                  </a:cubicBezTo>
                  <a:cubicBezTo>
                    <a:pt x="28196" y="77751"/>
                    <a:pt x="28351" y="77430"/>
                    <a:pt x="28529" y="77121"/>
                  </a:cubicBezTo>
                  <a:cubicBezTo>
                    <a:pt x="28696" y="76824"/>
                    <a:pt x="28886" y="76526"/>
                    <a:pt x="29052" y="76324"/>
                  </a:cubicBezTo>
                  <a:cubicBezTo>
                    <a:pt x="29195" y="76110"/>
                    <a:pt x="29314" y="75979"/>
                    <a:pt x="29314" y="75979"/>
                  </a:cubicBezTo>
                  <a:cubicBezTo>
                    <a:pt x="29314" y="75979"/>
                    <a:pt x="29421" y="75848"/>
                    <a:pt x="29599" y="75634"/>
                  </a:cubicBezTo>
                  <a:cubicBezTo>
                    <a:pt x="29778" y="75444"/>
                    <a:pt x="30016" y="75194"/>
                    <a:pt x="30265" y="74956"/>
                  </a:cubicBezTo>
                  <a:cubicBezTo>
                    <a:pt x="30515" y="74719"/>
                    <a:pt x="30801" y="74493"/>
                    <a:pt x="31015" y="74338"/>
                  </a:cubicBezTo>
                  <a:cubicBezTo>
                    <a:pt x="31217" y="74195"/>
                    <a:pt x="31359" y="74088"/>
                    <a:pt x="31359" y="74088"/>
                  </a:cubicBezTo>
                  <a:cubicBezTo>
                    <a:pt x="31359" y="74088"/>
                    <a:pt x="31514" y="73981"/>
                    <a:pt x="31740" y="73850"/>
                  </a:cubicBezTo>
                  <a:cubicBezTo>
                    <a:pt x="31954" y="73720"/>
                    <a:pt x="32275" y="73553"/>
                    <a:pt x="32584" y="73410"/>
                  </a:cubicBezTo>
                  <a:cubicBezTo>
                    <a:pt x="32894" y="73256"/>
                    <a:pt x="33227" y="73137"/>
                    <a:pt x="33476" y="73054"/>
                  </a:cubicBezTo>
                  <a:cubicBezTo>
                    <a:pt x="33726" y="72959"/>
                    <a:pt x="33892" y="72911"/>
                    <a:pt x="33892" y="72911"/>
                  </a:cubicBezTo>
                  <a:cubicBezTo>
                    <a:pt x="33892" y="72911"/>
                    <a:pt x="34059" y="72875"/>
                    <a:pt x="34309" y="72816"/>
                  </a:cubicBezTo>
                  <a:cubicBezTo>
                    <a:pt x="34558" y="72756"/>
                    <a:pt x="34903" y="72697"/>
                    <a:pt x="35248" y="72649"/>
                  </a:cubicBezTo>
                  <a:cubicBezTo>
                    <a:pt x="35581" y="72602"/>
                    <a:pt x="35938" y="72590"/>
                    <a:pt x="36211" y="72590"/>
                  </a:cubicBezTo>
                  <a:lnTo>
                    <a:pt x="36770" y="72590"/>
                  </a:lnTo>
                  <a:cubicBezTo>
                    <a:pt x="36925" y="72590"/>
                    <a:pt x="37008" y="72578"/>
                    <a:pt x="37008" y="72578"/>
                  </a:cubicBezTo>
                  <a:cubicBezTo>
                    <a:pt x="37008" y="72578"/>
                    <a:pt x="37365" y="72554"/>
                    <a:pt x="37900" y="72519"/>
                  </a:cubicBezTo>
                  <a:cubicBezTo>
                    <a:pt x="38435" y="72471"/>
                    <a:pt x="39149" y="72376"/>
                    <a:pt x="39850" y="72233"/>
                  </a:cubicBezTo>
                  <a:cubicBezTo>
                    <a:pt x="40552" y="72102"/>
                    <a:pt x="41254" y="71900"/>
                    <a:pt x="41753" y="71746"/>
                  </a:cubicBezTo>
                  <a:cubicBezTo>
                    <a:pt x="42264" y="71579"/>
                    <a:pt x="42597" y="71460"/>
                    <a:pt x="42597" y="71460"/>
                  </a:cubicBezTo>
                  <a:cubicBezTo>
                    <a:pt x="42597" y="71460"/>
                    <a:pt x="42942" y="71341"/>
                    <a:pt x="43430" y="71127"/>
                  </a:cubicBezTo>
                  <a:cubicBezTo>
                    <a:pt x="43929" y="70925"/>
                    <a:pt x="44583" y="70616"/>
                    <a:pt x="45202" y="70271"/>
                  </a:cubicBezTo>
                  <a:cubicBezTo>
                    <a:pt x="45832" y="69926"/>
                    <a:pt x="46427" y="69534"/>
                    <a:pt x="46867" y="69213"/>
                  </a:cubicBezTo>
                  <a:cubicBezTo>
                    <a:pt x="47295" y="68903"/>
                    <a:pt x="47580" y="68677"/>
                    <a:pt x="47580" y="68677"/>
                  </a:cubicBezTo>
                  <a:cubicBezTo>
                    <a:pt x="47580" y="68677"/>
                    <a:pt x="47866" y="68452"/>
                    <a:pt x="48270" y="68119"/>
                  </a:cubicBezTo>
                  <a:cubicBezTo>
                    <a:pt x="48662" y="67762"/>
                    <a:pt x="49186" y="67262"/>
                    <a:pt x="49673" y="66751"/>
                  </a:cubicBezTo>
                  <a:cubicBezTo>
                    <a:pt x="50173" y="66228"/>
                    <a:pt x="50613" y="65669"/>
                    <a:pt x="50922" y="65241"/>
                  </a:cubicBezTo>
                  <a:cubicBezTo>
                    <a:pt x="51255" y="64813"/>
                    <a:pt x="51445" y="64515"/>
                    <a:pt x="51445" y="64515"/>
                  </a:cubicBezTo>
                  <a:cubicBezTo>
                    <a:pt x="51445" y="64515"/>
                    <a:pt x="51659" y="64218"/>
                    <a:pt x="51921" y="63754"/>
                  </a:cubicBezTo>
                  <a:cubicBezTo>
                    <a:pt x="52206" y="63302"/>
                    <a:pt x="52551" y="62672"/>
                    <a:pt x="52848" y="62018"/>
                  </a:cubicBezTo>
                  <a:cubicBezTo>
                    <a:pt x="53146" y="61364"/>
                    <a:pt x="53407" y="60698"/>
                    <a:pt x="53574" y="60187"/>
                  </a:cubicBezTo>
                  <a:cubicBezTo>
                    <a:pt x="53752" y="59687"/>
                    <a:pt x="53835" y="59330"/>
                    <a:pt x="53835" y="59330"/>
                  </a:cubicBezTo>
                  <a:cubicBezTo>
                    <a:pt x="53835" y="59330"/>
                    <a:pt x="53942" y="58985"/>
                    <a:pt x="54061" y="58474"/>
                  </a:cubicBezTo>
                  <a:cubicBezTo>
                    <a:pt x="54180" y="57951"/>
                    <a:pt x="54311" y="57237"/>
                    <a:pt x="54406" y="56536"/>
                  </a:cubicBezTo>
                  <a:cubicBezTo>
                    <a:pt x="54489" y="55822"/>
                    <a:pt x="54525" y="55109"/>
                    <a:pt x="54537" y="54573"/>
                  </a:cubicBezTo>
                  <a:cubicBezTo>
                    <a:pt x="54537" y="54038"/>
                    <a:pt x="54525" y="53682"/>
                    <a:pt x="54525" y="53682"/>
                  </a:cubicBezTo>
                  <a:cubicBezTo>
                    <a:pt x="54525" y="53682"/>
                    <a:pt x="54513" y="53325"/>
                    <a:pt x="54466" y="52790"/>
                  </a:cubicBezTo>
                  <a:cubicBezTo>
                    <a:pt x="54418" y="52255"/>
                    <a:pt x="54335" y="51541"/>
                    <a:pt x="54192" y="50839"/>
                  </a:cubicBezTo>
                  <a:cubicBezTo>
                    <a:pt x="54061" y="50138"/>
                    <a:pt x="53883" y="49448"/>
                    <a:pt x="53716" y="48937"/>
                  </a:cubicBezTo>
                  <a:cubicBezTo>
                    <a:pt x="53562" y="48425"/>
                    <a:pt x="53443" y="48092"/>
                    <a:pt x="53443" y="48092"/>
                  </a:cubicBezTo>
                  <a:cubicBezTo>
                    <a:pt x="53443" y="48092"/>
                    <a:pt x="53324" y="47747"/>
                    <a:pt x="53110" y="47260"/>
                  </a:cubicBezTo>
                  <a:cubicBezTo>
                    <a:pt x="52908" y="46772"/>
                    <a:pt x="52610" y="46118"/>
                    <a:pt x="52254" y="45488"/>
                  </a:cubicBezTo>
                  <a:cubicBezTo>
                    <a:pt x="51909" y="44870"/>
                    <a:pt x="51516" y="44263"/>
                    <a:pt x="51207" y="43823"/>
                  </a:cubicBezTo>
                  <a:cubicBezTo>
                    <a:pt x="50898" y="43395"/>
                    <a:pt x="50672" y="43110"/>
                    <a:pt x="50672" y="43110"/>
                  </a:cubicBezTo>
                  <a:cubicBezTo>
                    <a:pt x="50672" y="43110"/>
                    <a:pt x="50446" y="42836"/>
                    <a:pt x="50113" y="42432"/>
                  </a:cubicBezTo>
                  <a:cubicBezTo>
                    <a:pt x="49768" y="42027"/>
                    <a:pt x="49281" y="41504"/>
                    <a:pt x="48757" y="41017"/>
                  </a:cubicBezTo>
                  <a:cubicBezTo>
                    <a:pt x="48234" y="40529"/>
                    <a:pt x="47687" y="40077"/>
                    <a:pt x="47259" y="39756"/>
                  </a:cubicBezTo>
                  <a:cubicBezTo>
                    <a:pt x="46819" y="39423"/>
                    <a:pt x="46522" y="39233"/>
                    <a:pt x="46522" y="39233"/>
                  </a:cubicBezTo>
                  <a:cubicBezTo>
                    <a:pt x="46522" y="39233"/>
                    <a:pt x="46224" y="39019"/>
                    <a:pt x="45773" y="38745"/>
                  </a:cubicBezTo>
                  <a:cubicBezTo>
                    <a:pt x="45309" y="38460"/>
                    <a:pt x="44679" y="38115"/>
                    <a:pt x="44024" y="37806"/>
                  </a:cubicBezTo>
                  <a:cubicBezTo>
                    <a:pt x="43370" y="37496"/>
                    <a:pt x="42704" y="37247"/>
                    <a:pt x="42205" y="37068"/>
                  </a:cubicBezTo>
                  <a:cubicBezTo>
                    <a:pt x="41694" y="36890"/>
                    <a:pt x="41349" y="36795"/>
                    <a:pt x="41349" y="36795"/>
                  </a:cubicBezTo>
                  <a:cubicBezTo>
                    <a:pt x="41349" y="36795"/>
                    <a:pt x="41016" y="36688"/>
                    <a:pt x="40493" y="36569"/>
                  </a:cubicBezTo>
                  <a:cubicBezTo>
                    <a:pt x="39969" y="36450"/>
                    <a:pt x="39268" y="36307"/>
                    <a:pt x="38554" y="36236"/>
                  </a:cubicBezTo>
                  <a:cubicBezTo>
                    <a:pt x="37841" y="36141"/>
                    <a:pt x="37127" y="36093"/>
                    <a:pt x="36592" y="36093"/>
                  </a:cubicBezTo>
                  <a:cubicBezTo>
                    <a:pt x="36414" y="36089"/>
                    <a:pt x="36255" y="36088"/>
                    <a:pt x="36123" y="36088"/>
                  </a:cubicBezTo>
                  <a:cubicBezTo>
                    <a:pt x="35859" y="36088"/>
                    <a:pt x="35700" y="36093"/>
                    <a:pt x="35700" y="36093"/>
                  </a:cubicBezTo>
                  <a:cubicBezTo>
                    <a:pt x="35700" y="36093"/>
                    <a:pt x="35343" y="36093"/>
                    <a:pt x="34808" y="36141"/>
                  </a:cubicBezTo>
                  <a:cubicBezTo>
                    <a:pt x="34273" y="36188"/>
                    <a:pt x="33559" y="36272"/>
                    <a:pt x="32870" y="36414"/>
                  </a:cubicBezTo>
                  <a:cubicBezTo>
                    <a:pt x="32168" y="36545"/>
                    <a:pt x="31466" y="36723"/>
                    <a:pt x="30943" y="36890"/>
                  </a:cubicBezTo>
                  <a:cubicBezTo>
                    <a:pt x="30432" y="37045"/>
                    <a:pt x="30099" y="37163"/>
                    <a:pt x="30099" y="37163"/>
                  </a:cubicBezTo>
                  <a:cubicBezTo>
                    <a:pt x="30099" y="37163"/>
                    <a:pt x="29754" y="37282"/>
                    <a:pt x="29266" y="37496"/>
                  </a:cubicBezTo>
                  <a:cubicBezTo>
                    <a:pt x="28779" y="37699"/>
                    <a:pt x="28125" y="37996"/>
                    <a:pt x="27495" y="38341"/>
                  </a:cubicBezTo>
                  <a:cubicBezTo>
                    <a:pt x="26876" y="38686"/>
                    <a:pt x="26270" y="39066"/>
                    <a:pt x="25830" y="39387"/>
                  </a:cubicBezTo>
                  <a:cubicBezTo>
                    <a:pt x="25390" y="39696"/>
                    <a:pt x="25116" y="39922"/>
                    <a:pt x="25116" y="39922"/>
                  </a:cubicBezTo>
                  <a:cubicBezTo>
                    <a:pt x="25116" y="39922"/>
                    <a:pt x="24843" y="40125"/>
                    <a:pt x="24426" y="40481"/>
                  </a:cubicBezTo>
                  <a:cubicBezTo>
                    <a:pt x="24022" y="40826"/>
                    <a:pt x="23487" y="41314"/>
                    <a:pt x="22999" y="41837"/>
                  </a:cubicBezTo>
                  <a:cubicBezTo>
                    <a:pt x="22500" y="42360"/>
                    <a:pt x="22048" y="42907"/>
                    <a:pt x="21727" y="43335"/>
                  </a:cubicBezTo>
                  <a:cubicBezTo>
                    <a:pt x="21406" y="43764"/>
                    <a:pt x="21216" y="44061"/>
                    <a:pt x="21216" y="44061"/>
                  </a:cubicBezTo>
                  <a:cubicBezTo>
                    <a:pt x="21216" y="44061"/>
                    <a:pt x="21002" y="44358"/>
                    <a:pt x="20716" y="44810"/>
                  </a:cubicBezTo>
                  <a:cubicBezTo>
                    <a:pt x="20443" y="45274"/>
                    <a:pt x="20086" y="45892"/>
                    <a:pt x="19789" y="46534"/>
                  </a:cubicBezTo>
                  <a:cubicBezTo>
                    <a:pt x="19467" y="47177"/>
                    <a:pt x="19218" y="47843"/>
                    <a:pt x="19039" y="48342"/>
                  </a:cubicBezTo>
                  <a:cubicBezTo>
                    <a:pt x="18861" y="48853"/>
                    <a:pt x="18778" y="49198"/>
                    <a:pt x="18778" y="49198"/>
                  </a:cubicBezTo>
                  <a:cubicBezTo>
                    <a:pt x="18778" y="49198"/>
                    <a:pt x="18671" y="49531"/>
                    <a:pt x="18540" y="50054"/>
                  </a:cubicBezTo>
                  <a:cubicBezTo>
                    <a:pt x="18397" y="50578"/>
                    <a:pt x="18266" y="51279"/>
                    <a:pt x="18183" y="51993"/>
                  </a:cubicBezTo>
                  <a:cubicBezTo>
                    <a:pt x="18088" y="52706"/>
                    <a:pt x="18040" y="53420"/>
                    <a:pt x="18029" y="53955"/>
                  </a:cubicBezTo>
                  <a:cubicBezTo>
                    <a:pt x="18029" y="54336"/>
                    <a:pt x="18017" y="54585"/>
                    <a:pt x="18017" y="54585"/>
                  </a:cubicBezTo>
                  <a:cubicBezTo>
                    <a:pt x="18017" y="54585"/>
                    <a:pt x="18017" y="54764"/>
                    <a:pt x="18005" y="55025"/>
                  </a:cubicBezTo>
                  <a:cubicBezTo>
                    <a:pt x="17981" y="55287"/>
                    <a:pt x="17945" y="55632"/>
                    <a:pt x="17886" y="55977"/>
                  </a:cubicBezTo>
                  <a:cubicBezTo>
                    <a:pt x="17826" y="56310"/>
                    <a:pt x="17731" y="56655"/>
                    <a:pt x="17660" y="56892"/>
                  </a:cubicBezTo>
                  <a:cubicBezTo>
                    <a:pt x="17589" y="57142"/>
                    <a:pt x="17529" y="57309"/>
                    <a:pt x="17529" y="57309"/>
                  </a:cubicBezTo>
                  <a:cubicBezTo>
                    <a:pt x="17529" y="57309"/>
                    <a:pt x="17470" y="57475"/>
                    <a:pt x="17374" y="57713"/>
                  </a:cubicBezTo>
                  <a:cubicBezTo>
                    <a:pt x="17267" y="57951"/>
                    <a:pt x="17137" y="58272"/>
                    <a:pt x="16958" y="58569"/>
                  </a:cubicBezTo>
                  <a:cubicBezTo>
                    <a:pt x="16792" y="58890"/>
                    <a:pt x="16601" y="59164"/>
                    <a:pt x="16459" y="59390"/>
                  </a:cubicBezTo>
                  <a:cubicBezTo>
                    <a:pt x="16304" y="59604"/>
                    <a:pt x="16197" y="59747"/>
                    <a:pt x="16197" y="59747"/>
                  </a:cubicBezTo>
                  <a:cubicBezTo>
                    <a:pt x="16197" y="59747"/>
                    <a:pt x="16102" y="59877"/>
                    <a:pt x="15936" y="60091"/>
                  </a:cubicBezTo>
                  <a:cubicBezTo>
                    <a:pt x="15769" y="60282"/>
                    <a:pt x="15531" y="60555"/>
                    <a:pt x="15281" y="60793"/>
                  </a:cubicBezTo>
                  <a:cubicBezTo>
                    <a:pt x="15032" y="61031"/>
                    <a:pt x="14758" y="61245"/>
                    <a:pt x="14556" y="61411"/>
                  </a:cubicBezTo>
                  <a:cubicBezTo>
                    <a:pt x="14342" y="61578"/>
                    <a:pt x="14199" y="61661"/>
                    <a:pt x="14199" y="61661"/>
                  </a:cubicBezTo>
                  <a:cubicBezTo>
                    <a:pt x="14199" y="61661"/>
                    <a:pt x="14045" y="61768"/>
                    <a:pt x="13819" y="61899"/>
                  </a:cubicBezTo>
                  <a:cubicBezTo>
                    <a:pt x="13605" y="62042"/>
                    <a:pt x="13307" y="62220"/>
                    <a:pt x="12986" y="62363"/>
                  </a:cubicBezTo>
                  <a:cubicBezTo>
                    <a:pt x="12677" y="62517"/>
                    <a:pt x="12356" y="62648"/>
                    <a:pt x="12118" y="62731"/>
                  </a:cubicBezTo>
                  <a:cubicBezTo>
                    <a:pt x="11857" y="62827"/>
                    <a:pt x="11702" y="62874"/>
                    <a:pt x="11702" y="62874"/>
                  </a:cubicBezTo>
                  <a:cubicBezTo>
                    <a:pt x="11702" y="62874"/>
                    <a:pt x="11535" y="62910"/>
                    <a:pt x="11286" y="62993"/>
                  </a:cubicBezTo>
                  <a:cubicBezTo>
                    <a:pt x="11024" y="63053"/>
                    <a:pt x="10691" y="63124"/>
                    <a:pt x="10346" y="63171"/>
                  </a:cubicBezTo>
                  <a:cubicBezTo>
                    <a:pt x="10001" y="63207"/>
                    <a:pt x="9645" y="63243"/>
                    <a:pt x="9383" y="63243"/>
                  </a:cubicBezTo>
                  <a:lnTo>
                    <a:pt x="8931" y="63243"/>
                  </a:lnTo>
                  <a:cubicBezTo>
                    <a:pt x="8931" y="63243"/>
                    <a:pt x="8753" y="63243"/>
                    <a:pt x="8503" y="63231"/>
                  </a:cubicBezTo>
                  <a:cubicBezTo>
                    <a:pt x="8230" y="63207"/>
                    <a:pt x="7897" y="63171"/>
                    <a:pt x="7552" y="63112"/>
                  </a:cubicBezTo>
                  <a:cubicBezTo>
                    <a:pt x="7207" y="63053"/>
                    <a:pt x="6862" y="62957"/>
                    <a:pt x="6612" y="62886"/>
                  </a:cubicBezTo>
                  <a:cubicBezTo>
                    <a:pt x="6362" y="62815"/>
                    <a:pt x="6196" y="62755"/>
                    <a:pt x="6196" y="62755"/>
                  </a:cubicBezTo>
                  <a:cubicBezTo>
                    <a:pt x="6196" y="62755"/>
                    <a:pt x="6029" y="62696"/>
                    <a:pt x="5792" y="62601"/>
                  </a:cubicBezTo>
                  <a:cubicBezTo>
                    <a:pt x="5554" y="62494"/>
                    <a:pt x="5233" y="62363"/>
                    <a:pt x="4935" y="62196"/>
                  </a:cubicBezTo>
                  <a:cubicBezTo>
                    <a:pt x="4626" y="62042"/>
                    <a:pt x="4329" y="61840"/>
                    <a:pt x="4115" y="61697"/>
                  </a:cubicBezTo>
                  <a:cubicBezTo>
                    <a:pt x="3889" y="61542"/>
                    <a:pt x="3758" y="61447"/>
                    <a:pt x="3758" y="61447"/>
                  </a:cubicBezTo>
                  <a:cubicBezTo>
                    <a:pt x="3758" y="61447"/>
                    <a:pt x="3627" y="61340"/>
                    <a:pt x="3413" y="61174"/>
                  </a:cubicBezTo>
                  <a:cubicBezTo>
                    <a:pt x="3211" y="61007"/>
                    <a:pt x="2961" y="60769"/>
                    <a:pt x="2724" y="60519"/>
                  </a:cubicBezTo>
                  <a:cubicBezTo>
                    <a:pt x="2486" y="60270"/>
                    <a:pt x="2260" y="59996"/>
                    <a:pt x="2093" y="59794"/>
                  </a:cubicBezTo>
                  <a:cubicBezTo>
                    <a:pt x="1927" y="59580"/>
                    <a:pt x="1844" y="59437"/>
                    <a:pt x="1844" y="59437"/>
                  </a:cubicBezTo>
                  <a:cubicBezTo>
                    <a:pt x="1844" y="59437"/>
                    <a:pt x="1736" y="59283"/>
                    <a:pt x="1606" y="59081"/>
                  </a:cubicBezTo>
                  <a:cubicBezTo>
                    <a:pt x="1475" y="58855"/>
                    <a:pt x="1296" y="58557"/>
                    <a:pt x="1142" y="58248"/>
                  </a:cubicBezTo>
                  <a:cubicBezTo>
                    <a:pt x="999" y="57939"/>
                    <a:pt x="856" y="57606"/>
                    <a:pt x="773" y="57368"/>
                  </a:cubicBezTo>
                  <a:cubicBezTo>
                    <a:pt x="678" y="57130"/>
                    <a:pt x="642" y="56952"/>
                    <a:pt x="642" y="56952"/>
                  </a:cubicBezTo>
                  <a:cubicBezTo>
                    <a:pt x="642" y="56952"/>
                    <a:pt x="583" y="56785"/>
                    <a:pt x="523" y="56536"/>
                  </a:cubicBezTo>
                  <a:cubicBezTo>
                    <a:pt x="464" y="56286"/>
                    <a:pt x="381" y="55941"/>
                    <a:pt x="345" y="55596"/>
                  </a:cubicBezTo>
                  <a:cubicBezTo>
                    <a:pt x="298" y="55263"/>
                    <a:pt x="262" y="54906"/>
                    <a:pt x="262" y="54645"/>
                  </a:cubicBezTo>
                  <a:cubicBezTo>
                    <a:pt x="250" y="54383"/>
                    <a:pt x="262" y="54205"/>
                    <a:pt x="262" y="54205"/>
                  </a:cubicBezTo>
                  <a:cubicBezTo>
                    <a:pt x="262" y="54205"/>
                    <a:pt x="262" y="54026"/>
                    <a:pt x="286" y="53753"/>
                  </a:cubicBezTo>
                  <a:cubicBezTo>
                    <a:pt x="298" y="53491"/>
                    <a:pt x="345" y="53146"/>
                    <a:pt x="405" y="52802"/>
                  </a:cubicBezTo>
                  <a:cubicBezTo>
                    <a:pt x="464" y="52469"/>
                    <a:pt x="547" y="52124"/>
                    <a:pt x="619" y="51874"/>
                  </a:cubicBezTo>
                  <a:cubicBezTo>
                    <a:pt x="702" y="51612"/>
                    <a:pt x="761" y="51458"/>
                    <a:pt x="761" y="51458"/>
                  </a:cubicBezTo>
                  <a:cubicBezTo>
                    <a:pt x="761" y="51458"/>
                    <a:pt x="821" y="51291"/>
                    <a:pt x="904" y="51053"/>
                  </a:cubicBezTo>
                  <a:cubicBezTo>
                    <a:pt x="999" y="50816"/>
                    <a:pt x="1142" y="50483"/>
                    <a:pt x="1308" y="50185"/>
                  </a:cubicBezTo>
                  <a:cubicBezTo>
                    <a:pt x="1475" y="49876"/>
                    <a:pt x="1653" y="49579"/>
                    <a:pt x="1796" y="49377"/>
                  </a:cubicBezTo>
                  <a:cubicBezTo>
                    <a:pt x="1951" y="49151"/>
                    <a:pt x="2046" y="49020"/>
                    <a:pt x="2046" y="49020"/>
                  </a:cubicBezTo>
                  <a:cubicBezTo>
                    <a:pt x="2046" y="49020"/>
                    <a:pt x="2153" y="48877"/>
                    <a:pt x="2319" y="48675"/>
                  </a:cubicBezTo>
                  <a:cubicBezTo>
                    <a:pt x="2486" y="48461"/>
                    <a:pt x="2724" y="48211"/>
                    <a:pt x="2973" y="47973"/>
                  </a:cubicBezTo>
                  <a:cubicBezTo>
                    <a:pt x="3223" y="47736"/>
                    <a:pt x="3496" y="47498"/>
                    <a:pt x="3699" y="47355"/>
                  </a:cubicBezTo>
                  <a:cubicBezTo>
                    <a:pt x="3913" y="47188"/>
                    <a:pt x="4055" y="47081"/>
                    <a:pt x="4055" y="47081"/>
                  </a:cubicBezTo>
                  <a:cubicBezTo>
                    <a:pt x="4055" y="47081"/>
                    <a:pt x="4210" y="46974"/>
                    <a:pt x="4412" y="46844"/>
                  </a:cubicBezTo>
                  <a:cubicBezTo>
                    <a:pt x="4638" y="46713"/>
                    <a:pt x="4935" y="46534"/>
                    <a:pt x="5245" y="46368"/>
                  </a:cubicBezTo>
                  <a:cubicBezTo>
                    <a:pt x="5554" y="46225"/>
                    <a:pt x="5887" y="46083"/>
                    <a:pt x="6125" y="45999"/>
                  </a:cubicBezTo>
                  <a:cubicBezTo>
                    <a:pt x="6362" y="45904"/>
                    <a:pt x="6541" y="45868"/>
                    <a:pt x="6541" y="45868"/>
                  </a:cubicBezTo>
                  <a:cubicBezTo>
                    <a:pt x="6541" y="45868"/>
                    <a:pt x="6707" y="45809"/>
                    <a:pt x="6957" y="45750"/>
                  </a:cubicBezTo>
                  <a:cubicBezTo>
                    <a:pt x="7207" y="45690"/>
                    <a:pt x="7552" y="45607"/>
                    <a:pt x="7897" y="45547"/>
                  </a:cubicBezTo>
                  <a:cubicBezTo>
                    <a:pt x="8230" y="45512"/>
                    <a:pt x="8586" y="45476"/>
                    <a:pt x="8848" y="45464"/>
                  </a:cubicBezTo>
                  <a:lnTo>
                    <a:pt x="9395" y="45464"/>
                  </a:lnTo>
                  <a:cubicBezTo>
                    <a:pt x="9395" y="45464"/>
                    <a:pt x="9752" y="45464"/>
                    <a:pt x="10287" y="45428"/>
                  </a:cubicBezTo>
                  <a:cubicBezTo>
                    <a:pt x="10822" y="45405"/>
                    <a:pt x="11535" y="45333"/>
                    <a:pt x="12237" y="45214"/>
                  </a:cubicBezTo>
                  <a:cubicBezTo>
                    <a:pt x="12927" y="45095"/>
                    <a:pt x="13628" y="44929"/>
                    <a:pt x="14152" y="44774"/>
                  </a:cubicBezTo>
                  <a:cubicBezTo>
                    <a:pt x="14675" y="44632"/>
                    <a:pt x="15008" y="44513"/>
                    <a:pt x="15008" y="44513"/>
                  </a:cubicBezTo>
                  <a:cubicBezTo>
                    <a:pt x="15008" y="44513"/>
                    <a:pt x="15353" y="44394"/>
                    <a:pt x="15864" y="44204"/>
                  </a:cubicBezTo>
                  <a:cubicBezTo>
                    <a:pt x="16364" y="44001"/>
                    <a:pt x="17018" y="43704"/>
                    <a:pt x="17648" y="43383"/>
                  </a:cubicBezTo>
                  <a:cubicBezTo>
                    <a:pt x="18278" y="43050"/>
                    <a:pt x="18897" y="42670"/>
                    <a:pt x="19337" y="42372"/>
                  </a:cubicBezTo>
                  <a:cubicBezTo>
                    <a:pt x="19789" y="42075"/>
                    <a:pt x="20062" y="41849"/>
                    <a:pt x="20062" y="41849"/>
                  </a:cubicBezTo>
                  <a:cubicBezTo>
                    <a:pt x="20062" y="41849"/>
                    <a:pt x="20347" y="41647"/>
                    <a:pt x="20764" y="41302"/>
                  </a:cubicBezTo>
                  <a:cubicBezTo>
                    <a:pt x="21180" y="40957"/>
                    <a:pt x="21715" y="40481"/>
                    <a:pt x="22203" y="39982"/>
                  </a:cubicBezTo>
                  <a:cubicBezTo>
                    <a:pt x="22714" y="39471"/>
                    <a:pt x="23178" y="38924"/>
                    <a:pt x="23499" y="38507"/>
                  </a:cubicBezTo>
                  <a:cubicBezTo>
                    <a:pt x="23832" y="38091"/>
                    <a:pt x="24034" y="37794"/>
                    <a:pt x="24034" y="37794"/>
                  </a:cubicBezTo>
                  <a:cubicBezTo>
                    <a:pt x="24034" y="37794"/>
                    <a:pt x="24248" y="37508"/>
                    <a:pt x="24545" y="37045"/>
                  </a:cubicBezTo>
                  <a:cubicBezTo>
                    <a:pt x="24843" y="36605"/>
                    <a:pt x="25199" y="35974"/>
                    <a:pt x="25509" y="35344"/>
                  </a:cubicBezTo>
                  <a:cubicBezTo>
                    <a:pt x="25818" y="34702"/>
                    <a:pt x="26103" y="34036"/>
                    <a:pt x="26282" y="33525"/>
                  </a:cubicBezTo>
                  <a:cubicBezTo>
                    <a:pt x="26460" y="33025"/>
                    <a:pt x="26567" y="32680"/>
                    <a:pt x="26567" y="32680"/>
                  </a:cubicBezTo>
                  <a:cubicBezTo>
                    <a:pt x="26567" y="32680"/>
                    <a:pt x="26662" y="32335"/>
                    <a:pt x="26817" y="31812"/>
                  </a:cubicBezTo>
                  <a:cubicBezTo>
                    <a:pt x="26948" y="31301"/>
                    <a:pt x="27102" y="30599"/>
                    <a:pt x="27197" y="29886"/>
                  </a:cubicBezTo>
                  <a:cubicBezTo>
                    <a:pt x="27304" y="29172"/>
                    <a:pt x="27364" y="28458"/>
                    <a:pt x="27376" y="27935"/>
                  </a:cubicBezTo>
                  <a:cubicBezTo>
                    <a:pt x="27399" y="27400"/>
                    <a:pt x="27399" y="27043"/>
                    <a:pt x="27399" y="27043"/>
                  </a:cubicBezTo>
                  <a:cubicBezTo>
                    <a:pt x="27399" y="27043"/>
                    <a:pt x="27399" y="26687"/>
                    <a:pt x="27364" y="26151"/>
                  </a:cubicBezTo>
                  <a:cubicBezTo>
                    <a:pt x="27340" y="25616"/>
                    <a:pt x="27257" y="24903"/>
                    <a:pt x="27138" y="24201"/>
                  </a:cubicBezTo>
                  <a:cubicBezTo>
                    <a:pt x="27019" y="23488"/>
                    <a:pt x="26864" y="22810"/>
                    <a:pt x="26710" y="22287"/>
                  </a:cubicBezTo>
                  <a:cubicBezTo>
                    <a:pt x="26567" y="21763"/>
                    <a:pt x="26448" y="21430"/>
                    <a:pt x="26448" y="21430"/>
                  </a:cubicBezTo>
                  <a:cubicBezTo>
                    <a:pt x="26448" y="21430"/>
                    <a:pt x="26341" y="21085"/>
                    <a:pt x="26151" y="20574"/>
                  </a:cubicBezTo>
                  <a:cubicBezTo>
                    <a:pt x="25949" y="20075"/>
                    <a:pt x="25675" y="19421"/>
                    <a:pt x="25330" y="18778"/>
                  </a:cubicBezTo>
                  <a:cubicBezTo>
                    <a:pt x="24997" y="18136"/>
                    <a:pt x="24629" y="17530"/>
                    <a:pt x="24331" y="17090"/>
                  </a:cubicBezTo>
                  <a:cubicBezTo>
                    <a:pt x="24034" y="16638"/>
                    <a:pt x="23808" y="16352"/>
                    <a:pt x="23808" y="16352"/>
                  </a:cubicBezTo>
                  <a:cubicBezTo>
                    <a:pt x="23808" y="16352"/>
                    <a:pt x="23606" y="16055"/>
                    <a:pt x="23261" y="15663"/>
                  </a:cubicBezTo>
                  <a:cubicBezTo>
                    <a:pt x="22916" y="15246"/>
                    <a:pt x="22440" y="14711"/>
                    <a:pt x="21941" y="14200"/>
                  </a:cubicBezTo>
                  <a:cubicBezTo>
                    <a:pt x="21430" y="13700"/>
                    <a:pt x="20883" y="13237"/>
                    <a:pt x="20466" y="12892"/>
                  </a:cubicBezTo>
                  <a:cubicBezTo>
                    <a:pt x="20050" y="12571"/>
                    <a:pt x="19753" y="12357"/>
                    <a:pt x="19753" y="12357"/>
                  </a:cubicBezTo>
                  <a:cubicBezTo>
                    <a:pt x="19753" y="12357"/>
                    <a:pt x="19467" y="12154"/>
                    <a:pt x="19016" y="11857"/>
                  </a:cubicBezTo>
                  <a:cubicBezTo>
                    <a:pt x="18564" y="11560"/>
                    <a:pt x="17945" y="11203"/>
                    <a:pt x="17303" y="10870"/>
                  </a:cubicBezTo>
                  <a:cubicBezTo>
                    <a:pt x="16661" y="10549"/>
                    <a:pt x="16007" y="10276"/>
                    <a:pt x="15507" y="10085"/>
                  </a:cubicBezTo>
                  <a:cubicBezTo>
                    <a:pt x="14996" y="9895"/>
                    <a:pt x="14651" y="9788"/>
                    <a:pt x="14651" y="9788"/>
                  </a:cubicBezTo>
                  <a:cubicBezTo>
                    <a:pt x="14651" y="9788"/>
                    <a:pt x="14318" y="9669"/>
                    <a:pt x="13795" y="9538"/>
                  </a:cubicBezTo>
                  <a:cubicBezTo>
                    <a:pt x="13272" y="9396"/>
                    <a:pt x="12570" y="9241"/>
                    <a:pt x="11857" y="9134"/>
                  </a:cubicBezTo>
                  <a:cubicBezTo>
                    <a:pt x="11143" y="9027"/>
                    <a:pt x="10453" y="8967"/>
                    <a:pt x="9918" y="8944"/>
                  </a:cubicBezTo>
                  <a:cubicBezTo>
                    <a:pt x="9454" y="8920"/>
                    <a:pt x="9110" y="8920"/>
                    <a:pt x="9062" y="8920"/>
                  </a:cubicBezTo>
                  <a:cubicBezTo>
                    <a:pt x="9062" y="8920"/>
                    <a:pt x="8348" y="8920"/>
                    <a:pt x="7671" y="8801"/>
                  </a:cubicBezTo>
                  <a:cubicBezTo>
                    <a:pt x="7326" y="8741"/>
                    <a:pt x="6981" y="8670"/>
                    <a:pt x="6731" y="8599"/>
                  </a:cubicBezTo>
                  <a:cubicBezTo>
                    <a:pt x="6481" y="8527"/>
                    <a:pt x="6315" y="8480"/>
                    <a:pt x="6315" y="8480"/>
                  </a:cubicBezTo>
                  <a:cubicBezTo>
                    <a:pt x="6315" y="8480"/>
                    <a:pt x="6148" y="8420"/>
                    <a:pt x="5899" y="8325"/>
                  </a:cubicBezTo>
                  <a:cubicBezTo>
                    <a:pt x="5661" y="8242"/>
                    <a:pt x="5340" y="8087"/>
                    <a:pt x="5019" y="7945"/>
                  </a:cubicBezTo>
                  <a:cubicBezTo>
                    <a:pt x="4709" y="7778"/>
                    <a:pt x="4412" y="7600"/>
                    <a:pt x="4186" y="7457"/>
                  </a:cubicBezTo>
                  <a:cubicBezTo>
                    <a:pt x="3972" y="7303"/>
                    <a:pt x="3829" y="7195"/>
                    <a:pt x="3829" y="7195"/>
                  </a:cubicBezTo>
                  <a:cubicBezTo>
                    <a:pt x="3829" y="7195"/>
                    <a:pt x="3687" y="7100"/>
                    <a:pt x="3496" y="6934"/>
                  </a:cubicBezTo>
                  <a:cubicBezTo>
                    <a:pt x="3282" y="6767"/>
                    <a:pt x="3033" y="6530"/>
                    <a:pt x="2783" y="6292"/>
                  </a:cubicBezTo>
                  <a:cubicBezTo>
                    <a:pt x="2521" y="6042"/>
                    <a:pt x="2307" y="5792"/>
                    <a:pt x="2141" y="5578"/>
                  </a:cubicBezTo>
                  <a:cubicBezTo>
                    <a:pt x="1974" y="5376"/>
                    <a:pt x="1867" y="5233"/>
                    <a:pt x="1867" y="5233"/>
                  </a:cubicBezTo>
                  <a:cubicBezTo>
                    <a:pt x="1867" y="5233"/>
                    <a:pt x="1772" y="5102"/>
                    <a:pt x="1618" y="4877"/>
                  </a:cubicBezTo>
                  <a:cubicBezTo>
                    <a:pt x="1475" y="4662"/>
                    <a:pt x="1296" y="4365"/>
                    <a:pt x="1142" y="4044"/>
                  </a:cubicBezTo>
                  <a:cubicBezTo>
                    <a:pt x="975" y="3735"/>
                    <a:pt x="845" y="3426"/>
                    <a:pt x="761" y="3176"/>
                  </a:cubicBezTo>
                  <a:cubicBezTo>
                    <a:pt x="666" y="2938"/>
                    <a:pt x="607" y="2760"/>
                    <a:pt x="607" y="2760"/>
                  </a:cubicBezTo>
                  <a:cubicBezTo>
                    <a:pt x="607" y="2760"/>
                    <a:pt x="547" y="2593"/>
                    <a:pt x="488" y="2344"/>
                  </a:cubicBezTo>
                  <a:cubicBezTo>
                    <a:pt x="416" y="2082"/>
                    <a:pt x="345" y="1749"/>
                    <a:pt x="298" y="1404"/>
                  </a:cubicBezTo>
                  <a:cubicBezTo>
                    <a:pt x="238" y="1059"/>
                    <a:pt x="202" y="702"/>
                    <a:pt x="191" y="453"/>
                  </a:cubicBezTo>
                  <a:cubicBezTo>
                    <a:pt x="179" y="179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0;p36">
              <a:extLst>
                <a:ext uri="{FF2B5EF4-FFF2-40B4-BE49-F238E27FC236}">
                  <a16:creationId xmlns:a16="http://schemas.microsoft.com/office/drawing/2014/main" id="{E102AE6C-4D1B-448E-A089-B544DFF171C4}"/>
                </a:ext>
              </a:extLst>
            </p:cNvPr>
            <p:cNvSpPr/>
            <p:nvPr/>
          </p:nvSpPr>
          <p:spPr>
            <a:xfrm>
              <a:off x="6591375" y="1630975"/>
              <a:ext cx="2045750" cy="2970075"/>
            </a:xfrm>
            <a:custGeom>
              <a:avLst/>
              <a:gdLst/>
              <a:ahLst/>
              <a:cxnLst/>
              <a:rect l="l" t="t" r="r" b="b"/>
              <a:pathLst>
                <a:path w="81830" h="118803" extrusionOk="0">
                  <a:moveTo>
                    <a:pt x="77428" y="73833"/>
                  </a:moveTo>
                  <a:cubicBezTo>
                    <a:pt x="77464" y="73857"/>
                    <a:pt x="77596" y="73945"/>
                    <a:pt x="77787" y="74076"/>
                  </a:cubicBezTo>
                  <a:cubicBezTo>
                    <a:pt x="78013" y="74219"/>
                    <a:pt x="78298" y="74445"/>
                    <a:pt x="78560" y="74683"/>
                  </a:cubicBezTo>
                  <a:cubicBezTo>
                    <a:pt x="78833" y="74920"/>
                    <a:pt x="79083" y="75170"/>
                    <a:pt x="79261" y="75372"/>
                  </a:cubicBezTo>
                  <a:cubicBezTo>
                    <a:pt x="79440" y="75574"/>
                    <a:pt x="79559" y="75705"/>
                    <a:pt x="79559" y="75705"/>
                  </a:cubicBezTo>
                  <a:cubicBezTo>
                    <a:pt x="79559" y="75705"/>
                    <a:pt x="79677" y="75860"/>
                    <a:pt x="79844" y="76062"/>
                  </a:cubicBezTo>
                  <a:cubicBezTo>
                    <a:pt x="79999" y="76288"/>
                    <a:pt x="80213" y="76573"/>
                    <a:pt x="80391" y="76883"/>
                  </a:cubicBezTo>
                  <a:cubicBezTo>
                    <a:pt x="80569" y="77180"/>
                    <a:pt x="80736" y="77513"/>
                    <a:pt x="80831" y="77751"/>
                  </a:cubicBezTo>
                  <a:cubicBezTo>
                    <a:pt x="80950" y="77989"/>
                    <a:pt x="81009" y="78143"/>
                    <a:pt x="81009" y="78143"/>
                  </a:cubicBezTo>
                  <a:cubicBezTo>
                    <a:pt x="81009" y="78143"/>
                    <a:pt x="81069" y="78310"/>
                    <a:pt x="81164" y="78559"/>
                  </a:cubicBezTo>
                  <a:cubicBezTo>
                    <a:pt x="81247" y="78821"/>
                    <a:pt x="81354" y="79154"/>
                    <a:pt x="81426" y="79499"/>
                  </a:cubicBezTo>
                  <a:cubicBezTo>
                    <a:pt x="81449" y="79583"/>
                    <a:pt x="81469" y="79668"/>
                    <a:pt x="81487" y="79752"/>
                  </a:cubicBezTo>
                  <a:lnTo>
                    <a:pt x="81487" y="79752"/>
                  </a:lnTo>
                  <a:cubicBezTo>
                    <a:pt x="81468" y="79649"/>
                    <a:pt x="81447" y="79544"/>
                    <a:pt x="81426" y="79439"/>
                  </a:cubicBezTo>
                  <a:cubicBezTo>
                    <a:pt x="81354" y="79094"/>
                    <a:pt x="81259" y="78773"/>
                    <a:pt x="81176" y="78524"/>
                  </a:cubicBezTo>
                  <a:cubicBezTo>
                    <a:pt x="81081" y="78286"/>
                    <a:pt x="81021" y="78119"/>
                    <a:pt x="81021" y="78119"/>
                  </a:cubicBezTo>
                  <a:cubicBezTo>
                    <a:pt x="81021" y="78119"/>
                    <a:pt x="80962" y="77953"/>
                    <a:pt x="80867" y="77715"/>
                  </a:cubicBezTo>
                  <a:cubicBezTo>
                    <a:pt x="80760" y="77477"/>
                    <a:pt x="80593" y="77168"/>
                    <a:pt x="80415" y="76871"/>
                  </a:cubicBezTo>
                  <a:cubicBezTo>
                    <a:pt x="80236" y="76573"/>
                    <a:pt x="80046" y="76276"/>
                    <a:pt x="79880" y="76062"/>
                  </a:cubicBezTo>
                  <a:cubicBezTo>
                    <a:pt x="79737" y="75860"/>
                    <a:pt x="79618" y="75729"/>
                    <a:pt x="79618" y="75729"/>
                  </a:cubicBezTo>
                  <a:cubicBezTo>
                    <a:pt x="79618" y="75729"/>
                    <a:pt x="79511" y="75586"/>
                    <a:pt x="79333" y="75396"/>
                  </a:cubicBezTo>
                  <a:cubicBezTo>
                    <a:pt x="79154" y="75206"/>
                    <a:pt x="78916" y="74968"/>
                    <a:pt x="78643" y="74730"/>
                  </a:cubicBezTo>
                  <a:cubicBezTo>
                    <a:pt x="78381" y="74504"/>
                    <a:pt x="78096" y="74278"/>
                    <a:pt x="77894" y="74135"/>
                  </a:cubicBezTo>
                  <a:cubicBezTo>
                    <a:pt x="77680" y="73981"/>
                    <a:pt x="77537" y="73898"/>
                    <a:pt x="77537" y="73898"/>
                  </a:cubicBezTo>
                  <a:lnTo>
                    <a:pt x="77428" y="73833"/>
                  </a:lnTo>
                  <a:close/>
                  <a:moveTo>
                    <a:pt x="81487" y="79752"/>
                  </a:moveTo>
                  <a:lnTo>
                    <a:pt x="81487" y="79752"/>
                  </a:lnTo>
                  <a:cubicBezTo>
                    <a:pt x="81513" y="79893"/>
                    <a:pt x="81537" y="80029"/>
                    <a:pt x="81557" y="80155"/>
                  </a:cubicBezTo>
                  <a:lnTo>
                    <a:pt x="81557" y="80155"/>
                  </a:lnTo>
                  <a:cubicBezTo>
                    <a:pt x="81540" y="80028"/>
                    <a:pt x="81517" y="79891"/>
                    <a:pt x="81487" y="79752"/>
                  </a:cubicBezTo>
                  <a:close/>
                  <a:moveTo>
                    <a:pt x="81557" y="80155"/>
                  </a:moveTo>
                  <a:cubicBezTo>
                    <a:pt x="81572" y="80266"/>
                    <a:pt x="81584" y="80370"/>
                    <a:pt x="81592" y="80462"/>
                  </a:cubicBezTo>
                  <a:cubicBezTo>
                    <a:pt x="81628" y="80736"/>
                    <a:pt x="81640" y="80914"/>
                    <a:pt x="81640" y="80914"/>
                  </a:cubicBezTo>
                  <a:cubicBezTo>
                    <a:pt x="81640" y="80914"/>
                    <a:pt x="81641" y="80928"/>
                    <a:pt x="81646" y="80955"/>
                  </a:cubicBezTo>
                  <a:lnTo>
                    <a:pt x="81646" y="80955"/>
                  </a:lnTo>
                  <a:cubicBezTo>
                    <a:pt x="81643" y="80868"/>
                    <a:pt x="81640" y="80819"/>
                    <a:pt x="81640" y="80819"/>
                  </a:cubicBezTo>
                  <a:cubicBezTo>
                    <a:pt x="81640" y="80819"/>
                    <a:pt x="81616" y="80664"/>
                    <a:pt x="81592" y="80391"/>
                  </a:cubicBezTo>
                  <a:cubicBezTo>
                    <a:pt x="81582" y="80318"/>
                    <a:pt x="81570" y="80239"/>
                    <a:pt x="81557" y="80155"/>
                  </a:cubicBezTo>
                  <a:close/>
                  <a:moveTo>
                    <a:pt x="1" y="0"/>
                  </a:moveTo>
                  <a:cubicBezTo>
                    <a:pt x="1" y="0"/>
                    <a:pt x="1" y="357"/>
                    <a:pt x="13" y="892"/>
                  </a:cubicBezTo>
                  <a:cubicBezTo>
                    <a:pt x="49" y="1427"/>
                    <a:pt x="108" y="2141"/>
                    <a:pt x="203" y="2843"/>
                  </a:cubicBezTo>
                  <a:cubicBezTo>
                    <a:pt x="310" y="3556"/>
                    <a:pt x="477" y="4258"/>
                    <a:pt x="619" y="4757"/>
                  </a:cubicBezTo>
                  <a:cubicBezTo>
                    <a:pt x="762" y="5280"/>
                    <a:pt x="881" y="5625"/>
                    <a:pt x="881" y="5625"/>
                  </a:cubicBezTo>
                  <a:cubicBezTo>
                    <a:pt x="881" y="5625"/>
                    <a:pt x="976" y="5958"/>
                    <a:pt x="1178" y="6470"/>
                  </a:cubicBezTo>
                  <a:cubicBezTo>
                    <a:pt x="1369" y="6969"/>
                    <a:pt x="1654" y="7623"/>
                    <a:pt x="1975" y="8265"/>
                  </a:cubicBezTo>
                  <a:cubicBezTo>
                    <a:pt x="2308" y="8908"/>
                    <a:pt x="2665" y="9514"/>
                    <a:pt x="2962" y="9966"/>
                  </a:cubicBezTo>
                  <a:cubicBezTo>
                    <a:pt x="3259" y="10406"/>
                    <a:pt x="3462" y="10691"/>
                    <a:pt x="3462" y="10691"/>
                  </a:cubicBezTo>
                  <a:cubicBezTo>
                    <a:pt x="3462" y="10691"/>
                    <a:pt x="3676" y="10989"/>
                    <a:pt x="3997" y="11405"/>
                  </a:cubicBezTo>
                  <a:cubicBezTo>
                    <a:pt x="4330" y="11821"/>
                    <a:pt x="4805" y="12356"/>
                    <a:pt x="5305" y="12856"/>
                  </a:cubicBezTo>
                  <a:cubicBezTo>
                    <a:pt x="5816" y="13367"/>
                    <a:pt x="6351" y="13843"/>
                    <a:pt x="6768" y="14164"/>
                  </a:cubicBezTo>
                  <a:cubicBezTo>
                    <a:pt x="7184" y="14509"/>
                    <a:pt x="7481" y="14723"/>
                    <a:pt x="7481" y="14723"/>
                  </a:cubicBezTo>
                  <a:cubicBezTo>
                    <a:pt x="7481" y="14723"/>
                    <a:pt x="7755" y="14925"/>
                    <a:pt x="8206" y="15222"/>
                  </a:cubicBezTo>
                  <a:cubicBezTo>
                    <a:pt x="8646" y="15520"/>
                    <a:pt x="9265" y="15888"/>
                    <a:pt x="9895" y="16221"/>
                  </a:cubicBezTo>
                  <a:cubicBezTo>
                    <a:pt x="10537" y="16542"/>
                    <a:pt x="11191" y="16828"/>
                    <a:pt x="11703" y="17018"/>
                  </a:cubicBezTo>
                  <a:cubicBezTo>
                    <a:pt x="12202" y="17220"/>
                    <a:pt x="12547" y="17315"/>
                    <a:pt x="12547" y="17315"/>
                  </a:cubicBezTo>
                  <a:cubicBezTo>
                    <a:pt x="12547" y="17315"/>
                    <a:pt x="12892" y="17434"/>
                    <a:pt x="13403" y="17577"/>
                  </a:cubicBezTo>
                  <a:cubicBezTo>
                    <a:pt x="13927" y="17720"/>
                    <a:pt x="14628" y="17886"/>
                    <a:pt x="15330" y="17993"/>
                  </a:cubicBezTo>
                  <a:cubicBezTo>
                    <a:pt x="16043" y="18112"/>
                    <a:pt x="16733" y="18171"/>
                    <a:pt x="17268" y="18195"/>
                  </a:cubicBezTo>
                  <a:cubicBezTo>
                    <a:pt x="17803" y="18231"/>
                    <a:pt x="18160" y="18231"/>
                    <a:pt x="18160" y="18231"/>
                  </a:cubicBezTo>
                  <a:cubicBezTo>
                    <a:pt x="18220" y="18231"/>
                    <a:pt x="18374" y="18231"/>
                    <a:pt x="18636" y="18243"/>
                  </a:cubicBezTo>
                  <a:cubicBezTo>
                    <a:pt x="18909" y="18255"/>
                    <a:pt x="19254" y="18290"/>
                    <a:pt x="19587" y="18326"/>
                  </a:cubicBezTo>
                  <a:cubicBezTo>
                    <a:pt x="19932" y="18385"/>
                    <a:pt x="20277" y="18469"/>
                    <a:pt x="20527" y="18528"/>
                  </a:cubicBezTo>
                  <a:cubicBezTo>
                    <a:pt x="20776" y="18600"/>
                    <a:pt x="20943" y="18647"/>
                    <a:pt x="20943" y="18647"/>
                  </a:cubicBezTo>
                  <a:cubicBezTo>
                    <a:pt x="20943" y="18647"/>
                    <a:pt x="21109" y="18683"/>
                    <a:pt x="21359" y="18790"/>
                  </a:cubicBezTo>
                  <a:cubicBezTo>
                    <a:pt x="21597" y="18885"/>
                    <a:pt x="21930" y="19016"/>
                    <a:pt x="22239" y="19182"/>
                  </a:cubicBezTo>
                  <a:cubicBezTo>
                    <a:pt x="22548" y="19325"/>
                    <a:pt x="22846" y="19503"/>
                    <a:pt x="23071" y="19658"/>
                  </a:cubicBezTo>
                  <a:cubicBezTo>
                    <a:pt x="23297" y="19801"/>
                    <a:pt x="23428" y="19908"/>
                    <a:pt x="23428" y="19908"/>
                  </a:cubicBezTo>
                  <a:cubicBezTo>
                    <a:pt x="23428" y="19908"/>
                    <a:pt x="23571" y="20015"/>
                    <a:pt x="23773" y="20169"/>
                  </a:cubicBezTo>
                  <a:cubicBezTo>
                    <a:pt x="23975" y="20336"/>
                    <a:pt x="24249" y="20562"/>
                    <a:pt x="24487" y="20811"/>
                  </a:cubicBezTo>
                  <a:cubicBezTo>
                    <a:pt x="24736" y="21049"/>
                    <a:pt x="24962" y="21323"/>
                    <a:pt x="25141" y="21525"/>
                  </a:cubicBezTo>
                  <a:cubicBezTo>
                    <a:pt x="25295" y="21739"/>
                    <a:pt x="25402" y="21870"/>
                    <a:pt x="25402" y="21870"/>
                  </a:cubicBezTo>
                  <a:cubicBezTo>
                    <a:pt x="25402" y="21870"/>
                    <a:pt x="25509" y="22001"/>
                    <a:pt x="25652" y="22227"/>
                  </a:cubicBezTo>
                  <a:cubicBezTo>
                    <a:pt x="25807" y="22453"/>
                    <a:pt x="25985" y="22750"/>
                    <a:pt x="26151" y="23059"/>
                  </a:cubicBezTo>
                  <a:cubicBezTo>
                    <a:pt x="26306" y="23368"/>
                    <a:pt x="26449" y="23677"/>
                    <a:pt x="26544" y="23939"/>
                  </a:cubicBezTo>
                  <a:cubicBezTo>
                    <a:pt x="26639" y="24177"/>
                    <a:pt x="26699" y="24332"/>
                    <a:pt x="26699" y="24332"/>
                  </a:cubicBezTo>
                  <a:cubicBezTo>
                    <a:pt x="26699" y="24332"/>
                    <a:pt x="26758" y="24498"/>
                    <a:pt x="26829" y="24748"/>
                  </a:cubicBezTo>
                  <a:cubicBezTo>
                    <a:pt x="26901" y="25009"/>
                    <a:pt x="26984" y="25342"/>
                    <a:pt x="27043" y="25687"/>
                  </a:cubicBezTo>
                  <a:cubicBezTo>
                    <a:pt x="27091" y="26032"/>
                    <a:pt x="27127" y="26389"/>
                    <a:pt x="27139" y="26639"/>
                  </a:cubicBezTo>
                  <a:cubicBezTo>
                    <a:pt x="27162" y="26912"/>
                    <a:pt x="27162" y="27090"/>
                    <a:pt x="27162" y="27090"/>
                  </a:cubicBezTo>
                  <a:cubicBezTo>
                    <a:pt x="27162" y="27090"/>
                    <a:pt x="27174" y="27804"/>
                    <a:pt x="27067" y="28482"/>
                  </a:cubicBezTo>
                  <a:cubicBezTo>
                    <a:pt x="27020" y="28827"/>
                    <a:pt x="26948" y="29172"/>
                    <a:pt x="26877" y="29421"/>
                  </a:cubicBezTo>
                  <a:cubicBezTo>
                    <a:pt x="26817" y="29671"/>
                    <a:pt x="26758" y="29838"/>
                    <a:pt x="26758" y="29838"/>
                  </a:cubicBezTo>
                  <a:cubicBezTo>
                    <a:pt x="26758" y="29838"/>
                    <a:pt x="26710" y="30004"/>
                    <a:pt x="26615" y="30254"/>
                  </a:cubicBezTo>
                  <a:cubicBezTo>
                    <a:pt x="26532" y="30492"/>
                    <a:pt x="26401" y="30813"/>
                    <a:pt x="26247" y="31134"/>
                  </a:cubicBezTo>
                  <a:cubicBezTo>
                    <a:pt x="26104" y="31443"/>
                    <a:pt x="25926" y="31740"/>
                    <a:pt x="25771" y="31966"/>
                  </a:cubicBezTo>
                  <a:lnTo>
                    <a:pt x="25533" y="32323"/>
                  </a:lnTo>
                  <a:cubicBezTo>
                    <a:pt x="25533" y="32323"/>
                    <a:pt x="25426" y="32466"/>
                    <a:pt x="25271" y="32680"/>
                  </a:cubicBezTo>
                  <a:cubicBezTo>
                    <a:pt x="25105" y="32882"/>
                    <a:pt x="24879" y="33155"/>
                    <a:pt x="24629" y="33405"/>
                  </a:cubicBezTo>
                  <a:cubicBezTo>
                    <a:pt x="24391" y="33655"/>
                    <a:pt x="24118" y="33893"/>
                    <a:pt x="23916" y="34059"/>
                  </a:cubicBezTo>
                  <a:cubicBezTo>
                    <a:pt x="23702" y="34226"/>
                    <a:pt x="23571" y="34321"/>
                    <a:pt x="23571" y="34321"/>
                  </a:cubicBezTo>
                  <a:cubicBezTo>
                    <a:pt x="23571" y="34321"/>
                    <a:pt x="23440" y="34428"/>
                    <a:pt x="23214" y="34582"/>
                  </a:cubicBezTo>
                  <a:cubicBezTo>
                    <a:pt x="22988" y="34725"/>
                    <a:pt x="22691" y="34904"/>
                    <a:pt x="22394" y="35070"/>
                  </a:cubicBezTo>
                  <a:cubicBezTo>
                    <a:pt x="22084" y="35237"/>
                    <a:pt x="21775" y="35367"/>
                    <a:pt x="21537" y="35474"/>
                  </a:cubicBezTo>
                  <a:cubicBezTo>
                    <a:pt x="21300" y="35558"/>
                    <a:pt x="21133" y="35617"/>
                    <a:pt x="21133" y="35617"/>
                  </a:cubicBezTo>
                  <a:cubicBezTo>
                    <a:pt x="21133" y="35617"/>
                    <a:pt x="20479" y="35843"/>
                    <a:pt x="19777" y="35962"/>
                  </a:cubicBezTo>
                  <a:cubicBezTo>
                    <a:pt x="19444" y="36021"/>
                    <a:pt x="19100" y="36045"/>
                    <a:pt x="18826" y="36069"/>
                  </a:cubicBezTo>
                  <a:cubicBezTo>
                    <a:pt x="18564" y="36081"/>
                    <a:pt x="18386" y="36081"/>
                    <a:pt x="18386" y="36081"/>
                  </a:cubicBezTo>
                  <a:lnTo>
                    <a:pt x="18267" y="36081"/>
                  </a:lnTo>
                  <a:cubicBezTo>
                    <a:pt x="18112" y="36081"/>
                    <a:pt x="17898" y="36081"/>
                    <a:pt x="17625" y="36093"/>
                  </a:cubicBezTo>
                  <a:cubicBezTo>
                    <a:pt x="17090" y="36105"/>
                    <a:pt x="16376" y="36164"/>
                    <a:pt x="15675" y="36271"/>
                  </a:cubicBezTo>
                  <a:cubicBezTo>
                    <a:pt x="14961" y="36378"/>
                    <a:pt x="14271" y="36521"/>
                    <a:pt x="13748" y="36664"/>
                  </a:cubicBezTo>
                  <a:cubicBezTo>
                    <a:pt x="13225" y="36794"/>
                    <a:pt x="12880" y="36901"/>
                    <a:pt x="12880" y="36901"/>
                  </a:cubicBezTo>
                  <a:cubicBezTo>
                    <a:pt x="12880" y="36901"/>
                    <a:pt x="12547" y="36997"/>
                    <a:pt x="12036" y="37175"/>
                  </a:cubicBezTo>
                  <a:cubicBezTo>
                    <a:pt x="11536" y="37353"/>
                    <a:pt x="10858" y="37639"/>
                    <a:pt x="10228" y="37948"/>
                  </a:cubicBezTo>
                  <a:cubicBezTo>
                    <a:pt x="9586" y="38269"/>
                    <a:pt x="8956" y="38626"/>
                    <a:pt x="8516" y="38923"/>
                  </a:cubicBezTo>
                  <a:cubicBezTo>
                    <a:pt x="8064" y="39197"/>
                    <a:pt x="7766" y="39411"/>
                    <a:pt x="7766" y="39411"/>
                  </a:cubicBezTo>
                  <a:cubicBezTo>
                    <a:pt x="7766" y="39411"/>
                    <a:pt x="7469" y="39613"/>
                    <a:pt x="7053" y="39946"/>
                  </a:cubicBezTo>
                  <a:cubicBezTo>
                    <a:pt x="6637" y="40267"/>
                    <a:pt x="6090" y="40731"/>
                    <a:pt x="5566" y="41242"/>
                  </a:cubicBezTo>
                  <a:cubicBezTo>
                    <a:pt x="5055" y="41730"/>
                    <a:pt x="4579" y="42265"/>
                    <a:pt x="4235" y="42681"/>
                  </a:cubicBezTo>
                  <a:cubicBezTo>
                    <a:pt x="3890" y="43097"/>
                    <a:pt x="3687" y="43383"/>
                    <a:pt x="3687" y="43383"/>
                  </a:cubicBezTo>
                  <a:cubicBezTo>
                    <a:pt x="3687" y="43383"/>
                    <a:pt x="3462" y="43656"/>
                    <a:pt x="3164" y="44108"/>
                  </a:cubicBezTo>
                  <a:cubicBezTo>
                    <a:pt x="2867" y="44548"/>
                    <a:pt x="2474" y="45166"/>
                    <a:pt x="2153" y="45785"/>
                  </a:cubicBezTo>
                  <a:cubicBezTo>
                    <a:pt x="1809" y="46415"/>
                    <a:pt x="1523" y="47069"/>
                    <a:pt x="1321" y="47569"/>
                  </a:cubicBezTo>
                  <a:cubicBezTo>
                    <a:pt x="1131" y="48080"/>
                    <a:pt x="1012" y="48401"/>
                    <a:pt x="1012" y="48401"/>
                  </a:cubicBezTo>
                  <a:cubicBezTo>
                    <a:pt x="1012" y="48401"/>
                    <a:pt x="893" y="48746"/>
                    <a:pt x="738" y="49245"/>
                  </a:cubicBezTo>
                  <a:cubicBezTo>
                    <a:pt x="596" y="49769"/>
                    <a:pt x="417" y="50470"/>
                    <a:pt x="298" y="51172"/>
                  </a:cubicBezTo>
                  <a:cubicBezTo>
                    <a:pt x="179" y="51862"/>
                    <a:pt x="96" y="52575"/>
                    <a:pt x="60" y="53110"/>
                  </a:cubicBezTo>
                  <a:cubicBezTo>
                    <a:pt x="25" y="53645"/>
                    <a:pt x="25" y="54002"/>
                    <a:pt x="25" y="54002"/>
                  </a:cubicBezTo>
                  <a:cubicBezTo>
                    <a:pt x="25" y="54002"/>
                    <a:pt x="13" y="54359"/>
                    <a:pt x="25" y="54894"/>
                  </a:cubicBezTo>
                  <a:cubicBezTo>
                    <a:pt x="37" y="55429"/>
                    <a:pt x="84" y="56143"/>
                    <a:pt x="191" y="56856"/>
                  </a:cubicBezTo>
                  <a:cubicBezTo>
                    <a:pt x="298" y="57570"/>
                    <a:pt x="429" y="58271"/>
                    <a:pt x="560" y="58795"/>
                  </a:cubicBezTo>
                  <a:cubicBezTo>
                    <a:pt x="691" y="59318"/>
                    <a:pt x="798" y="59651"/>
                    <a:pt x="798" y="59651"/>
                  </a:cubicBezTo>
                  <a:cubicBezTo>
                    <a:pt x="798" y="59651"/>
                    <a:pt x="905" y="59996"/>
                    <a:pt x="1083" y="60507"/>
                  </a:cubicBezTo>
                  <a:cubicBezTo>
                    <a:pt x="1262" y="61007"/>
                    <a:pt x="1523" y="61673"/>
                    <a:pt x="1844" y="62315"/>
                  </a:cubicBezTo>
                  <a:cubicBezTo>
                    <a:pt x="2153" y="62957"/>
                    <a:pt x="2510" y="63575"/>
                    <a:pt x="2796" y="64039"/>
                  </a:cubicBezTo>
                  <a:cubicBezTo>
                    <a:pt x="3069" y="64503"/>
                    <a:pt x="3283" y="64788"/>
                    <a:pt x="3283" y="64788"/>
                  </a:cubicBezTo>
                  <a:cubicBezTo>
                    <a:pt x="3283" y="64788"/>
                    <a:pt x="3485" y="65086"/>
                    <a:pt x="3818" y="65502"/>
                  </a:cubicBezTo>
                  <a:cubicBezTo>
                    <a:pt x="4139" y="65930"/>
                    <a:pt x="4603" y="66465"/>
                    <a:pt x="5091" y="66988"/>
                  </a:cubicBezTo>
                  <a:cubicBezTo>
                    <a:pt x="5590" y="67500"/>
                    <a:pt x="6125" y="67975"/>
                    <a:pt x="6518" y="68320"/>
                  </a:cubicBezTo>
                  <a:cubicBezTo>
                    <a:pt x="6934" y="68665"/>
                    <a:pt x="7219" y="68867"/>
                    <a:pt x="7219" y="68867"/>
                  </a:cubicBezTo>
                  <a:cubicBezTo>
                    <a:pt x="7219" y="68867"/>
                    <a:pt x="7505" y="69093"/>
                    <a:pt x="7945" y="69391"/>
                  </a:cubicBezTo>
                  <a:cubicBezTo>
                    <a:pt x="8397" y="69688"/>
                    <a:pt x="8991" y="70080"/>
                    <a:pt x="9633" y="70413"/>
                  </a:cubicBezTo>
                  <a:cubicBezTo>
                    <a:pt x="10252" y="70758"/>
                    <a:pt x="10906" y="71055"/>
                    <a:pt x="11417" y="71246"/>
                  </a:cubicBezTo>
                  <a:cubicBezTo>
                    <a:pt x="11917" y="71460"/>
                    <a:pt x="12250" y="71567"/>
                    <a:pt x="12250" y="71567"/>
                  </a:cubicBezTo>
                  <a:cubicBezTo>
                    <a:pt x="12250" y="71567"/>
                    <a:pt x="12583" y="71686"/>
                    <a:pt x="13094" y="71828"/>
                  </a:cubicBezTo>
                  <a:cubicBezTo>
                    <a:pt x="13617" y="71983"/>
                    <a:pt x="14295" y="72161"/>
                    <a:pt x="15009" y="72280"/>
                  </a:cubicBezTo>
                  <a:cubicBezTo>
                    <a:pt x="15710" y="72411"/>
                    <a:pt x="16424" y="72482"/>
                    <a:pt x="16959" y="72518"/>
                  </a:cubicBezTo>
                  <a:cubicBezTo>
                    <a:pt x="17494" y="72554"/>
                    <a:pt x="17851" y="72554"/>
                    <a:pt x="17851" y="72554"/>
                  </a:cubicBezTo>
                  <a:cubicBezTo>
                    <a:pt x="17851" y="72554"/>
                    <a:pt x="18009" y="72564"/>
                    <a:pt x="18274" y="72564"/>
                  </a:cubicBezTo>
                  <a:cubicBezTo>
                    <a:pt x="18406" y="72564"/>
                    <a:pt x="18564" y="72562"/>
                    <a:pt x="18743" y="72554"/>
                  </a:cubicBezTo>
                  <a:cubicBezTo>
                    <a:pt x="19278" y="72542"/>
                    <a:pt x="19991" y="72494"/>
                    <a:pt x="20705" y="72411"/>
                  </a:cubicBezTo>
                  <a:cubicBezTo>
                    <a:pt x="21418" y="72316"/>
                    <a:pt x="22120" y="72173"/>
                    <a:pt x="22631" y="72042"/>
                  </a:cubicBezTo>
                  <a:cubicBezTo>
                    <a:pt x="23155" y="71900"/>
                    <a:pt x="23500" y="71805"/>
                    <a:pt x="23500" y="71805"/>
                  </a:cubicBezTo>
                  <a:cubicBezTo>
                    <a:pt x="23500" y="71805"/>
                    <a:pt x="23844" y="71698"/>
                    <a:pt x="24344" y="71519"/>
                  </a:cubicBezTo>
                  <a:cubicBezTo>
                    <a:pt x="24855" y="71341"/>
                    <a:pt x="25521" y="71067"/>
                    <a:pt x="26163" y="70758"/>
                  </a:cubicBezTo>
                  <a:cubicBezTo>
                    <a:pt x="26794" y="70449"/>
                    <a:pt x="27424" y="70092"/>
                    <a:pt x="27888" y="69807"/>
                  </a:cubicBezTo>
                  <a:cubicBezTo>
                    <a:pt x="28340" y="69521"/>
                    <a:pt x="28625" y="69319"/>
                    <a:pt x="28625" y="69319"/>
                  </a:cubicBezTo>
                  <a:cubicBezTo>
                    <a:pt x="28625" y="69319"/>
                    <a:pt x="28922" y="69129"/>
                    <a:pt x="29350" y="68796"/>
                  </a:cubicBezTo>
                  <a:cubicBezTo>
                    <a:pt x="29790" y="68475"/>
                    <a:pt x="30337" y="68011"/>
                    <a:pt x="30837" y="67523"/>
                  </a:cubicBezTo>
                  <a:cubicBezTo>
                    <a:pt x="31360" y="67024"/>
                    <a:pt x="31836" y="66513"/>
                    <a:pt x="32193" y="66096"/>
                  </a:cubicBezTo>
                  <a:cubicBezTo>
                    <a:pt x="32537" y="65680"/>
                    <a:pt x="32763" y="65395"/>
                    <a:pt x="32763" y="65395"/>
                  </a:cubicBezTo>
                  <a:cubicBezTo>
                    <a:pt x="32763" y="65395"/>
                    <a:pt x="32978" y="65109"/>
                    <a:pt x="33275" y="64669"/>
                  </a:cubicBezTo>
                  <a:cubicBezTo>
                    <a:pt x="33596" y="64217"/>
                    <a:pt x="33965" y="63623"/>
                    <a:pt x="34309" y="62981"/>
                  </a:cubicBezTo>
                  <a:cubicBezTo>
                    <a:pt x="34642" y="62362"/>
                    <a:pt x="34940" y="61708"/>
                    <a:pt x="35154" y="61197"/>
                  </a:cubicBezTo>
                  <a:cubicBezTo>
                    <a:pt x="35356" y="60709"/>
                    <a:pt x="35463" y="60364"/>
                    <a:pt x="35463" y="60364"/>
                  </a:cubicBezTo>
                  <a:cubicBezTo>
                    <a:pt x="35463" y="60364"/>
                    <a:pt x="35582" y="60031"/>
                    <a:pt x="35748" y="59520"/>
                  </a:cubicBezTo>
                  <a:cubicBezTo>
                    <a:pt x="35891" y="58997"/>
                    <a:pt x="36069" y="58319"/>
                    <a:pt x="36212" y="57606"/>
                  </a:cubicBezTo>
                  <a:cubicBezTo>
                    <a:pt x="36343" y="56904"/>
                    <a:pt x="36414" y="56190"/>
                    <a:pt x="36462" y="55655"/>
                  </a:cubicBezTo>
                  <a:cubicBezTo>
                    <a:pt x="36509" y="55120"/>
                    <a:pt x="36509" y="54763"/>
                    <a:pt x="36509" y="54763"/>
                  </a:cubicBezTo>
                  <a:lnTo>
                    <a:pt x="36509" y="54525"/>
                  </a:lnTo>
                  <a:lnTo>
                    <a:pt x="36509" y="54085"/>
                  </a:lnTo>
                  <a:cubicBezTo>
                    <a:pt x="36509" y="53812"/>
                    <a:pt x="36533" y="53467"/>
                    <a:pt x="36581" y="53110"/>
                  </a:cubicBezTo>
                  <a:cubicBezTo>
                    <a:pt x="36628" y="52777"/>
                    <a:pt x="36700" y="52432"/>
                    <a:pt x="36759" y="52183"/>
                  </a:cubicBezTo>
                  <a:cubicBezTo>
                    <a:pt x="36819" y="51921"/>
                    <a:pt x="36878" y="51767"/>
                    <a:pt x="36878" y="51767"/>
                  </a:cubicBezTo>
                  <a:cubicBezTo>
                    <a:pt x="36878" y="51767"/>
                    <a:pt x="36926" y="51600"/>
                    <a:pt x="37009" y="51350"/>
                  </a:cubicBezTo>
                  <a:cubicBezTo>
                    <a:pt x="37104" y="51089"/>
                    <a:pt x="37223" y="50779"/>
                    <a:pt x="37366" y="50470"/>
                  </a:cubicBezTo>
                  <a:cubicBezTo>
                    <a:pt x="37520" y="50161"/>
                    <a:pt x="37699" y="49840"/>
                    <a:pt x="37829" y="49626"/>
                  </a:cubicBezTo>
                  <a:cubicBezTo>
                    <a:pt x="37960" y="49400"/>
                    <a:pt x="38067" y="49245"/>
                    <a:pt x="38067" y="49245"/>
                  </a:cubicBezTo>
                  <a:cubicBezTo>
                    <a:pt x="38067" y="49245"/>
                    <a:pt x="38174" y="49103"/>
                    <a:pt x="38317" y="48889"/>
                  </a:cubicBezTo>
                  <a:cubicBezTo>
                    <a:pt x="38484" y="48686"/>
                    <a:pt x="38709" y="48413"/>
                    <a:pt x="38947" y="48163"/>
                  </a:cubicBezTo>
                  <a:cubicBezTo>
                    <a:pt x="39185" y="47913"/>
                    <a:pt x="39435" y="47676"/>
                    <a:pt x="39637" y="47497"/>
                  </a:cubicBezTo>
                  <a:cubicBezTo>
                    <a:pt x="39839" y="47331"/>
                    <a:pt x="39982" y="47212"/>
                    <a:pt x="39982" y="47212"/>
                  </a:cubicBezTo>
                  <a:cubicBezTo>
                    <a:pt x="39982" y="47212"/>
                    <a:pt x="40113" y="47105"/>
                    <a:pt x="40339" y="46962"/>
                  </a:cubicBezTo>
                  <a:cubicBezTo>
                    <a:pt x="40553" y="46808"/>
                    <a:pt x="40850" y="46617"/>
                    <a:pt x="41159" y="46451"/>
                  </a:cubicBezTo>
                  <a:cubicBezTo>
                    <a:pt x="41468" y="46296"/>
                    <a:pt x="41778" y="46142"/>
                    <a:pt x="42015" y="46035"/>
                  </a:cubicBezTo>
                  <a:cubicBezTo>
                    <a:pt x="42253" y="45939"/>
                    <a:pt x="42420" y="45880"/>
                    <a:pt x="42420" y="45880"/>
                  </a:cubicBezTo>
                  <a:cubicBezTo>
                    <a:pt x="42420" y="45880"/>
                    <a:pt x="42586" y="45820"/>
                    <a:pt x="42836" y="45737"/>
                  </a:cubicBezTo>
                  <a:cubicBezTo>
                    <a:pt x="43086" y="45666"/>
                    <a:pt x="43419" y="45583"/>
                    <a:pt x="43764" y="45523"/>
                  </a:cubicBezTo>
                  <a:cubicBezTo>
                    <a:pt x="44097" y="45464"/>
                    <a:pt x="44441" y="45416"/>
                    <a:pt x="44715" y="45380"/>
                  </a:cubicBezTo>
                  <a:cubicBezTo>
                    <a:pt x="44977" y="45369"/>
                    <a:pt x="45143" y="45357"/>
                    <a:pt x="45143" y="45357"/>
                  </a:cubicBezTo>
                  <a:lnTo>
                    <a:pt x="45583" y="45357"/>
                  </a:lnTo>
                  <a:cubicBezTo>
                    <a:pt x="45857" y="45357"/>
                    <a:pt x="46201" y="45380"/>
                    <a:pt x="46558" y="45428"/>
                  </a:cubicBezTo>
                  <a:cubicBezTo>
                    <a:pt x="46891" y="45476"/>
                    <a:pt x="47236" y="45535"/>
                    <a:pt x="47486" y="45595"/>
                  </a:cubicBezTo>
                  <a:cubicBezTo>
                    <a:pt x="47747" y="45654"/>
                    <a:pt x="47902" y="45702"/>
                    <a:pt x="47902" y="45702"/>
                  </a:cubicBezTo>
                  <a:cubicBezTo>
                    <a:pt x="47902" y="45702"/>
                    <a:pt x="48068" y="45737"/>
                    <a:pt x="48318" y="45832"/>
                  </a:cubicBezTo>
                  <a:cubicBezTo>
                    <a:pt x="48580" y="45916"/>
                    <a:pt x="48889" y="46035"/>
                    <a:pt x="49210" y="46189"/>
                  </a:cubicBezTo>
                  <a:cubicBezTo>
                    <a:pt x="49531" y="46332"/>
                    <a:pt x="49840" y="46498"/>
                    <a:pt x="50066" y="46629"/>
                  </a:cubicBezTo>
                  <a:cubicBezTo>
                    <a:pt x="50280" y="46772"/>
                    <a:pt x="50435" y="46867"/>
                    <a:pt x="50435" y="46867"/>
                  </a:cubicBezTo>
                  <a:cubicBezTo>
                    <a:pt x="50435" y="46867"/>
                    <a:pt x="50578" y="46962"/>
                    <a:pt x="50792" y="47129"/>
                  </a:cubicBezTo>
                  <a:cubicBezTo>
                    <a:pt x="50994" y="47283"/>
                    <a:pt x="51267" y="47497"/>
                    <a:pt x="51529" y="47747"/>
                  </a:cubicBezTo>
                  <a:cubicBezTo>
                    <a:pt x="51791" y="47985"/>
                    <a:pt x="52029" y="48235"/>
                    <a:pt x="52207" y="48449"/>
                  </a:cubicBezTo>
                  <a:cubicBezTo>
                    <a:pt x="52385" y="48639"/>
                    <a:pt x="52480" y="48793"/>
                    <a:pt x="52480" y="48793"/>
                  </a:cubicBezTo>
                  <a:cubicBezTo>
                    <a:pt x="52480" y="48793"/>
                    <a:pt x="52587" y="48924"/>
                    <a:pt x="52754" y="49150"/>
                  </a:cubicBezTo>
                  <a:cubicBezTo>
                    <a:pt x="52897" y="49352"/>
                    <a:pt x="53099" y="49650"/>
                    <a:pt x="53253" y="49959"/>
                  </a:cubicBezTo>
                  <a:cubicBezTo>
                    <a:pt x="53420" y="50256"/>
                    <a:pt x="53574" y="50589"/>
                    <a:pt x="53670" y="50827"/>
                  </a:cubicBezTo>
                  <a:cubicBezTo>
                    <a:pt x="53777" y="51065"/>
                    <a:pt x="53836" y="51231"/>
                    <a:pt x="53836" y="51231"/>
                  </a:cubicBezTo>
                  <a:cubicBezTo>
                    <a:pt x="53836" y="51231"/>
                    <a:pt x="53896" y="51386"/>
                    <a:pt x="53967" y="51648"/>
                  </a:cubicBezTo>
                  <a:cubicBezTo>
                    <a:pt x="54050" y="51897"/>
                    <a:pt x="54133" y="52218"/>
                    <a:pt x="54205" y="52563"/>
                  </a:cubicBezTo>
                  <a:cubicBezTo>
                    <a:pt x="54288" y="52908"/>
                    <a:pt x="54312" y="53253"/>
                    <a:pt x="54347" y="53515"/>
                  </a:cubicBezTo>
                  <a:cubicBezTo>
                    <a:pt x="54359" y="53788"/>
                    <a:pt x="54371" y="53943"/>
                    <a:pt x="54371" y="53943"/>
                  </a:cubicBezTo>
                  <a:cubicBezTo>
                    <a:pt x="54371" y="53943"/>
                    <a:pt x="54383" y="54121"/>
                    <a:pt x="54371" y="54395"/>
                  </a:cubicBezTo>
                  <a:cubicBezTo>
                    <a:pt x="54371" y="54656"/>
                    <a:pt x="54359" y="55001"/>
                    <a:pt x="54312" y="55358"/>
                  </a:cubicBezTo>
                  <a:cubicBezTo>
                    <a:pt x="54240" y="56060"/>
                    <a:pt x="54050" y="56725"/>
                    <a:pt x="54050" y="56725"/>
                  </a:cubicBezTo>
                  <a:cubicBezTo>
                    <a:pt x="54050" y="56725"/>
                    <a:pt x="54003" y="56892"/>
                    <a:pt x="53907" y="57142"/>
                  </a:cubicBezTo>
                  <a:cubicBezTo>
                    <a:pt x="53824" y="57391"/>
                    <a:pt x="53705" y="57713"/>
                    <a:pt x="53551" y="58034"/>
                  </a:cubicBezTo>
                  <a:cubicBezTo>
                    <a:pt x="53408" y="58343"/>
                    <a:pt x="53241" y="58664"/>
                    <a:pt x="53111" y="58878"/>
                  </a:cubicBezTo>
                  <a:cubicBezTo>
                    <a:pt x="52980" y="59104"/>
                    <a:pt x="52873" y="59259"/>
                    <a:pt x="52873" y="59259"/>
                  </a:cubicBezTo>
                  <a:cubicBezTo>
                    <a:pt x="52873" y="59259"/>
                    <a:pt x="52778" y="59401"/>
                    <a:pt x="52623" y="59615"/>
                  </a:cubicBezTo>
                  <a:cubicBezTo>
                    <a:pt x="52469" y="59817"/>
                    <a:pt x="52243" y="60091"/>
                    <a:pt x="52005" y="60353"/>
                  </a:cubicBezTo>
                  <a:cubicBezTo>
                    <a:pt x="51767" y="60602"/>
                    <a:pt x="51517" y="60840"/>
                    <a:pt x="51327" y="61019"/>
                  </a:cubicBezTo>
                  <a:cubicBezTo>
                    <a:pt x="51137" y="61197"/>
                    <a:pt x="50982" y="61304"/>
                    <a:pt x="50982" y="61304"/>
                  </a:cubicBezTo>
                  <a:cubicBezTo>
                    <a:pt x="50982" y="61304"/>
                    <a:pt x="50851" y="61411"/>
                    <a:pt x="50625" y="61577"/>
                  </a:cubicBezTo>
                  <a:cubicBezTo>
                    <a:pt x="50423" y="61720"/>
                    <a:pt x="50126" y="61910"/>
                    <a:pt x="49828" y="62089"/>
                  </a:cubicBezTo>
                  <a:cubicBezTo>
                    <a:pt x="49531" y="62255"/>
                    <a:pt x="49198" y="62422"/>
                    <a:pt x="48960" y="62505"/>
                  </a:cubicBezTo>
                  <a:cubicBezTo>
                    <a:pt x="48723" y="62612"/>
                    <a:pt x="48556" y="62672"/>
                    <a:pt x="48556" y="62672"/>
                  </a:cubicBezTo>
                  <a:cubicBezTo>
                    <a:pt x="48556" y="62672"/>
                    <a:pt x="48401" y="62731"/>
                    <a:pt x="48140" y="62802"/>
                  </a:cubicBezTo>
                  <a:cubicBezTo>
                    <a:pt x="47890" y="62886"/>
                    <a:pt x="47569" y="62969"/>
                    <a:pt x="47224" y="63040"/>
                  </a:cubicBezTo>
                  <a:cubicBezTo>
                    <a:pt x="46879" y="63123"/>
                    <a:pt x="46534" y="63159"/>
                    <a:pt x="46273" y="63183"/>
                  </a:cubicBezTo>
                  <a:cubicBezTo>
                    <a:pt x="45999" y="63207"/>
                    <a:pt x="45845" y="63207"/>
                    <a:pt x="45845" y="63207"/>
                  </a:cubicBezTo>
                  <a:lnTo>
                    <a:pt x="45321" y="63207"/>
                  </a:lnTo>
                  <a:cubicBezTo>
                    <a:pt x="44786" y="63207"/>
                    <a:pt x="44073" y="63254"/>
                    <a:pt x="43359" y="63326"/>
                  </a:cubicBezTo>
                  <a:cubicBezTo>
                    <a:pt x="42646" y="63397"/>
                    <a:pt x="41944" y="63540"/>
                    <a:pt x="41421" y="63659"/>
                  </a:cubicBezTo>
                  <a:cubicBezTo>
                    <a:pt x="40909" y="63777"/>
                    <a:pt x="40565" y="63873"/>
                    <a:pt x="40565" y="63873"/>
                  </a:cubicBezTo>
                  <a:cubicBezTo>
                    <a:pt x="40565" y="63873"/>
                    <a:pt x="40220" y="63968"/>
                    <a:pt x="39696" y="64146"/>
                  </a:cubicBezTo>
                  <a:cubicBezTo>
                    <a:pt x="39197" y="64313"/>
                    <a:pt x="38531" y="64562"/>
                    <a:pt x="37877" y="64872"/>
                  </a:cubicBezTo>
                  <a:cubicBezTo>
                    <a:pt x="37223" y="65169"/>
                    <a:pt x="36593" y="65514"/>
                    <a:pt x="36129" y="65799"/>
                  </a:cubicBezTo>
                  <a:cubicBezTo>
                    <a:pt x="35677" y="66061"/>
                    <a:pt x="35380" y="66275"/>
                    <a:pt x="35380" y="66275"/>
                  </a:cubicBezTo>
                  <a:cubicBezTo>
                    <a:pt x="35380" y="66275"/>
                    <a:pt x="35082" y="66465"/>
                    <a:pt x="34642" y="66774"/>
                  </a:cubicBezTo>
                  <a:cubicBezTo>
                    <a:pt x="34214" y="67083"/>
                    <a:pt x="33655" y="67535"/>
                    <a:pt x="33132" y="68023"/>
                  </a:cubicBezTo>
                  <a:cubicBezTo>
                    <a:pt x="32609" y="68499"/>
                    <a:pt x="32109" y="69022"/>
                    <a:pt x="31765" y="69426"/>
                  </a:cubicBezTo>
                  <a:cubicBezTo>
                    <a:pt x="31408" y="69819"/>
                    <a:pt x="31182" y="70104"/>
                    <a:pt x="31182" y="70104"/>
                  </a:cubicBezTo>
                  <a:cubicBezTo>
                    <a:pt x="31182" y="70104"/>
                    <a:pt x="30956" y="70389"/>
                    <a:pt x="30647" y="70818"/>
                  </a:cubicBezTo>
                  <a:cubicBezTo>
                    <a:pt x="30337" y="71246"/>
                    <a:pt x="29933" y="71840"/>
                    <a:pt x="29588" y="72471"/>
                  </a:cubicBezTo>
                  <a:cubicBezTo>
                    <a:pt x="29232" y="73089"/>
                    <a:pt x="28922" y="73731"/>
                    <a:pt x="28720" y="74219"/>
                  </a:cubicBezTo>
                  <a:cubicBezTo>
                    <a:pt x="28506" y="74718"/>
                    <a:pt x="28387" y="75051"/>
                    <a:pt x="28387" y="75051"/>
                  </a:cubicBezTo>
                  <a:cubicBezTo>
                    <a:pt x="28387" y="75051"/>
                    <a:pt x="28256" y="75384"/>
                    <a:pt x="28090" y="75907"/>
                  </a:cubicBezTo>
                  <a:cubicBezTo>
                    <a:pt x="27923" y="76407"/>
                    <a:pt x="27733" y="77108"/>
                    <a:pt x="27602" y="77810"/>
                  </a:cubicBezTo>
                  <a:cubicBezTo>
                    <a:pt x="27448" y="78500"/>
                    <a:pt x="27364" y="79213"/>
                    <a:pt x="27317" y="79749"/>
                  </a:cubicBezTo>
                  <a:cubicBezTo>
                    <a:pt x="27269" y="80284"/>
                    <a:pt x="27257" y="80640"/>
                    <a:pt x="27257" y="80640"/>
                  </a:cubicBezTo>
                  <a:cubicBezTo>
                    <a:pt x="27257" y="80640"/>
                    <a:pt x="27246" y="80997"/>
                    <a:pt x="27246" y="81532"/>
                  </a:cubicBezTo>
                  <a:cubicBezTo>
                    <a:pt x="27246" y="82067"/>
                    <a:pt x="27269" y="82781"/>
                    <a:pt x="27364" y="83495"/>
                  </a:cubicBezTo>
                  <a:cubicBezTo>
                    <a:pt x="27436" y="84208"/>
                    <a:pt x="27567" y="84910"/>
                    <a:pt x="27686" y="85433"/>
                  </a:cubicBezTo>
                  <a:cubicBezTo>
                    <a:pt x="27804" y="85956"/>
                    <a:pt x="27900" y="86289"/>
                    <a:pt x="27900" y="86289"/>
                  </a:cubicBezTo>
                  <a:cubicBezTo>
                    <a:pt x="27900" y="86289"/>
                    <a:pt x="27983" y="86634"/>
                    <a:pt x="28149" y="87157"/>
                  </a:cubicBezTo>
                  <a:cubicBezTo>
                    <a:pt x="28316" y="87657"/>
                    <a:pt x="28566" y="88346"/>
                    <a:pt x="28863" y="88989"/>
                  </a:cubicBezTo>
                  <a:cubicBezTo>
                    <a:pt x="29160" y="89643"/>
                    <a:pt x="29505" y="90261"/>
                    <a:pt x="29767" y="90725"/>
                  </a:cubicBezTo>
                  <a:cubicBezTo>
                    <a:pt x="30040" y="91189"/>
                    <a:pt x="30242" y="91486"/>
                    <a:pt x="30242" y="91486"/>
                  </a:cubicBezTo>
                  <a:cubicBezTo>
                    <a:pt x="30242" y="91486"/>
                    <a:pt x="30445" y="91783"/>
                    <a:pt x="30754" y="92211"/>
                  </a:cubicBezTo>
                  <a:cubicBezTo>
                    <a:pt x="31063" y="92640"/>
                    <a:pt x="31515" y="93210"/>
                    <a:pt x="32002" y="93722"/>
                  </a:cubicBezTo>
                  <a:cubicBezTo>
                    <a:pt x="32478" y="94257"/>
                    <a:pt x="33001" y="94756"/>
                    <a:pt x="33394" y="95113"/>
                  </a:cubicBezTo>
                  <a:cubicBezTo>
                    <a:pt x="33798" y="95470"/>
                    <a:pt x="34083" y="95684"/>
                    <a:pt x="34083" y="95684"/>
                  </a:cubicBezTo>
                  <a:cubicBezTo>
                    <a:pt x="34083" y="95684"/>
                    <a:pt x="34369" y="95910"/>
                    <a:pt x="34797" y="96219"/>
                  </a:cubicBezTo>
                  <a:cubicBezTo>
                    <a:pt x="35225" y="96540"/>
                    <a:pt x="35820" y="96933"/>
                    <a:pt x="36450" y="97289"/>
                  </a:cubicBezTo>
                  <a:cubicBezTo>
                    <a:pt x="37068" y="97646"/>
                    <a:pt x="37711" y="97967"/>
                    <a:pt x="38198" y="98169"/>
                  </a:cubicBezTo>
                  <a:cubicBezTo>
                    <a:pt x="38686" y="98383"/>
                    <a:pt x="39031" y="98514"/>
                    <a:pt x="39031" y="98514"/>
                  </a:cubicBezTo>
                  <a:cubicBezTo>
                    <a:pt x="39031" y="98514"/>
                    <a:pt x="39364" y="98645"/>
                    <a:pt x="39875" y="98812"/>
                  </a:cubicBezTo>
                  <a:cubicBezTo>
                    <a:pt x="40386" y="98978"/>
                    <a:pt x="41088" y="99168"/>
                    <a:pt x="41778" y="99311"/>
                  </a:cubicBezTo>
                  <a:cubicBezTo>
                    <a:pt x="42479" y="99466"/>
                    <a:pt x="43193" y="99549"/>
                    <a:pt x="43728" y="99608"/>
                  </a:cubicBezTo>
                  <a:cubicBezTo>
                    <a:pt x="44263" y="99656"/>
                    <a:pt x="44620" y="99668"/>
                    <a:pt x="44620" y="99668"/>
                  </a:cubicBezTo>
                  <a:cubicBezTo>
                    <a:pt x="44620" y="99668"/>
                    <a:pt x="44977" y="99692"/>
                    <a:pt x="45512" y="99692"/>
                  </a:cubicBezTo>
                  <a:cubicBezTo>
                    <a:pt x="46047" y="99692"/>
                    <a:pt x="46760" y="99656"/>
                    <a:pt x="47474" y="99584"/>
                  </a:cubicBezTo>
                  <a:cubicBezTo>
                    <a:pt x="48187" y="99513"/>
                    <a:pt x="48889" y="99394"/>
                    <a:pt x="49424" y="99275"/>
                  </a:cubicBezTo>
                  <a:cubicBezTo>
                    <a:pt x="49947" y="99156"/>
                    <a:pt x="50304" y="99061"/>
                    <a:pt x="50304" y="99061"/>
                  </a:cubicBezTo>
                  <a:cubicBezTo>
                    <a:pt x="50304" y="99061"/>
                    <a:pt x="50637" y="98978"/>
                    <a:pt x="51160" y="98812"/>
                  </a:cubicBezTo>
                  <a:cubicBezTo>
                    <a:pt x="51672" y="98645"/>
                    <a:pt x="52350" y="98395"/>
                    <a:pt x="53004" y="98098"/>
                  </a:cubicBezTo>
                  <a:cubicBezTo>
                    <a:pt x="53658" y="97801"/>
                    <a:pt x="54300" y="97468"/>
                    <a:pt x="54764" y="97194"/>
                  </a:cubicBezTo>
                  <a:cubicBezTo>
                    <a:pt x="55216" y="96921"/>
                    <a:pt x="55513" y="96718"/>
                    <a:pt x="55513" y="96718"/>
                  </a:cubicBezTo>
                  <a:cubicBezTo>
                    <a:pt x="55513" y="96718"/>
                    <a:pt x="55810" y="96516"/>
                    <a:pt x="56262" y="96207"/>
                  </a:cubicBezTo>
                  <a:cubicBezTo>
                    <a:pt x="56690" y="95898"/>
                    <a:pt x="57261" y="95446"/>
                    <a:pt x="57796" y="94970"/>
                  </a:cubicBezTo>
                  <a:cubicBezTo>
                    <a:pt x="58331" y="94495"/>
                    <a:pt x="58819" y="93983"/>
                    <a:pt x="59176" y="93579"/>
                  </a:cubicBezTo>
                  <a:cubicBezTo>
                    <a:pt x="59532" y="93175"/>
                    <a:pt x="59758" y="92889"/>
                    <a:pt x="59758" y="92889"/>
                  </a:cubicBezTo>
                  <a:cubicBezTo>
                    <a:pt x="59758" y="92889"/>
                    <a:pt x="59972" y="92628"/>
                    <a:pt x="60305" y="92176"/>
                  </a:cubicBezTo>
                  <a:cubicBezTo>
                    <a:pt x="60615" y="91748"/>
                    <a:pt x="61019" y="91153"/>
                    <a:pt x="61376" y="90535"/>
                  </a:cubicBezTo>
                  <a:cubicBezTo>
                    <a:pt x="61732" y="89904"/>
                    <a:pt x="62042" y="89262"/>
                    <a:pt x="62268" y="88775"/>
                  </a:cubicBezTo>
                  <a:cubicBezTo>
                    <a:pt x="62493" y="88287"/>
                    <a:pt x="62612" y="87942"/>
                    <a:pt x="62612" y="87942"/>
                  </a:cubicBezTo>
                  <a:cubicBezTo>
                    <a:pt x="62612" y="87942"/>
                    <a:pt x="62743" y="87621"/>
                    <a:pt x="62910" y="87098"/>
                  </a:cubicBezTo>
                  <a:cubicBezTo>
                    <a:pt x="63064" y="86586"/>
                    <a:pt x="63278" y="85897"/>
                    <a:pt x="63421" y="85195"/>
                  </a:cubicBezTo>
                  <a:cubicBezTo>
                    <a:pt x="63576" y="84493"/>
                    <a:pt x="63683" y="83780"/>
                    <a:pt x="63718" y="83245"/>
                  </a:cubicBezTo>
                  <a:cubicBezTo>
                    <a:pt x="63778" y="82710"/>
                    <a:pt x="63802" y="82353"/>
                    <a:pt x="63802" y="82353"/>
                  </a:cubicBezTo>
                  <a:cubicBezTo>
                    <a:pt x="63802" y="82353"/>
                    <a:pt x="63825" y="81996"/>
                    <a:pt x="63825" y="81461"/>
                  </a:cubicBezTo>
                  <a:lnTo>
                    <a:pt x="63825" y="81211"/>
                  </a:lnTo>
                  <a:cubicBezTo>
                    <a:pt x="63825" y="81140"/>
                    <a:pt x="63825" y="81057"/>
                    <a:pt x="63837" y="80973"/>
                  </a:cubicBezTo>
                  <a:cubicBezTo>
                    <a:pt x="63837" y="80807"/>
                    <a:pt x="63861" y="80629"/>
                    <a:pt x="63885" y="80450"/>
                  </a:cubicBezTo>
                  <a:cubicBezTo>
                    <a:pt x="63921" y="80105"/>
                    <a:pt x="63980" y="79749"/>
                    <a:pt x="64039" y="79499"/>
                  </a:cubicBezTo>
                  <a:cubicBezTo>
                    <a:pt x="64099" y="79249"/>
                    <a:pt x="64135" y="79083"/>
                    <a:pt x="64135" y="79083"/>
                  </a:cubicBezTo>
                  <a:cubicBezTo>
                    <a:pt x="64135" y="79083"/>
                    <a:pt x="64182" y="78916"/>
                    <a:pt x="64253" y="78666"/>
                  </a:cubicBezTo>
                  <a:cubicBezTo>
                    <a:pt x="64337" y="78417"/>
                    <a:pt x="64456" y="78084"/>
                    <a:pt x="64598" y="77774"/>
                  </a:cubicBezTo>
                  <a:cubicBezTo>
                    <a:pt x="64729" y="77465"/>
                    <a:pt x="64896" y="77156"/>
                    <a:pt x="65026" y="76930"/>
                  </a:cubicBezTo>
                  <a:lnTo>
                    <a:pt x="65252" y="76561"/>
                  </a:lnTo>
                  <a:cubicBezTo>
                    <a:pt x="65252" y="76561"/>
                    <a:pt x="65348" y="76407"/>
                    <a:pt x="65502" y="76205"/>
                  </a:cubicBezTo>
                  <a:cubicBezTo>
                    <a:pt x="65657" y="75991"/>
                    <a:pt x="65883" y="75705"/>
                    <a:pt x="66097" y="75455"/>
                  </a:cubicBezTo>
                  <a:cubicBezTo>
                    <a:pt x="66335" y="75194"/>
                    <a:pt x="66596" y="74956"/>
                    <a:pt x="66786" y="74778"/>
                  </a:cubicBezTo>
                  <a:cubicBezTo>
                    <a:pt x="66977" y="74599"/>
                    <a:pt x="67108" y="74492"/>
                    <a:pt x="67108" y="74492"/>
                  </a:cubicBezTo>
                  <a:cubicBezTo>
                    <a:pt x="67108" y="74492"/>
                    <a:pt x="67250" y="74373"/>
                    <a:pt x="67452" y="74219"/>
                  </a:cubicBezTo>
                  <a:cubicBezTo>
                    <a:pt x="67666" y="74076"/>
                    <a:pt x="67964" y="73862"/>
                    <a:pt x="68261" y="73684"/>
                  </a:cubicBezTo>
                  <a:cubicBezTo>
                    <a:pt x="68558" y="73505"/>
                    <a:pt x="68868" y="73362"/>
                    <a:pt x="69105" y="73255"/>
                  </a:cubicBezTo>
                  <a:cubicBezTo>
                    <a:pt x="69343" y="73148"/>
                    <a:pt x="69510" y="73089"/>
                    <a:pt x="69510" y="73089"/>
                  </a:cubicBezTo>
                  <a:cubicBezTo>
                    <a:pt x="69510" y="73089"/>
                    <a:pt x="69664" y="73030"/>
                    <a:pt x="69902" y="72946"/>
                  </a:cubicBezTo>
                  <a:cubicBezTo>
                    <a:pt x="70164" y="72851"/>
                    <a:pt x="70485" y="72768"/>
                    <a:pt x="70830" y="72697"/>
                  </a:cubicBezTo>
                  <a:cubicBezTo>
                    <a:pt x="71175" y="72613"/>
                    <a:pt x="71508" y="72578"/>
                    <a:pt x="71781" y="72542"/>
                  </a:cubicBezTo>
                  <a:cubicBezTo>
                    <a:pt x="72043" y="72518"/>
                    <a:pt x="72209" y="72518"/>
                    <a:pt x="72209" y="72518"/>
                  </a:cubicBezTo>
                  <a:cubicBezTo>
                    <a:pt x="72209" y="72518"/>
                    <a:pt x="72388" y="72494"/>
                    <a:pt x="72661" y="72494"/>
                  </a:cubicBezTo>
                  <a:cubicBezTo>
                    <a:pt x="72923" y="72494"/>
                    <a:pt x="73268" y="72518"/>
                    <a:pt x="73624" y="72542"/>
                  </a:cubicBezTo>
                  <a:cubicBezTo>
                    <a:pt x="73969" y="72578"/>
                    <a:pt x="74326" y="72637"/>
                    <a:pt x="74576" y="72697"/>
                  </a:cubicBezTo>
                  <a:cubicBezTo>
                    <a:pt x="74825" y="72756"/>
                    <a:pt x="74992" y="72792"/>
                    <a:pt x="74992" y="72792"/>
                  </a:cubicBezTo>
                  <a:cubicBezTo>
                    <a:pt x="74992" y="72792"/>
                    <a:pt x="75158" y="72839"/>
                    <a:pt x="75408" y="72911"/>
                  </a:cubicBezTo>
                  <a:cubicBezTo>
                    <a:pt x="75658" y="72994"/>
                    <a:pt x="75991" y="73113"/>
                    <a:pt x="76300" y="73244"/>
                  </a:cubicBezTo>
                  <a:cubicBezTo>
                    <a:pt x="76609" y="73374"/>
                    <a:pt x="76918" y="73541"/>
                    <a:pt x="77156" y="73672"/>
                  </a:cubicBezTo>
                  <a:lnTo>
                    <a:pt x="77428" y="73833"/>
                  </a:lnTo>
                  <a:lnTo>
                    <a:pt x="77428" y="73833"/>
                  </a:lnTo>
                  <a:cubicBezTo>
                    <a:pt x="77421" y="73829"/>
                    <a:pt x="77418" y="73826"/>
                    <a:pt x="77418" y="73826"/>
                  </a:cubicBezTo>
                  <a:cubicBezTo>
                    <a:pt x="77418" y="73826"/>
                    <a:pt x="77263" y="73719"/>
                    <a:pt x="77026" y="73588"/>
                  </a:cubicBezTo>
                  <a:cubicBezTo>
                    <a:pt x="76788" y="73446"/>
                    <a:pt x="76478" y="73291"/>
                    <a:pt x="76146" y="73137"/>
                  </a:cubicBezTo>
                  <a:cubicBezTo>
                    <a:pt x="75824" y="72994"/>
                    <a:pt x="75491" y="72875"/>
                    <a:pt x="75242" y="72792"/>
                  </a:cubicBezTo>
                  <a:cubicBezTo>
                    <a:pt x="74992" y="72720"/>
                    <a:pt x="74814" y="72673"/>
                    <a:pt x="74814" y="72673"/>
                  </a:cubicBezTo>
                  <a:cubicBezTo>
                    <a:pt x="74814" y="72673"/>
                    <a:pt x="74635" y="72637"/>
                    <a:pt x="74385" y="72578"/>
                  </a:cubicBezTo>
                  <a:cubicBezTo>
                    <a:pt x="74112" y="72518"/>
                    <a:pt x="73767" y="72459"/>
                    <a:pt x="73410" y="72423"/>
                  </a:cubicBezTo>
                  <a:cubicBezTo>
                    <a:pt x="73065" y="72399"/>
                    <a:pt x="72709" y="72375"/>
                    <a:pt x="72435" y="72375"/>
                  </a:cubicBezTo>
                  <a:cubicBezTo>
                    <a:pt x="72174" y="72375"/>
                    <a:pt x="71983" y="72399"/>
                    <a:pt x="71983" y="72399"/>
                  </a:cubicBezTo>
                  <a:cubicBezTo>
                    <a:pt x="71983" y="72399"/>
                    <a:pt x="71805" y="72411"/>
                    <a:pt x="71543" y="72423"/>
                  </a:cubicBezTo>
                  <a:cubicBezTo>
                    <a:pt x="71282" y="72459"/>
                    <a:pt x="70913" y="72494"/>
                    <a:pt x="70580" y="72578"/>
                  </a:cubicBezTo>
                  <a:cubicBezTo>
                    <a:pt x="70235" y="72649"/>
                    <a:pt x="69890" y="72756"/>
                    <a:pt x="69641" y="72827"/>
                  </a:cubicBezTo>
                  <a:cubicBezTo>
                    <a:pt x="69391" y="72911"/>
                    <a:pt x="69224" y="72970"/>
                    <a:pt x="69224" y="72970"/>
                  </a:cubicBezTo>
                  <a:cubicBezTo>
                    <a:pt x="69224" y="72970"/>
                    <a:pt x="69058" y="73030"/>
                    <a:pt x="68808" y="73148"/>
                  </a:cubicBezTo>
                  <a:cubicBezTo>
                    <a:pt x="68570" y="73255"/>
                    <a:pt x="68249" y="73422"/>
                    <a:pt x="67952" y="73600"/>
                  </a:cubicBezTo>
                  <a:cubicBezTo>
                    <a:pt x="67631" y="73779"/>
                    <a:pt x="67334" y="73981"/>
                    <a:pt x="67131" y="74135"/>
                  </a:cubicBezTo>
                  <a:cubicBezTo>
                    <a:pt x="66917" y="74302"/>
                    <a:pt x="66775" y="74397"/>
                    <a:pt x="66775" y="74397"/>
                  </a:cubicBezTo>
                  <a:cubicBezTo>
                    <a:pt x="66775" y="74397"/>
                    <a:pt x="66644" y="74504"/>
                    <a:pt x="66430" y="74694"/>
                  </a:cubicBezTo>
                  <a:cubicBezTo>
                    <a:pt x="66239" y="74873"/>
                    <a:pt x="65966" y="75134"/>
                    <a:pt x="65728" y="75396"/>
                  </a:cubicBezTo>
                  <a:cubicBezTo>
                    <a:pt x="65490" y="75670"/>
                    <a:pt x="65276" y="75943"/>
                    <a:pt x="65122" y="76157"/>
                  </a:cubicBezTo>
                  <a:cubicBezTo>
                    <a:pt x="64979" y="76383"/>
                    <a:pt x="64872" y="76526"/>
                    <a:pt x="64872" y="76526"/>
                  </a:cubicBezTo>
                  <a:cubicBezTo>
                    <a:pt x="64872" y="76526"/>
                    <a:pt x="64765" y="76680"/>
                    <a:pt x="64634" y="76918"/>
                  </a:cubicBezTo>
                  <a:cubicBezTo>
                    <a:pt x="64503" y="77156"/>
                    <a:pt x="64337" y="77465"/>
                    <a:pt x="64182" y="77786"/>
                  </a:cubicBezTo>
                  <a:cubicBezTo>
                    <a:pt x="64039" y="78119"/>
                    <a:pt x="63921" y="78440"/>
                    <a:pt x="63849" y="78702"/>
                  </a:cubicBezTo>
                  <a:cubicBezTo>
                    <a:pt x="63766" y="78952"/>
                    <a:pt x="63730" y="79130"/>
                    <a:pt x="63730" y="79130"/>
                  </a:cubicBezTo>
                  <a:cubicBezTo>
                    <a:pt x="63730" y="79130"/>
                    <a:pt x="63683" y="79309"/>
                    <a:pt x="63623" y="79558"/>
                  </a:cubicBezTo>
                  <a:cubicBezTo>
                    <a:pt x="63564" y="79832"/>
                    <a:pt x="63504" y="80165"/>
                    <a:pt x="63469" y="80522"/>
                  </a:cubicBezTo>
                  <a:cubicBezTo>
                    <a:pt x="63457" y="80700"/>
                    <a:pt x="63445" y="80878"/>
                    <a:pt x="63433" y="81045"/>
                  </a:cubicBezTo>
                  <a:cubicBezTo>
                    <a:pt x="63433" y="81140"/>
                    <a:pt x="63433" y="81211"/>
                    <a:pt x="63409" y="81283"/>
                  </a:cubicBezTo>
                  <a:lnTo>
                    <a:pt x="63409" y="81556"/>
                  </a:lnTo>
                  <a:cubicBezTo>
                    <a:pt x="63409" y="82091"/>
                    <a:pt x="63385" y="82424"/>
                    <a:pt x="63385" y="82424"/>
                  </a:cubicBezTo>
                  <a:cubicBezTo>
                    <a:pt x="63385" y="82424"/>
                    <a:pt x="63373" y="82781"/>
                    <a:pt x="63314" y="83304"/>
                  </a:cubicBezTo>
                  <a:cubicBezTo>
                    <a:pt x="63255" y="83828"/>
                    <a:pt x="63159" y="84541"/>
                    <a:pt x="63017" y="85219"/>
                  </a:cubicBezTo>
                  <a:cubicBezTo>
                    <a:pt x="62862" y="85921"/>
                    <a:pt x="62672" y="86610"/>
                    <a:pt x="62505" y="87110"/>
                  </a:cubicBezTo>
                  <a:cubicBezTo>
                    <a:pt x="62339" y="87621"/>
                    <a:pt x="62208" y="87942"/>
                    <a:pt x="62208" y="87942"/>
                  </a:cubicBezTo>
                  <a:cubicBezTo>
                    <a:pt x="62208" y="87942"/>
                    <a:pt x="62089" y="88275"/>
                    <a:pt x="61863" y="88763"/>
                  </a:cubicBezTo>
                  <a:cubicBezTo>
                    <a:pt x="61661" y="89250"/>
                    <a:pt x="61352" y="89892"/>
                    <a:pt x="60995" y="90499"/>
                  </a:cubicBezTo>
                  <a:cubicBezTo>
                    <a:pt x="60638" y="91105"/>
                    <a:pt x="60246" y="91700"/>
                    <a:pt x="59925" y="92140"/>
                  </a:cubicBezTo>
                  <a:cubicBezTo>
                    <a:pt x="59604" y="92568"/>
                    <a:pt x="59390" y="92830"/>
                    <a:pt x="59390" y="92830"/>
                  </a:cubicBezTo>
                  <a:cubicBezTo>
                    <a:pt x="59390" y="92830"/>
                    <a:pt x="59164" y="93115"/>
                    <a:pt x="58807" y="93508"/>
                  </a:cubicBezTo>
                  <a:cubicBezTo>
                    <a:pt x="58450" y="93900"/>
                    <a:pt x="57963" y="94411"/>
                    <a:pt x="57439" y="94887"/>
                  </a:cubicBezTo>
                  <a:cubicBezTo>
                    <a:pt x="56916" y="95363"/>
                    <a:pt x="56357" y="95791"/>
                    <a:pt x="55917" y="96100"/>
                  </a:cubicBezTo>
                  <a:cubicBezTo>
                    <a:pt x="55489" y="96421"/>
                    <a:pt x="55192" y="96611"/>
                    <a:pt x="55192" y="96611"/>
                  </a:cubicBezTo>
                  <a:cubicBezTo>
                    <a:pt x="55192" y="96611"/>
                    <a:pt x="54894" y="96802"/>
                    <a:pt x="54431" y="97075"/>
                  </a:cubicBezTo>
                  <a:cubicBezTo>
                    <a:pt x="53967" y="97337"/>
                    <a:pt x="53349" y="97682"/>
                    <a:pt x="52706" y="97967"/>
                  </a:cubicBezTo>
                  <a:cubicBezTo>
                    <a:pt x="52076" y="98264"/>
                    <a:pt x="51398" y="98502"/>
                    <a:pt x="50899" y="98657"/>
                  </a:cubicBezTo>
                  <a:cubicBezTo>
                    <a:pt x="50387" y="98823"/>
                    <a:pt x="50043" y="98919"/>
                    <a:pt x="50043" y="98919"/>
                  </a:cubicBezTo>
                  <a:cubicBezTo>
                    <a:pt x="50043" y="98919"/>
                    <a:pt x="49710" y="99002"/>
                    <a:pt x="49186" y="99121"/>
                  </a:cubicBezTo>
                  <a:cubicBezTo>
                    <a:pt x="48663" y="99240"/>
                    <a:pt x="47961" y="99359"/>
                    <a:pt x="47272" y="99430"/>
                  </a:cubicBezTo>
                  <a:cubicBezTo>
                    <a:pt x="46570" y="99513"/>
                    <a:pt x="45857" y="99537"/>
                    <a:pt x="45333" y="99537"/>
                  </a:cubicBezTo>
                  <a:cubicBezTo>
                    <a:pt x="44798" y="99537"/>
                    <a:pt x="44453" y="99525"/>
                    <a:pt x="44453" y="99525"/>
                  </a:cubicBezTo>
                  <a:cubicBezTo>
                    <a:pt x="44453" y="99525"/>
                    <a:pt x="44108" y="99513"/>
                    <a:pt x="43585" y="99466"/>
                  </a:cubicBezTo>
                  <a:cubicBezTo>
                    <a:pt x="43062" y="99418"/>
                    <a:pt x="42348" y="99311"/>
                    <a:pt x="41671" y="99168"/>
                  </a:cubicBezTo>
                  <a:cubicBezTo>
                    <a:pt x="40969" y="99014"/>
                    <a:pt x="40279" y="98835"/>
                    <a:pt x="39780" y="98657"/>
                  </a:cubicBezTo>
                  <a:cubicBezTo>
                    <a:pt x="39268" y="98502"/>
                    <a:pt x="38947" y="98360"/>
                    <a:pt x="38947" y="98360"/>
                  </a:cubicBezTo>
                  <a:cubicBezTo>
                    <a:pt x="38947" y="98360"/>
                    <a:pt x="38614" y="98241"/>
                    <a:pt x="38127" y="98027"/>
                  </a:cubicBezTo>
                  <a:cubicBezTo>
                    <a:pt x="37639" y="97813"/>
                    <a:pt x="36997" y="97503"/>
                    <a:pt x="36391" y="97147"/>
                  </a:cubicBezTo>
                  <a:cubicBezTo>
                    <a:pt x="35784" y="96790"/>
                    <a:pt x="35189" y="96397"/>
                    <a:pt x="34749" y="96088"/>
                  </a:cubicBezTo>
                  <a:cubicBezTo>
                    <a:pt x="34321" y="95779"/>
                    <a:pt x="34060" y="95553"/>
                    <a:pt x="34060" y="95553"/>
                  </a:cubicBezTo>
                  <a:cubicBezTo>
                    <a:pt x="34060" y="95553"/>
                    <a:pt x="33774" y="95327"/>
                    <a:pt x="33382" y="94994"/>
                  </a:cubicBezTo>
                  <a:cubicBezTo>
                    <a:pt x="32989" y="94637"/>
                    <a:pt x="32478" y="94138"/>
                    <a:pt x="32002" y="93627"/>
                  </a:cubicBezTo>
                  <a:cubicBezTo>
                    <a:pt x="31527" y="93103"/>
                    <a:pt x="31087" y="92556"/>
                    <a:pt x="30766" y="92116"/>
                  </a:cubicBezTo>
                  <a:cubicBezTo>
                    <a:pt x="30456" y="91688"/>
                    <a:pt x="30266" y="91391"/>
                    <a:pt x="30266" y="91391"/>
                  </a:cubicBezTo>
                  <a:cubicBezTo>
                    <a:pt x="30266" y="91391"/>
                    <a:pt x="30076" y="91094"/>
                    <a:pt x="29790" y="90654"/>
                  </a:cubicBezTo>
                  <a:cubicBezTo>
                    <a:pt x="29517" y="90190"/>
                    <a:pt x="29184" y="89559"/>
                    <a:pt x="28899" y="88929"/>
                  </a:cubicBezTo>
                  <a:cubicBezTo>
                    <a:pt x="28601" y="88287"/>
                    <a:pt x="28363" y="87621"/>
                    <a:pt x="28185" y="87110"/>
                  </a:cubicBezTo>
                  <a:cubicBezTo>
                    <a:pt x="28019" y="86610"/>
                    <a:pt x="27935" y="86265"/>
                    <a:pt x="27935" y="86265"/>
                  </a:cubicBezTo>
                  <a:cubicBezTo>
                    <a:pt x="27935" y="86265"/>
                    <a:pt x="27828" y="85921"/>
                    <a:pt x="27721" y="85397"/>
                  </a:cubicBezTo>
                  <a:cubicBezTo>
                    <a:pt x="27602" y="84886"/>
                    <a:pt x="27483" y="84184"/>
                    <a:pt x="27412" y="83483"/>
                  </a:cubicBezTo>
                  <a:cubicBezTo>
                    <a:pt x="27341" y="82781"/>
                    <a:pt x="27305" y="82067"/>
                    <a:pt x="27305" y="81556"/>
                  </a:cubicBezTo>
                  <a:cubicBezTo>
                    <a:pt x="27305" y="81021"/>
                    <a:pt x="27317" y="80676"/>
                    <a:pt x="27317" y="80676"/>
                  </a:cubicBezTo>
                  <a:cubicBezTo>
                    <a:pt x="27317" y="80676"/>
                    <a:pt x="27341" y="80319"/>
                    <a:pt x="27376" y="79796"/>
                  </a:cubicBezTo>
                  <a:cubicBezTo>
                    <a:pt x="27424" y="79261"/>
                    <a:pt x="27531" y="78559"/>
                    <a:pt x="27662" y="77881"/>
                  </a:cubicBezTo>
                  <a:cubicBezTo>
                    <a:pt x="27793" y="77180"/>
                    <a:pt x="27995" y="76502"/>
                    <a:pt x="28149" y="75991"/>
                  </a:cubicBezTo>
                  <a:cubicBezTo>
                    <a:pt x="28316" y="75491"/>
                    <a:pt x="28447" y="75158"/>
                    <a:pt x="28447" y="75158"/>
                  </a:cubicBezTo>
                  <a:cubicBezTo>
                    <a:pt x="28447" y="75158"/>
                    <a:pt x="28566" y="74837"/>
                    <a:pt x="28780" y="74338"/>
                  </a:cubicBezTo>
                  <a:cubicBezTo>
                    <a:pt x="28982" y="73850"/>
                    <a:pt x="29303" y="73208"/>
                    <a:pt x="29636" y="72601"/>
                  </a:cubicBezTo>
                  <a:cubicBezTo>
                    <a:pt x="29981" y="71995"/>
                    <a:pt x="30385" y="71400"/>
                    <a:pt x="30694" y="70972"/>
                  </a:cubicBezTo>
                  <a:cubicBezTo>
                    <a:pt x="31003" y="70532"/>
                    <a:pt x="31229" y="70271"/>
                    <a:pt x="31229" y="70271"/>
                  </a:cubicBezTo>
                  <a:cubicBezTo>
                    <a:pt x="31229" y="70271"/>
                    <a:pt x="31455" y="69985"/>
                    <a:pt x="31800" y="69581"/>
                  </a:cubicBezTo>
                  <a:cubicBezTo>
                    <a:pt x="32133" y="69188"/>
                    <a:pt x="32633" y="68677"/>
                    <a:pt x="33144" y="68201"/>
                  </a:cubicBezTo>
                  <a:cubicBezTo>
                    <a:pt x="33667" y="67726"/>
                    <a:pt x="34214" y="67286"/>
                    <a:pt x="34654" y="66965"/>
                  </a:cubicBezTo>
                  <a:cubicBezTo>
                    <a:pt x="35082" y="66655"/>
                    <a:pt x="35380" y="66465"/>
                    <a:pt x="35380" y="66465"/>
                  </a:cubicBezTo>
                  <a:cubicBezTo>
                    <a:pt x="35380" y="66465"/>
                    <a:pt x="35677" y="66275"/>
                    <a:pt x="36117" y="65989"/>
                  </a:cubicBezTo>
                  <a:cubicBezTo>
                    <a:pt x="36581" y="65716"/>
                    <a:pt x="37211" y="65383"/>
                    <a:pt x="37841" y="65086"/>
                  </a:cubicBezTo>
                  <a:cubicBezTo>
                    <a:pt x="38484" y="64788"/>
                    <a:pt x="39149" y="64527"/>
                    <a:pt x="39661" y="64372"/>
                  </a:cubicBezTo>
                  <a:cubicBezTo>
                    <a:pt x="40160" y="64206"/>
                    <a:pt x="40505" y="64110"/>
                    <a:pt x="40505" y="64110"/>
                  </a:cubicBezTo>
                  <a:cubicBezTo>
                    <a:pt x="40505" y="64110"/>
                    <a:pt x="40850" y="64015"/>
                    <a:pt x="41373" y="63896"/>
                  </a:cubicBezTo>
                  <a:cubicBezTo>
                    <a:pt x="41885" y="63777"/>
                    <a:pt x="42586" y="63635"/>
                    <a:pt x="43288" y="63563"/>
                  </a:cubicBezTo>
                  <a:cubicBezTo>
                    <a:pt x="43990" y="63480"/>
                    <a:pt x="44703" y="63445"/>
                    <a:pt x="45214" y="63445"/>
                  </a:cubicBezTo>
                  <a:lnTo>
                    <a:pt x="45738" y="63445"/>
                  </a:lnTo>
                  <a:cubicBezTo>
                    <a:pt x="45738" y="63445"/>
                    <a:pt x="45916" y="63445"/>
                    <a:pt x="46190" y="63421"/>
                  </a:cubicBezTo>
                  <a:cubicBezTo>
                    <a:pt x="46451" y="63385"/>
                    <a:pt x="46808" y="63337"/>
                    <a:pt x="47153" y="63278"/>
                  </a:cubicBezTo>
                  <a:cubicBezTo>
                    <a:pt x="47498" y="63207"/>
                    <a:pt x="47831" y="63123"/>
                    <a:pt x="48104" y="63040"/>
                  </a:cubicBezTo>
                  <a:cubicBezTo>
                    <a:pt x="48354" y="62969"/>
                    <a:pt x="48520" y="62897"/>
                    <a:pt x="48520" y="62897"/>
                  </a:cubicBezTo>
                  <a:cubicBezTo>
                    <a:pt x="48520" y="62897"/>
                    <a:pt x="48687" y="62838"/>
                    <a:pt x="48937" y="62731"/>
                  </a:cubicBezTo>
                  <a:cubicBezTo>
                    <a:pt x="49174" y="62624"/>
                    <a:pt x="49496" y="62481"/>
                    <a:pt x="49805" y="62303"/>
                  </a:cubicBezTo>
                  <a:cubicBezTo>
                    <a:pt x="50126" y="62124"/>
                    <a:pt x="50423" y="61934"/>
                    <a:pt x="50649" y="61780"/>
                  </a:cubicBezTo>
                  <a:cubicBezTo>
                    <a:pt x="50863" y="61637"/>
                    <a:pt x="50994" y="61518"/>
                    <a:pt x="50994" y="61518"/>
                  </a:cubicBezTo>
                  <a:cubicBezTo>
                    <a:pt x="50994" y="61518"/>
                    <a:pt x="51148" y="61411"/>
                    <a:pt x="51339" y="61233"/>
                  </a:cubicBezTo>
                  <a:cubicBezTo>
                    <a:pt x="51553" y="61054"/>
                    <a:pt x="51803" y="60816"/>
                    <a:pt x="52040" y="60543"/>
                  </a:cubicBezTo>
                  <a:cubicBezTo>
                    <a:pt x="52278" y="60281"/>
                    <a:pt x="52516" y="60008"/>
                    <a:pt x="52671" y="59794"/>
                  </a:cubicBezTo>
                  <a:cubicBezTo>
                    <a:pt x="52825" y="59580"/>
                    <a:pt x="52920" y="59437"/>
                    <a:pt x="52920" y="59437"/>
                  </a:cubicBezTo>
                  <a:cubicBezTo>
                    <a:pt x="52920" y="59437"/>
                    <a:pt x="53027" y="59282"/>
                    <a:pt x="53158" y="59056"/>
                  </a:cubicBezTo>
                  <a:cubicBezTo>
                    <a:pt x="53289" y="58842"/>
                    <a:pt x="53467" y="58521"/>
                    <a:pt x="53622" y="58200"/>
                  </a:cubicBezTo>
                  <a:cubicBezTo>
                    <a:pt x="53765" y="57867"/>
                    <a:pt x="53896" y="57546"/>
                    <a:pt x="53979" y="57296"/>
                  </a:cubicBezTo>
                  <a:cubicBezTo>
                    <a:pt x="54062" y="57035"/>
                    <a:pt x="54110" y="56880"/>
                    <a:pt x="54110" y="56880"/>
                  </a:cubicBezTo>
                  <a:cubicBezTo>
                    <a:pt x="54110" y="56880"/>
                    <a:pt x="54300" y="56190"/>
                    <a:pt x="54395" y="55477"/>
                  </a:cubicBezTo>
                  <a:cubicBezTo>
                    <a:pt x="54431" y="55120"/>
                    <a:pt x="54454" y="54763"/>
                    <a:pt x="54454" y="54502"/>
                  </a:cubicBezTo>
                  <a:lnTo>
                    <a:pt x="54454" y="54050"/>
                  </a:lnTo>
                  <a:cubicBezTo>
                    <a:pt x="54454" y="54050"/>
                    <a:pt x="54454" y="53871"/>
                    <a:pt x="54419" y="53610"/>
                  </a:cubicBezTo>
                  <a:cubicBezTo>
                    <a:pt x="54407" y="53336"/>
                    <a:pt x="54359" y="52979"/>
                    <a:pt x="54288" y="52635"/>
                  </a:cubicBezTo>
                  <a:cubicBezTo>
                    <a:pt x="54217" y="52302"/>
                    <a:pt x="54121" y="51945"/>
                    <a:pt x="54050" y="51683"/>
                  </a:cubicBezTo>
                  <a:cubicBezTo>
                    <a:pt x="53967" y="51434"/>
                    <a:pt x="53896" y="51267"/>
                    <a:pt x="53896" y="51267"/>
                  </a:cubicBezTo>
                  <a:cubicBezTo>
                    <a:pt x="53896" y="51267"/>
                    <a:pt x="53836" y="51112"/>
                    <a:pt x="53729" y="50851"/>
                  </a:cubicBezTo>
                  <a:cubicBezTo>
                    <a:pt x="53634" y="50601"/>
                    <a:pt x="53479" y="50292"/>
                    <a:pt x="53301" y="49983"/>
                  </a:cubicBezTo>
                  <a:cubicBezTo>
                    <a:pt x="53123" y="49662"/>
                    <a:pt x="52932" y="49364"/>
                    <a:pt x="52778" y="49150"/>
                  </a:cubicBezTo>
                  <a:cubicBezTo>
                    <a:pt x="52635" y="48924"/>
                    <a:pt x="52516" y="48793"/>
                    <a:pt x="52516" y="48793"/>
                  </a:cubicBezTo>
                  <a:cubicBezTo>
                    <a:pt x="52516" y="48793"/>
                    <a:pt x="52409" y="48639"/>
                    <a:pt x="52231" y="48449"/>
                  </a:cubicBezTo>
                  <a:cubicBezTo>
                    <a:pt x="52052" y="48235"/>
                    <a:pt x="51814" y="47985"/>
                    <a:pt x="51553" y="47735"/>
                  </a:cubicBezTo>
                  <a:cubicBezTo>
                    <a:pt x="51279" y="47497"/>
                    <a:pt x="51018" y="47259"/>
                    <a:pt x="50792" y="47105"/>
                  </a:cubicBezTo>
                  <a:cubicBezTo>
                    <a:pt x="50590" y="46950"/>
                    <a:pt x="50435" y="46855"/>
                    <a:pt x="50435" y="46855"/>
                  </a:cubicBezTo>
                  <a:cubicBezTo>
                    <a:pt x="50435" y="46855"/>
                    <a:pt x="50292" y="46748"/>
                    <a:pt x="50066" y="46617"/>
                  </a:cubicBezTo>
                  <a:cubicBezTo>
                    <a:pt x="49840" y="46486"/>
                    <a:pt x="49531" y="46308"/>
                    <a:pt x="49198" y="46153"/>
                  </a:cubicBezTo>
                  <a:cubicBezTo>
                    <a:pt x="48877" y="46011"/>
                    <a:pt x="48544" y="45880"/>
                    <a:pt x="48294" y="45785"/>
                  </a:cubicBezTo>
                  <a:cubicBezTo>
                    <a:pt x="48045" y="45702"/>
                    <a:pt x="47878" y="45654"/>
                    <a:pt x="47878" y="45654"/>
                  </a:cubicBezTo>
                  <a:cubicBezTo>
                    <a:pt x="47878" y="45654"/>
                    <a:pt x="47712" y="45606"/>
                    <a:pt x="47450" y="45535"/>
                  </a:cubicBezTo>
                  <a:cubicBezTo>
                    <a:pt x="47200" y="45476"/>
                    <a:pt x="46844" y="45404"/>
                    <a:pt x="46487" y="45357"/>
                  </a:cubicBezTo>
                  <a:cubicBezTo>
                    <a:pt x="46130" y="45309"/>
                    <a:pt x="45773" y="45297"/>
                    <a:pt x="45500" y="45285"/>
                  </a:cubicBezTo>
                  <a:lnTo>
                    <a:pt x="45060" y="45285"/>
                  </a:lnTo>
                  <a:cubicBezTo>
                    <a:pt x="45060" y="45285"/>
                    <a:pt x="44881" y="45285"/>
                    <a:pt x="44608" y="45309"/>
                  </a:cubicBezTo>
                  <a:cubicBezTo>
                    <a:pt x="44346" y="45321"/>
                    <a:pt x="43990" y="45369"/>
                    <a:pt x="43645" y="45440"/>
                  </a:cubicBezTo>
                  <a:cubicBezTo>
                    <a:pt x="43300" y="45499"/>
                    <a:pt x="42943" y="45595"/>
                    <a:pt x="42693" y="45678"/>
                  </a:cubicBezTo>
                  <a:cubicBezTo>
                    <a:pt x="42444" y="45761"/>
                    <a:pt x="42277" y="45820"/>
                    <a:pt x="42277" y="45820"/>
                  </a:cubicBezTo>
                  <a:cubicBezTo>
                    <a:pt x="42277" y="45820"/>
                    <a:pt x="42111" y="45880"/>
                    <a:pt x="41861" y="45975"/>
                  </a:cubicBezTo>
                  <a:cubicBezTo>
                    <a:pt x="41611" y="46082"/>
                    <a:pt x="41290" y="46237"/>
                    <a:pt x="40981" y="46391"/>
                  </a:cubicBezTo>
                  <a:cubicBezTo>
                    <a:pt x="40672" y="46558"/>
                    <a:pt x="40374" y="46748"/>
                    <a:pt x="40148" y="46915"/>
                  </a:cubicBezTo>
                  <a:cubicBezTo>
                    <a:pt x="39922" y="47069"/>
                    <a:pt x="39792" y="47188"/>
                    <a:pt x="39792" y="47188"/>
                  </a:cubicBezTo>
                  <a:cubicBezTo>
                    <a:pt x="39792" y="47188"/>
                    <a:pt x="39649" y="47283"/>
                    <a:pt x="39447" y="47462"/>
                  </a:cubicBezTo>
                  <a:cubicBezTo>
                    <a:pt x="39245" y="47640"/>
                    <a:pt x="38995" y="47878"/>
                    <a:pt x="38733" y="48151"/>
                  </a:cubicBezTo>
                  <a:cubicBezTo>
                    <a:pt x="38484" y="48401"/>
                    <a:pt x="38258" y="48686"/>
                    <a:pt x="38103" y="48889"/>
                  </a:cubicBezTo>
                  <a:cubicBezTo>
                    <a:pt x="37936" y="49103"/>
                    <a:pt x="37829" y="49245"/>
                    <a:pt x="37829" y="49245"/>
                  </a:cubicBezTo>
                  <a:cubicBezTo>
                    <a:pt x="37829" y="49245"/>
                    <a:pt x="37722" y="49400"/>
                    <a:pt x="37592" y="49626"/>
                  </a:cubicBezTo>
                  <a:cubicBezTo>
                    <a:pt x="37461" y="49840"/>
                    <a:pt x="37282" y="50161"/>
                    <a:pt x="37128" y="50482"/>
                  </a:cubicBezTo>
                  <a:cubicBezTo>
                    <a:pt x="36985" y="50815"/>
                    <a:pt x="36854" y="51136"/>
                    <a:pt x="36759" y="51386"/>
                  </a:cubicBezTo>
                  <a:cubicBezTo>
                    <a:pt x="36676" y="51648"/>
                    <a:pt x="36628" y="51802"/>
                    <a:pt x="36628" y="51802"/>
                  </a:cubicBezTo>
                  <a:cubicBezTo>
                    <a:pt x="36628" y="51802"/>
                    <a:pt x="36581" y="51969"/>
                    <a:pt x="36509" y="52242"/>
                  </a:cubicBezTo>
                  <a:cubicBezTo>
                    <a:pt x="36450" y="52492"/>
                    <a:pt x="36379" y="52849"/>
                    <a:pt x="36331" y="53205"/>
                  </a:cubicBezTo>
                  <a:cubicBezTo>
                    <a:pt x="36283" y="53562"/>
                    <a:pt x="36260" y="53919"/>
                    <a:pt x="36260" y="54181"/>
                  </a:cubicBezTo>
                  <a:lnTo>
                    <a:pt x="36260" y="54632"/>
                  </a:lnTo>
                  <a:lnTo>
                    <a:pt x="36260" y="54870"/>
                  </a:lnTo>
                  <a:cubicBezTo>
                    <a:pt x="36260" y="54870"/>
                    <a:pt x="36260" y="55227"/>
                    <a:pt x="36212" y="55750"/>
                  </a:cubicBezTo>
                  <a:cubicBezTo>
                    <a:pt x="36165" y="56285"/>
                    <a:pt x="36093" y="56975"/>
                    <a:pt x="35962" y="57677"/>
                  </a:cubicBezTo>
                  <a:cubicBezTo>
                    <a:pt x="35820" y="58378"/>
                    <a:pt x="35665" y="59056"/>
                    <a:pt x="35499" y="59568"/>
                  </a:cubicBezTo>
                  <a:cubicBezTo>
                    <a:pt x="35344" y="60067"/>
                    <a:pt x="35225" y="60412"/>
                    <a:pt x="35225" y="60412"/>
                  </a:cubicBezTo>
                  <a:cubicBezTo>
                    <a:pt x="35225" y="60412"/>
                    <a:pt x="35106" y="60757"/>
                    <a:pt x="34916" y="61244"/>
                  </a:cubicBezTo>
                  <a:cubicBezTo>
                    <a:pt x="34726" y="61732"/>
                    <a:pt x="34428" y="62374"/>
                    <a:pt x="34083" y="63005"/>
                  </a:cubicBezTo>
                  <a:cubicBezTo>
                    <a:pt x="33739" y="63623"/>
                    <a:pt x="33370" y="64217"/>
                    <a:pt x="33061" y="64646"/>
                  </a:cubicBezTo>
                  <a:cubicBezTo>
                    <a:pt x="32763" y="65086"/>
                    <a:pt x="32537" y="65359"/>
                    <a:pt x="32537" y="65359"/>
                  </a:cubicBezTo>
                  <a:cubicBezTo>
                    <a:pt x="32537" y="65359"/>
                    <a:pt x="32335" y="65645"/>
                    <a:pt x="31990" y="66049"/>
                  </a:cubicBezTo>
                  <a:cubicBezTo>
                    <a:pt x="31646" y="66453"/>
                    <a:pt x="31170" y="66965"/>
                    <a:pt x="30647" y="67464"/>
                  </a:cubicBezTo>
                  <a:cubicBezTo>
                    <a:pt x="30147" y="67952"/>
                    <a:pt x="29588" y="68392"/>
                    <a:pt x="29184" y="68725"/>
                  </a:cubicBezTo>
                  <a:cubicBezTo>
                    <a:pt x="28768" y="69046"/>
                    <a:pt x="28470" y="69248"/>
                    <a:pt x="28470" y="69248"/>
                  </a:cubicBezTo>
                  <a:cubicBezTo>
                    <a:pt x="28470" y="69248"/>
                    <a:pt x="28185" y="69450"/>
                    <a:pt x="27721" y="69735"/>
                  </a:cubicBezTo>
                  <a:cubicBezTo>
                    <a:pt x="27281" y="70021"/>
                    <a:pt x="26651" y="70354"/>
                    <a:pt x="26009" y="70675"/>
                  </a:cubicBezTo>
                  <a:cubicBezTo>
                    <a:pt x="25379" y="70984"/>
                    <a:pt x="24724" y="71234"/>
                    <a:pt x="24213" y="71412"/>
                  </a:cubicBezTo>
                  <a:cubicBezTo>
                    <a:pt x="23714" y="71591"/>
                    <a:pt x="23369" y="71686"/>
                    <a:pt x="23369" y="71686"/>
                  </a:cubicBezTo>
                  <a:cubicBezTo>
                    <a:pt x="23369" y="71686"/>
                    <a:pt x="23024" y="71781"/>
                    <a:pt x="22501" y="71924"/>
                  </a:cubicBezTo>
                  <a:cubicBezTo>
                    <a:pt x="21989" y="72054"/>
                    <a:pt x="21300" y="72185"/>
                    <a:pt x="20586" y="72280"/>
                  </a:cubicBezTo>
                  <a:cubicBezTo>
                    <a:pt x="19884" y="72364"/>
                    <a:pt x="19171" y="72423"/>
                    <a:pt x="18660" y="72423"/>
                  </a:cubicBezTo>
                  <a:cubicBezTo>
                    <a:pt x="18481" y="72427"/>
                    <a:pt x="18324" y="72428"/>
                    <a:pt x="18194" y="72428"/>
                  </a:cubicBezTo>
                  <a:cubicBezTo>
                    <a:pt x="17933" y="72428"/>
                    <a:pt x="17780" y="72423"/>
                    <a:pt x="17780" y="72423"/>
                  </a:cubicBezTo>
                  <a:cubicBezTo>
                    <a:pt x="17780" y="72423"/>
                    <a:pt x="17423" y="72423"/>
                    <a:pt x="16900" y="72375"/>
                  </a:cubicBezTo>
                  <a:cubicBezTo>
                    <a:pt x="16364" y="72352"/>
                    <a:pt x="15663" y="72257"/>
                    <a:pt x="14973" y="72138"/>
                  </a:cubicBezTo>
                  <a:cubicBezTo>
                    <a:pt x="14271" y="72019"/>
                    <a:pt x="13582" y="71840"/>
                    <a:pt x="13070" y="71698"/>
                  </a:cubicBezTo>
                  <a:cubicBezTo>
                    <a:pt x="12559" y="71543"/>
                    <a:pt x="12214" y="71424"/>
                    <a:pt x="12214" y="71424"/>
                  </a:cubicBezTo>
                  <a:cubicBezTo>
                    <a:pt x="12214" y="71424"/>
                    <a:pt x="11881" y="71305"/>
                    <a:pt x="11382" y="71115"/>
                  </a:cubicBezTo>
                  <a:cubicBezTo>
                    <a:pt x="10894" y="70925"/>
                    <a:pt x="10240" y="70627"/>
                    <a:pt x="9622" y="70282"/>
                  </a:cubicBezTo>
                  <a:cubicBezTo>
                    <a:pt x="8991" y="69961"/>
                    <a:pt x="8397" y="69569"/>
                    <a:pt x="7957" y="69272"/>
                  </a:cubicBezTo>
                  <a:cubicBezTo>
                    <a:pt x="7517" y="68974"/>
                    <a:pt x="7243" y="68748"/>
                    <a:pt x="7243" y="68748"/>
                  </a:cubicBezTo>
                  <a:cubicBezTo>
                    <a:pt x="7243" y="68748"/>
                    <a:pt x="6958" y="68546"/>
                    <a:pt x="6553" y="68201"/>
                  </a:cubicBezTo>
                  <a:cubicBezTo>
                    <a:pt x="6149" y="67856"/>
                    <a:pt x="5614" y="67381"/>
                    <a:pt x="5138" y="66881"/>
                  </a:cubicBezTo>
                  <a:cubicBezTo>
                    <a:pt x="4651" y="66370"/>
                    <a:pt x="4187" y="65823"/>
                    <a:pt x="3878" y="65407"/>
                  </a:cubicBezTo>
                  <a:cubicBezTo>
                    <a:pt x="3557" y="64990"/>
                    <a:pt x="3355" y="64693"/>
                    <a:pt x="3355" y="64693"/>
                  </a:cubicBezTo>
                  <a:cubicBezTo>
                    <a:pt x="3355" y="64693"/>
                    <a:pt x="3152" y="64408"/>
                    <a:pt x="2867" y="63956"/>
                  </a:cubicBezTo>
                  <a:cubicBezTo>
                    <a:pt x="2582" y="63504"/>
                    <a:pt x="2225" y="62886"/>
                    <a:pt x="1916" y="62255"/>
                  </a:cubicBezTo>
                  <a:cubicBezTo>
                    <a:pt x="1606" y="61613"/>
                    <a:pt x="1333" y="60959"/>
                    <a:pt x="1154" y="60460"/>
                  </a:cubicBezTo>
                  <a:cubicBezTo>
                    <a:pt x="976" y="59948"/>
                    <a:pt x="881" y="59615"/>
                    <a:pt x="881" y="59615"/>
                  </a:cubicBezTo>
                  <a:cubicBezTo>
                    <a:pt x="881" y="59615"/>
                    <a:pt x="774" y="59270"/>
                    <a:pt x="643" y="58759"/>
                  </a:cubicBezTo>
                  <a:cubicBezTo>
                    <a:pt x="500" y="58248"/>
                    <a:pt x="358" y="57558"/>
                    <a:pt x="263" y="56844"/>
                  </a:cubicBezTo>
                  <a:cubicBezTo>
                    <a:pt x="167" y="56143"/>
                    <a:pt x="120" y="55429"/>
                    <a:pt x="108" y="54918"/>
                  </a:cubicBezTo>
                  <a:cubicBezTo>
                    <a:pt x="84" y="54383"/>
                    <a:pt x="108" y="54038"/>
                    <a:pt x="108" y="54038"/>
                  </a:cubicBezTo>
                  <a:cubicBezTo>
                    <a:pt x="108" y="54038"/>
                    <a:pt x="108" y="53681"/>
                    <a:pt x="132" y="53158"/>
                  </a:cubicBezTo>
                  <a:cubicBezTo>
                    <a:pt x="167" y="52623"/>
                    <a:pt x="239" y="51921"/>
                    <a:pt x="370" y="51231"/>
                  </a:cubicBezTo>
                  <a:cubicBezTo>
                    <a:pt x="489" y="50530"/>
                    <a:pt x="667" y="49840"/>
                    <a:pt x="822" y="49329"/>
                  </a:cubicBezTo>
                  <a:cubicBezTo>
                    <a:pt x="964" y="48817"/>
                    <a:pt x="1083" y="48472"/>
                    <a:pt x="1083" y="48472"/>
                  </a:cubicBezTo>
                  <a:cubicBezTo>
                    <a:pt x="1083" y="48472"/>
                    <a:pt x="1202" y="48139"/>
                    <a:pt x="1392" y="47640"/>
                  </a:cubicBezTo>
                  <a:cubicBezTo>
                    <a:pt x="1594" y="47152"/>
                    <a:pt x="1892" y="46498"/>
                    <a:pt x="2213" y="45880"/>
                  </a:cubicBezTo>
                  <a:cubicBezTo>
                    <a:pt x="2546" y="45250"/>
                    <a:pt x="2915" y="44643"/>
                    <a:pt x="3224" y="44215"/>
                  </a:cubicBezTo>
                  <a:cubicBezTo>
                    <a:pt x="3521" y="43763"/>
                    <a:pt x="3747" y="43502"/>
                    <a:pt x="3747" y="43502"/>
                  </a:cubicBezTo>
                  <a:cubicBezTo>
                    <a:pt x="3747" y="43502"/>
                    <a:pt x="3949" y="43216"/>
                    <a:pt x="4294" y="42800"/>
                  </a:cubicBezTo>
                  <a:cubicBezTo>
                    <a:pt x="4639" y="42396"/>
                    <a:pt x="5115" y="41860"/>
                    <a:pt x="5614" y="41373"/>
                  </a:cubicBezTo>
                  <a:cubicBezTo>
                    <a:pt x="6125" y="40885"/>
                    <a:pt x="6660" y="40421"/>
                    <a:pt x="7089" y="40089"/>
                  </a:cubicBezTo>
                  <a:cubicBezTo>
                    <a:pt x="7505" y="39767"/>
                    <a:pt x="7802" y="39577"/>
                    <a:pt x="7802" y="39577"/>
                  </a:cubicBezTo>
                  <a:cubicBezTo>
                    <a:pt x="7802" y="39577"/>
                    <a:pt x="8088" y="39363"/>
                    <a:pt x="8528" y="39078"/>
                  </a:cubicBezTo>
                  <a:cubicBezTo>
                    <a:pt x="8979" y="38804"/>
                    <a:pt x="9586" y="38447"/>
                    <a:pt x="10228" y="38126"/>
                  </a:cubicBezTo>
                  <a:cubicBezTo>
                    <a:pt x="10858" y="37817"/>
                    <a:pt x="11512" y="37555"/>
                    <a:pt x="12024" y="37377"/>
                  </a:cubicBezTo>
                  <a:cubicBezTo>
                    <a:pt x="12523" y="37199"/>
                    <a:pt x="12868" y="37092"/>
                    <a:pt x="12868" y="37092"/>
                  </a:cubicBezTo>
                  <a:cubicBezTo>
                    <a:pt x="12868" y="37092"/>
                    <a:pt x="13213" y="36985"/>
                    <a:pt x="13712" y="36854"/>
                  </a:cubicBezTo>
                  <a:cubicBezTo>
                    <a:pt x="14236" y="36723"/>
                    <a:pt x="14925" y="36568"/>
                    <a:pt x="15639" y="36461"/>
                  </a:cubicBezTo>
                  <a:cubicBezTo>
                    <a:pt x="16329" y="36366"/>
                    <a:pt x="17042" y="36319"/>
                    <a:pt x="17565" y="36283"/>
                  </a:cubicBezTo>
                  <a:cubicBezTo>
                    <a:pt x="17839" y="36271"/>
                    <a:pt x="18053" y="36271"/>
                    <a:pt x="18208" y="36271"/>
                  </a:cubicBezTo>
                  <a:lnTo>
                    <a:pt x="18327" y="36271"/>
                  </a:lnTo>
                  <a:cubicBezTo>
                    <a:pt x="18327" y="36271"/>
                    <a:pt x="18505" y="36271"/>
                    <a:pt x="18767" y="36259"/>
                  </a:cubicBezTo>
                  <a:cubicBezTo>
                    <a:pt x="19040" y="36247"/>
                    <a:pt x="19397" y="36212"/>
                    <a:pt x="19742" y="36140"/>
                  </a:cubicBezTo>
                  <a:cubicBezTo>
                    <a:pt x="20098" y="36081"/>
                    <a:pt x="20431" y="35986"/>
                    <a:pt x="20693" y="35926"/>
                  </a:cubicBezTo>
                  <a:cubicBezTo>
                    <a:pt x="20943" y="35855"/>
                    <a:pt x="21109" y="35795"/>
                    <a:pt x="21109" y="35795"/>
                  </a:cubicBezTo>
                  <a:cubicBezTo>
                    <a:pt x="21109" y="35795"/>
                    <a:pt x="21264" y="35736"/>
                    <a:pt x="21525" y="35653"/>
                  </a:cubicBezTo>
                  <a:cubicBezTo>
                    <a:pt x="21775" y="35546"/>
                    <a:pt x="22096" y="35415"/>
                    <a:pt x="22417" y="35248"/>
                  </a:cubicBezTo>
                  <a:cubicBezTo>
                    <a:pt x="22727" y="35082"/>
                    <a:pt x="23036" y="34892"/>
                    <a:pt x="23262" y="34737"/>
                  </a:cubicBezTo>
                  <a:cubicBezTo>
                    <a:pt x="23488" y="34594"/>
                    <a:pt x="23618" y="34487"/>
                    <a:pt x="23618" y="34487"/>
                  </a:cubicBezTo>
                  <a:cubicBezTo>
                    <a:pt x="23618" y="34487"/>
                    <a:pt x="23761" y="34380"/>
                    <a:pt x="23975" y="34202"/>
                  </a:cubicBezTo>
                  <a:cubicBezTo>
                    <a:pt x="24177" y="34047"/>
                    <a:pt x="24451" y="33809"/>
                    <a:pt x="24701" y="33536"/>
                  </a:cubicBezTo>
                  <a:cubicBezTo>
                    <a:pt x="24950" y="33286"/>
                    <a:pt x="25176" y="33013"/>
                    <a:pt x="25355" y="32799"/>
                  </a:cubicBezTo>
                  <a:cubicBezTo>
                    <a:pt x="25521" y="32585"/>
                    <a:pt x="25628" y="32442"/>
                    <a:pt x="25628" y="32442"/>
                  </a:cubicBezTo>
                  <a:cubicBezTo>
                    <a:pt x="25628" y="32442"/>
                    <a:pt x="25723" y="32287"/>
                    <a:pt x="25878" y="32061"/>
                  </a:cubicBezTo>
                  <a:cubicBezTo>
                    <a:pt x="26021" y="31847"/>
                    <a:pt x="26199" y="31526"/>
                    <a:pt x="26354" y="31217"/>
                  </a:cubicBezTo>
                  <a:cubicBezTo>
                    <a:pt x="26520" y="30908"/>
                    <a:pt x="26651" y="30575"/>
                    <a:pt x="26734" y="30325"/>
                  </a:cubicBezTo>
                  <a:cubicBezTo>
                    <a:pt x="26829" y="30075"/>
                    <a:pt x="26889" y="29909"/>
                    <a:pt x="26889" y="29909"/>
                  </a:cubicBezTo>
                  <a:cubicBezTo>
                    <a:pt x="26889" y="29909"/>
                    <a:pt x="26948" y="29742"/>
                    <a:pt x="27008" y="29481"/>
                  </a:cubicBezTo>
                  <a:cubicBezTo>
                    <a:pt x="27079" y="29231"/>
                    <a:pt x="27150" y="28874"/>
                    <a:pt x="27198" y="28529"/>
                  </a:cubicBezTo>
                  <a:cubicBezTo>
                    <a:pt x="27305" y="27828"/>
                    <a:pt x="27305" y="27102"/>
                    <a:pt x="27305" y="27102"/>
                  </a:cubicBezTo>
                  <a:cubicBezTo>
                    <a:pt x="27305" y="27102"/>
                    <a:pt x="27305" y="26924"/>
                    <a:pt x="27293" y="26650"/>
                  </a:cubicBezTo>
                  <a:cubicBezTo>
                    <a:pt x="27269" y="26389"/>
                    <a:pt x="27246" y="26032"/>
                    <a:pt x="27186" y="25675"/>
                  </a:cubicBezTo>
                  <a:cubicBezTo>
                    <a:pt x="27127" y="25319"/>
                    <a:pt x="27055" y="24974"/>
                    <a:pt x="26972" y="24724"/>
                  </a:cubicBezTo>
                  <a:cubicBezTo>
                    <a:pt x="26901" y="24474"/>
                    <a:pt x="26841" y="24296"/>
                    <a:pt x="26841" y="24296"/>
                  </a:cubicBezTo>
                  <a:cubicBezTo>
                    <a:pt x="26841" y="24296"/>
                    <a:pt x="26782" y="24129"/>
                    <a:pt x="26699" y="23880"/>
                  </a:cubicBezTo>
                  <a:cubicBezTo>
                    <a:pt x="26603" y="23618"/>
                    <a:pt x="26461" y="23297"/>
                    <a:pt x="26294" y="22988"/>
                  </a:cubicBezTo>
                  <a:cubicBezTo>
                    <a:pt x="26128" y="22667"/>
                    <a:pt x="25949" y="22357"/>
                    <a:pt x="25807" y="22131"/>
                  </a:cubicBezTo>
                  <a:cubicBezTo>
                    <a:pt x="25652" y="21917"/>
                    <a:pt x="25545" y="21763"/>
                    <a:pt x="25545" y="21763"/>
                  </a:cubicBezTo>
                  <a:cubicBezTo>
                    <a:pt x="25545" y="21763"/>
                    <a:pt x="25450" y="21620"/>
                    <a:pt x="25283" y="21406"/>
                  </a:cubicBezTo>
                  <a:cubicBezTo>
                    <a:pt x="25117" y="21204"/>
                    <a:pt x="24879" y="20930"/>
                    <a:pt x="24629" y="20681"/>
                  </a:cubicBezTo>
                  <a:cubicBezTo>
                    <a:pt x="24380" y="20431"/>
                    <a:pt x="24106" y="20193"/>
                    <a:pt x="23904" y="20027"/>
                  </a:cubicBezTo>
                  <a:cubicBezTo>
                    <a:pt x="23690" y="19860"/>
                    <a:pt x="23547" y="19753"/>
                    <a:pt x="23547" y="19753"/>
                  </a:cubicBezTo>
                  <a:cubicBezTo>
                    <a:pt x="23547" y="19753"/>
                    <a:pt x="23393" y="19658"/>
                    <a:pt x="23178" y="19503"/>
                  </a:cubicBezTo>
                  <a:cubicBezTo>
                    <a:pt x="22953" y="19361"/>
                    <a:pt x="22631" y="19182"/>
                    <a:pt x="22322" y="19016"/>
                  </a:cubicBezTo>
                  <a:cubicBezTo>
                    <a:pt x="22013" y="18849"/>
                    <a:pt x="21692" y="18718"/>
                    <a:pt x="21430" y="18623"/>
                  </a:cubicBezTo>
                  <a:cubicBezTo>
                    <a:pt x="21181" y="18540"/>
                    <a:pt x="21014" y="18481"/>
                    <a:pt x="21014" y="18481"/>
                  </a:cubicBezTo>
                  <a:cubicBezTo>
                    <a:pt x="21014" y="18481"/>
                    <a:pt x="20848" y="18421"/>
                    <a:pt x="20586" y="18362"/>
                  </a:cubicBezTo>
                  <a:cubicBezTo>
                    <a:pt x="20336" y="18290"/>
                    <a:pt x="19980" y="18207"/>
                    <a:pt x="19635" y="18171"/>
                  </a:cubicBezTo>
                  <a:cubicBezTo>
                    <a:pt x="19278" y="18112"/>
                    <a:pt x="18921" y="18076"/>
                    <a:pt x="18660" y="18076"/>
                  </a:cubicBezTo>
                  <a:cubicBezTo>
                    <a:pt x="18386" y="18064"/>
                    <a:pt x="18220" y="18064"/>
                    <a:pt x="18160" y="18064"/>
                  </a:cubicBezTo>
                  <a:cubicBezTo>
                    <a:pt x="18160" y="18064"/>
                    <a:pt x="17803" y="18064"/>
                    <a:pt x="17292" y="18029"/>
                  </a:cubicBezTo>
                  <a:cubicBezTo>
                    <a:pt x="16757" y="18005"/>
                    <a:pt x="16055" y="17945"/>
                    <a:pt x="15354" y="17827"/>
                  </a:cubicBezTo>
                  <a:cubicBezTo>
                    <a:pt x="14652" y="17720"/>
                    <a:pt x="13962" y="17553"/>
                    <a:pt x="13451" y="17410"/>
                  </a:cubicBezTo>
                  <a:cubicBezTo>
                    <a:pt x="12951" y="17256"/>
                    <a:pt x="12606" y="17161"/>
                    <a:pt x="12606" y="17161"/>
                  </a:cubicBezTo>
                  <a:cubicBezTo>
                    <a:pt x="12606" y="17161"/>
                    <a:pt x="12262" y="17054"/>
                    <a:pt x="11774" y="16863"/>
                  </a:cubicBezTo>
                  <a:cubicBezTo>
                    <a:pt x="11275" y="16661"/>
                    <a:pt x="10632" y="16388"/>
                    <a:pt x="9990" y="16055"/>
                  </a:cubicBezTo>
                  <a:cubicBezTo>
                    <a:pt x="9360" y="15734"/>
                    <a:pt x="8753" y="15377"/>
                    <a:pt x="8302" y="15079"/>
                  </a:cubicBezTo>
                  <a:cubicBezTo>
                    <a:pt x="7862" y="14782"/>
                    <a:pt x="7576" y="14568"/>
                    <a:pt x="7576" y="14568"/>
                  </a:cubicBezTo>
                  <a:cubicBezTo>
                    <a:pt x="7576" y="14568"/>
                    <a:pt x="7303" y="14366"/>
                    <a:pt x="6886" y="14033"/>
                  </a:cubicBezTo>
                  <a:cubicBezTo>
                    <a:pt x="6470" y="13712"/>
                    <a:pt x="5935" y="13236"/>
                    <a:pt x="5436" y="12725"/>
                  </a:cubicBezTo>
                  <a:cubicBezTo>
                    <a:pt x="4936" y="12225"/>
                    <a:pt x="4472" y="11690"/>
                    <a:pt x="4151" y="11286"/>
                  </a:cubicBezTo>
                  <a:cubicBezTo>
                    <a:pt x="3818" y="10870"/>
                    <a:pt x="3616" y="10584"/>
                    <a:pt x="3616" y="10584"/>
                  </a:cubicBezTo>
                  <a:cubicBezTo>
                    <a:pt x="3616" y="10584"/>
                    <a:pt x="3402" y="10299"/>
                    <a:pt x="3105" y="9859"/>
                  </a:cubicBezTo>
                  <a:cubicBezTo>
                    <a:pt x="2807" y="9407"/>
                    <a:pt x="2451" y="8800"/>
                    <a:pt x="2130" y="8182"/>
                  </a:cubicBezTo>
                  <a:cubicBezTo>
                    <a:pt x="1797" y="7552"/>
                    <a:pt x="1535" y="6898"/>
                    <a:pt x="1333" y="6398"/>
                  </a:cubicBezTo>
                  <a:cubicBezTo>
                    <a:pt x="1143" y="5899"/>
                    <a:pt x="1036" y="5566"/>
                    <a:pt x="1036" y="5566"/>
                  </a:cubicBezTo>
                  <a:cubicBezTo>
                    <a:pt x="1036" y="5566"/>
                    <a:pt x="917" y="5221"/>
                    <a:pt x="786" y="4710"/>
                  </a:cubicBezTo>
                  <a:cubicBezTo>
                    <a:pt x="655" y="4198"/>
                    <a:pt x="489" y="3509"/>
                    <a:pt x="382" y="2807"/>
                  </a:cubicBezTo>
                  <a:cubicBezTo>
                    <a:pt x="286" y="2117"/>
                    <a:pt x="203" y="1416"/>
                    <a:pt x="191" y="880"/>
                  </a:cubicBezTo>
                  <a:cubicBezTo>
                    <a:pt x="167" y="345"/>
                    <a:pt x="179" y="0"/>
                    <a:pt x="179" y="0"/>
                  </a:cubicBezTo>
                  <a:close/>
                  <a:moveTo>
                    <a:pt x="81646" y="80955"/>
                  </a:moveTo>
                  <a:cubicBezTo>
                    <a:pt x="81649" y="81033"/>
                    <a:pt x="81652" y="81141"/>
                    <a:pt x="81652" y="81271"/>
                  </a:cubicBezTo>
                  <a:lnTo>
                    <a:pt x="81652" y="82662"/>
                  </a:lnTo>
                  <a:lnTo>
                    <a:pt x="81652" y="84791"/>
                  </a:lnTo>
                  <a:lnTo>
                    <a:pt x="81652" y="89048"/>
                  </a:lnTo>
                  <a:lnTo>
                    <a:pt x="81652" y="93294"/>
                  </a:lnTo>
                  <a:lnTo>
                    <a:pt x="81652" y="97551"/>
                  </a:lnTo>
                  <a:lnTo>
                    <a:pt x="81652" y="101796"/>
                  </a:lnTo>
                  <a:lnTo>
                    <a:pt x="81652" y="106054"/>
                  </a:lnTo>
                  <a:lnTo>
                    <a:pt x="81652" y="110299"/>
                  </a:lnTo>
                  <a:lnTo>
                    <a:pt x="81652" y="114557"/>
                  </a:lnTo>
                  <a:lnTo>
                    <a:pt x="81652" y="118802"/>
                  </a:lnTo>
                  <a:lnTo>
                    <a:pt x="81830" y="118802"/>
                  </a:lnTo>
                  <a:lnTo>
                    <a:pt x="81830" y="114557"/>
                  </a:lnTo>
                  <a:lnTo>
                    <a:pt x="81830" y="110299"/>
                  </a:lnTo>
                  <a:lnTo>
                    <a:pt x="81830" y="106054"/>
                  </a:lnTo>
                  <a:lnTo>
                    <a:pt x="81830" y="101796"/>
                  </a:lnTo>
                  <a:lnTo>
                    <a:pt x="81830" y="97551"/>
                  </a:lnTo>
                  <a:lnTo>
                    <a:pt x="81830" y="93294"/>
                  </a:lnTo>
                  <a:lnTo>
                    <a:pt x="81830" y="89131"/>
                  </a:lnTo>
                  <a:lnTo>
                    <a:pt x="81830" y="84886"/>
                  </a:lnTo>
                  <a:lnTo>
                    <a:pt x="81830" y="82757"/>
                  </a:lnTo>
                  <a:lnTo>
                    <a:pt x="81830" y="81354"/>
                  </a:lnTo>
                  <a:cubicBezTo>
                    <a:pt x="81702" y="81167"/>
                    <a:pt x="81660" y="81022"/>
                    <a:pt x="81646" y="809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611;p36">
              <a:extLst>
                <a:ext uri="{FF2B5EF4-FFF2-40B4-BE49-F238E27FC236}">
                  <a16:creationId xmlns:a16="http://schemas.microsoft.com/office/drawing/2014/main" id="{84C36BC0-6AA8-4BBC-B7F9-8C097D398000}"/>
                </a:ext>
              </a:extLst>
            </p:cNvPr>
            <p:cNvGrpSpPr/>
            <p:nvPr/>
          </p:nvGrpSpPr>
          <p:grpSpPr>
            <a:xfrm>
              <a:off x="6698700" y="1647325"/>
              <a:ext cx="2055575" cy="2939750"/>
              <a:chOff x="6698700" y="1647325"/>
              <a:chExt cx="2055575" cy="2939750"/>
            </a:xfrm>
          </p:grpSpPr>
          <p:sp>
            <p:nvSpPr>
              <p:cNvPr id="10" name="Google Shape;612;p36">
                <a:extLst>
                  <a:ext uri="{FF2B5EF4-FFF2-40B4-BE49-F238E27FC236}">
                    <a16:creationId xmlns:a16="http://schemas.microsoft.com/office/drawing/2014/main" id="{D4BC2F5E-C916-440B-805B-55702510E87E}"/>
                  </a:ext>
                </a:extLst>
              </p:cNvPr>
              <p:cNvSpPr/>
              <p:nvPr/>
            </p:nvSpPr>
            <p:spPr>
              <a:xfrm>
                <a:off x="8735825" y="4514500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13;p36">
                <a:extLst>
                  <a:ext uri="{FF2B5EF4-FFF2-40B4-BE49-F238E27FC236}">
                    <a16:creationId xmlns:a16="http://schemas.microsoft.com/office/drawing/2014/main" id="{06FCE80A-B4CD-42FF-A3CE-7CE851E7D080}"/>
                  </a:ext>
                </a:extLst>
              </p:cNvPr>
              <p:cNvSpPr/>
              <p:nvPr/>
            </p:nvSpPr>
            <p:spPr>
              <a:xfrm>
                <a:off x="6699000" y="1647325"/>
                <a:ext cx="294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74" extrusionOk="0">
                    <a:moveTo>
                      <a:pt x="726" y="0"/>
                    </a:moveTo>
                    <a:lnTo>
                      <a:pt x="1" y="36"/>
                    </a:lnTo>
                    <a:cubicBezTo>
                      <a:pt x="1" y="36"/>
                      <a:pt x="37" y="773"/>
                      <a:pt x="155" y="1523"/>
                    </a:cubicBezTo>
                    <a:cubicBezTo>
                      <a:pt x="274" y="2260"/>
                      <a:pt x="477" y="2973"/>
                      <a:pt x="477" y="2973"/>
                    </a:cubicBezTo>
                    <a:lnTo>
                      <a:pt x="1178" y="2783"/>
                    </a:lnTo>
                    <a:cubicBezTo>
                      <a:pt x="1178" y="2783"/>
                      <a:pt x="988" y="2093"/>
                      <a:pt x="881" y="1404"/>
                    </a:cubicBezTo>
                    <a:cubicBezTo>
                      <a:pt x="762" y="702"/>
                      <a:pt x="726" y="0"/>
                      <a:pt x="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14;p36">
                <a:extLst>
                  <a:ext uri="{FF2B5EF4-FFF2-40B4-BE49-F238E27FC236}">
                    <a16:creationId xmlns:a16="http://schemas.microsoft.com/office/drawing/2014/main" id="{40682CCB-ECD0-4C7F-ADC3-B7D90D9811D6}"/>
                  </a:ext>
                </a:extLst>
              </p:cNvPr>
              <p:cNvSpPr/>
              <p:nvPr/>
            </p:nvSpPr>
            <p:spPr>
              <a:xfrm>
                <a:off x="6721300" y="1748400"/>
                <a:ext cx="490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15" extrusionOk="0">
                    <a:moveTo>
                      <a:pt x="691" y="1"/>
                    </a:moveTo>
                    <a:lnTo>
                      <a:pt x="1" y="250"/>
                    </a:lnTo>
                    <a:cubicBezTo>
                      <a:pt x="1" y="250"/>
                      <a:pt x="274" y="952"/>
                      <a:pt x="619" y="1618"/>
                    </a:cubicBezTo>
                    <a:cubicBezTo>
                      <a:pt x="940" y="2296"/>
                      <a:pt x="1356" y="2914"/>
                      <a:pt x="1356" y="2914"/>
                    </a:cubicBezTo>
                    <a:lnTo>
                      <a:pt x="1963" y="2510"/>
                    </a:lnTo>
                    <a:cubicBezTo>
                      <a:pt x="1963" y="2510"/>
                      <a:pt x="1582" y="1915"/>
                      <a:pt x="1249" y="1297"/>
                    </a:cubicBezTo>
                    <a:cubicBezTo>
                      <a:pt x="928" y="667"/>
                      <a:pt x="691" y="1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15;p36">
                <a:extLst>
                  <a:ext uri="{FF2B5EF4-FFF2-40B4-BE49-F238E27FC236}">
                    <a16:creationId xmlns:a16="http://schemas.microsoft.com/office/drawing/2014/main" id="{8C1FE755-9F74-4891-970B-7F600CADD82E}"/>
                  </a:ext>
                </a:extLst>
              </p:cNvPr>
              <p:cNvSpPr/>
              <p:nvPr/>
            </p:nvSpPr>
            <p:spPr>
              <a:xfrm>
                <a:off x="6776000" y="1837600"/>
                <a:ext cx="636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570" extrusionOk="0">
                    <a:moveTo>
                      <a:pt x="572" y="0"/>
                    </a:moveTo>
                    <a:lnTo>
                      <a:pt x="1" y="464"/>
                    </a:lnTo>
                    <a:cubicBezTo>
                      <a:pt x="1" y="464"/>
                      <a:pt x="465" y="1047"/>
                      <a:pt x="1000" y="1582"/>
                    </a:cubicBezTo>
                    <a:cubicBezTo>
                      <a:pt x="1499" y="2093"/>
                      <a:pt x="2082" y="2569"/>
                      <a:pt x="2082" y="2569"/>
                    </a:cubicBezTo>
                    <a:lnTo>
                      <a:pt x="2546" y="2010"/>
                    </a:lnTo>
                    <a:cubicBezTo>
                      <a:pt x="2546" y="2010"/>
                      <a:pt x="1999" y="1558"/>
                      <a:pt x="1499" y="1059"/>
                    </a:cubicBezTo>
                    <a:cubicBezTo>
                      <a:pt x="1000" y="571"/>
                      <a:pt x="572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16;p36">
                <a:extLst>
                  <a:ext uri="{FF2B5EF4-FFF2-40B4-BE49-F238E27FC236}">
                    <a16:creationId xmlns:a16="http://schemas.microsoft.com/office/drawing/2014/main" id="{1E89F9AB-A89D-44A2-9A1B-444ACC94D6B4}"/>
                  </a:ext>
                </a:extLst>
              </p:cNvPr>
              <p:cNvSpPr/>
              <p:nvPr/>
            </p:nvSpPr>
            <p:spPr>
              <a:xfrm>
                <a:off x="6855975" y="1907175"/>
                <a:ext cx="728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975" extrusionOk="0">
                    <a:moveTo>
                      <a:pt x="405" y="0"/>
                    </a:moveTo>
                    <a:lnTo>
                      <a:pt x="1" y="607"/>
                    </a:lnTo>
                    <a:cubicBezTo>
                      <a:pt x="1" y="607"/>
                      <a:pt x="619" y="1023"/>
                      <a:pt x="1273" y="1356"/>
                    </a:cubicBezTo>
                    <a:cubicBezTo>
                      <a:pt x="1951" y="1713"/>
                      <a:pt x="2641" y="1974"/>
                      <a:pt x="2641" y="1974"/>
                    </a:cubicBezTo>
                    <a:lnTo>
                      <a:pt x="2914" y="1296"/>
                    </a:lnTo>
                    <a:cubicBezTo>
                      <a:pt x="2914" y="1296"/>
                      <a:pt x="2260" y="1035"/>
                      <a:pt x="1618" y="714"/>
                    </a:cubicBezTo>
                    <a:cubicBezTo>
                      <a:pt x="1000" y="381"/>
                      <a:pt x="405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7;p36">
                <a:extLst>
                  <a:ext uri="{FF2B5EF4-FFF2-40B4-BE49-F238E27FC236}">
                    <a16:creationId xmlns:a16="http://schemas.microsoft.com/office/drawing/2014/main" id="{F42CFF9A-3D2B-4574-8FC5-8DA4C4CC8A32}"/>
                  </a:ext>
                </a:extLst>
              </p:cNvPr>
              <p:cNvSpPr/>
              <p:nvPr/>
            </p:nvSpPr>
            <p:spPr>
              <a:xfrm>
                <a:off x="6955575" y="1949975"/>
                <a:ext cx="7435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66" extrusionOk="0">
                    <a:moveTo>
                      <a:pt x="191" y="1"/>
                    </a:moveTo>
                    <a:lnTo>
                      <a:pt x="1" y="690"/>
                    </a:lnTo>
                    <a:cubicBezTo>
                      <a:pt x="1" y="690"/>
                      <a:pt x="714" y="904"/>
                      <a:pt x="1451" y="1011"/>
                    </a:cubicBezTo>
                    <a:cubicBezTo>
                      <a:pt x="2165" y="1118"/>
                      <a:pt x="2926" y="1166"/>
                      <a:pt x="2926" y="1166"/>
                    </a:cubicBezTo>
                    <a:lnTo>
                      <a:pt x="2974" y="441"/>
                    </a:lnTo>
                    <a:cubicBezTo>
                      <a:pt x="2974" y="441"/>
                      <a:pt x="2260" y="417"/>
                      <a:pt x="1570" y="298"/>
                    </a:cubicBezTo>
                    <a:cubicBezTo>
                      <a:pt x="881" y="191"/>
                      <a:pt x="1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18;p36">
                <a:extLst>
                  <a:ext uri="{FF2B5EF4-FFF2-40B4-BE49-F238E27FC236}">
                    <a16:creationId xmlns:a16="http://schemas.microsoft.com/office/drawing/2014/main" id="{9C8FD056-C00E-464A-8A2E-15E1EB29B299}"/>
                  </a:ext>
                </a:extLst>
              </p:cNvPr>
              <p:cNvSpPr/>
              <p:nvPr/>
            </p:nvSpPr>
            <p:spPr>
              <a:xfrm>
                <a:off x="7062300" y="1961875"/>
                <a:ext cx="743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2" extrusionOk="0">
                    <a:moveTo>
                      <a:pt x="25" y="0"/>
                    </a:moveTo>
                    <a:lnTo>
                      <a:pt x="1" y="726"/>
                    </a:lnTo>
                    <a:cubicBezTo>
                      <a:pt x="1" y="726"/>
                      <a:pt x="714" y="749"/>
                      <a:pt x="1392" y="856"/>
                    </a:cubicBezTo>
                    <a:cubicBezTo>
                      <a:pt x="2106" y="963"/>
                      <a:pt x="2796" y="1142"/>
                      <a:pt x="2796" y="1142"/>
                    </a:cubicBezTo>
                    <a:lnTo>
                      <a:pt x="2974" y="440"/>
                    </a:lnTo>
                    <a:cubicBezTo>
                      <a:pt x="2974" y="440"/>
                      <a:pt x="2260" y="250"/>
                      <a:pt x="1511" y="143"/>
                    </a:cubicBezTo>
                    <a:cubicBezTo>
                      <a:pt x="774" y="24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19;p36">
                <a:extLst>
                  <a:ext uri="{FF2B5EF4-FFF2-40B4-BE49-F238E27FC236}">
                    <a16:creationId xmlns:a16="http://schemas.microsoft.com/office/drawing/2014/main" id="{8EA1ED6D-C43F-401E-ABF2-F39A08881985}"/>
                  </a:ext>
                </a:extLst>
              </p:cNvPr>
              <p:cNvSpPr/>
              <p:nvPr/>
            </p:nvSpPr>
            <p:spPr>
              <a:xfrm>
                <a:off x="7163400" y="1983275"/>
                <a:ext cx="72850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951" extrusionOk="0">
                    <a:moveTo>
                      <a:pt x="250" y="0"/>
                    </a:moveTo>
                    <a:lnTo>
                      <a:pt x="0" y="678"/>
                    </a:lnTo>
                    <a:cubicBezTo>
                      <a:pt x="0" y="678"/>
                      <a:pt x="666" y="928"/>
                      <a:pt x="1285" y="1249"/>
                    </a:cubicBezTo>
                    <a:cubicBezTo>
                      <a:pt x="1927" y="1558"/>
                      <a:pt x="2521" y="1951"/>
                      <a:pt x="2521" y="1951"/>
                    </a:cubicBezTo>
                    <a:lnTo>
                      <a:pt x="2914" y="1332"/>
                    </a:lnTo>
                    <a:cubicBezTo>
                      <a:pt x="2914" y="1332"/>
                      <a:pt x="2283" y="940"/>
                      <a:pt x="1617" y="595"/>
                    </a:cubicBezTo>
                    <a:cubicBezTo>
                      <a:pt x="952" y="250"/>
                      <a:pt x="250" y="0"/>
                      <a:pt x="2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0;p36">
                <a:extLst>
                  <a:ext uri="{FF2B5EF4-FFF2-40B4-BE49-F238E27FC236}">
                    <a16:creationId xmlns:a16="http://schemas.microsoft.com/office/drawing/2014/main" id="{17002F45-9DCD-4A2A-BCE5-5444C0474163}"/>
                  </a:ext>
                </a:extLst>
              </p:cNvPr>
              <p:cNvSpPr/>
              <p:nvPr/>
            </p:nvSpPr>
            <p:spPr>
              <a:xfrm>
                <a:off x="7253175" y="2037075"/>
                <a:ext cx="64250" cy="63650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546" extrusionOk="0">
                    <a:moveTo>
                      <a:pt x="452" y="1"/>
                    </a:moveTo>
                    <a:lnTo>
                      <a:pt x="1" y="572"/>
                    </a:lnTo>
                    <a:cubicBezTo>
                      <a:pt x="1" y="572"/>
                      <a:pt x="548" y="1000"/>
                      <a:pt x="1059" y="1499"/>
                    </a:cubicBezTo>
                    <a:cubicBezTo>
                      <a:pt x="1558" y="1999"/>
                      <a:pt x="2010" y="2546"/>
                      <a:pt x="2010" y="2546"/>
                    </a:cubicBezTo>
                    <a:lnTo>
                      <a:pt x="2569" y="2082"/>
                    </a:lnTo>
                    <a:cubicBezTo>
                      <a:pt x="2569" y="2082"/>
                      <a:pt x="2094" y="1499"/>
                      <a:pt x="1558" y="988"/>
                    </a:cubicBezTo>
                    <a:cubicBezTo>
                      <a:pt x="1047" y="465"/>
                      <a:pt x="452" y="1"/>
                      <a:pt x="4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1;p36">
                <a:extLst>
                  <a:ext uri="{FF2B5EF4-FFF2-40B4-BE49-F238E27FC236}">
                    <a16:creationId xmlns:a16="http://schemas.microsoft.com/office/drawing/2014/main" id="{2FE4CE26-A9C4-4E18-88AD-51AEE99A9221}"/>
                  </a:ext>
                </a:extLst>
              </p:cNvPr>
              <p:cNvSpPr/>
              <p:nvPr/>
            </p:nvSpPr>
            <p:spPr>
              <a:xfrm>
                <a:off x="7322750" y="2117350"/>
                <a:ext cx="490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03" extrusionOk="0">
                    <a:moveTo>
                      <a:pt x="607" y="1"/>
                    </a:moveTo>
                    <a:lnTo>
                      <a:pt x="0" y="405"/>
                    </a:lnTo>
                    <a:cubicBezTo>
                      <a:pt x="0" y="405"/>
                      <a:pt x="405" y="988"/>
                      <a:pt x="714" y="1630"/>
                    </a:cubicBezTo>
                    <a:cubicBezTo>
                      <a:pt x="1035" y="2248"/>
                      <a:pt x="1297" y="2902"/>
                      <a:pt x="1297" y="2902"/>
                    </a:cubicBezTo>
                    <a:lnTo>
                      <a:pt x="1962" y="2641"/>
                    </a:lnTo>
                    <a:cubicBezTo>
                      <a:pt x="1962" y="2641"/>
                      <a:pt x="1689" y="1939"/>
                      <a:pt x="1356" y="1285"/>
                    </a:cubicBezTo>
                    <a:cubicBezTo>
                      <a:pt x="1023" y="619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2;p36">
                <a:extLst>
                  <a:ext uri="{FF2B5EF4-FFF2-40B4-BE49-F238E27FC236}">
                    <a16:creationId xmlns:a16="http://schemas.microsoft.com/office/drawing/2014/main" id="{7537077F-E2EA-45FE-BBFA-76A175C6EE2F}"/>
                  </a:ext>
                </a:extLst>
              </p:cNvPr>
              <p:cNvSpPr/>
              <p:nvPr/>
            </p:nvSpPr>
            <p:spPr>
              <a:xfrm>
                <a:off x="7365850" y="2216350"/>
                <a:ext cx="297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974" extrusionOk="0">
                    <a:moveTo>
                      <a:pt x="702" y="1"/>
                    </a:moveTo>
                    <a:lnTo>
                      <a:pt x="1" y="191"/>
                    </a:lnTo>
                    <a:cubicBezTo>
                      <a:pt x="1" y="191"/>
                      <a:pt x="191" y="881"/>
                      <a:pt x="310" y="1571"/>
                    </a:cubicBezTo>
                    <a:cubicBezTo>
                      <a:pt x="429" y="2272"/>
                      <a:pt x="464" y="2974"/>
                      <a:pt x="464" y="2974"/>
                    </a:cubicBezTo>
                    <a:lnTo>
                      <a:pt x="1190" y="2926"/>
                    </a:lnTo>
                    <a:cubicBezTo>
                      <a:pt x="1190" y="2926"/>
                      <a:pt x="1142" y="2177"/>
                      <a:pt x="1023" y="1452"/>
                    </a:cubicBezTo>
                    <a:cubicBezTo>
                      <a:pt x="964" y="1083"/>
                      <a:pt x="881" y="714"/>
                      <a:pt x="821" y="441"/>
                    </a:cubicBezTo>
                    <a:cubicBezTo>
                      <a:pt x="762" y="179"/>
                      <a:pt x="702" y="1"/>
                      <a:pt x="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3;p36">
                <a:extLst>
                  <a:ext uri="{FF2B5EF4-FFF2-40B4-BE49-F238E27FC236}">
                    <a16:creationId xmlns:a16="http://schemas.microsoft.com/office/drawing/2014/main" id="{69BD3C22-0654-4F5E-849A-0FAF4C92191E}"/>
                  </a:ext>
                </a:extLst>
              </p:cNvPr>
              <p:cNvSpPr/>
              <p:nvPr/>
            </p:nvSpPr>
            <p:spPr>
              <a:xfrm>
                <a:off x="7367050" y="2323375"/>
                <a:ext cx="285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74" extrusionOk="0">
                    <a:moveTo>
                      <a:pt x="416" y="1"/>
                    </a:moveTo>
                    <a:cubicBezTo>
                      <a:pt x="416" y="1"/>
                      <a:pt x="381" y="714"/>
                      <a:pt x="274" y="1416"/>
                    </a:cubicBezTo>
                    <a:cubicBezTo>
                      <a:pt x="179" y="2106"/>
                      <a:pt x="0" y="2796"/>
                      <a:pt x="0" y="2796"/>
                    </a:cubicBezTo>
                    <a:lnTo>
                      <a:pt x="690" y="2974"/>
                    </a:lnTo>
                    <a:cubicBezTo>
                      <a:pt x="714" y="2974"/>
                      <a:pt x="904" y="2260"/>
                      <a:pt x="1011" y="1511"/>
                    </a:cubicBezTo>
                    <a:cubicBezTo>
                      <a:pt x="1130" y="774"/>
                      <a:pt x="1142" y="25"/>
                      <a:pt x="1142" y="25"/>
                    </a:cubicBezTo>
                    <a:lnTo>
                      <a:pt x="4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4;p36">
                <a:extLst>
                  <a:ext uri="{FF2B5EF4-FFF2-40B4-BE49-F238E27FC236}">
                    <a16:creationId xmlns:a16="http://schemas.microsoft.com/office/drawing/2014/main" id="{F7D58C80-D771-4819-9788-7AA3C546BA6E}"/>
                  </a:ext>
                </a:extLst>
              </p:cNvPr>
              <p:cNvSpPr/>
              <p:nvPr/>
            </p:nvSpPr>
            <p:spPr>
              <a:xfrm>
                <a:off x="7326025" y="2424475"/>
                <a:ext cx="478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914" extrusionOk="0">
                    <a:moveTo>
                      <a:pt x="1237" y="0"/>
                    </a:moveTo>
                    <a:cubicBezTo>
                      <a:pt x="1261" y="12"/>
                      <a:pt x="1201" y="179"/>
                      <a:pt x="1106" y="416"/>
                    </a:cubicBezTo>
                    <a:cubicBezTo>
                      <a:pt x="999" y="654"/>
                      <a:pt x="868" y="975"/>
                      <a:pt x="702" y="1297"/>
                    </a:cubicBezTo>
                    <a:cubicBezTo>
                      <a:pt x="393" y="1927"/>
                      <a:pt x="0" y="2521"/>
                      <a:pt x="0" y="2521"/>
                    </a:cubicBezTo>
                    <a:lnTo>
                      <a:pt x="607" y="2914"/>
                    </a:lnTo>
                    <a:cubicBezTo>
                      <a:pt x="607" y="2914"/>
                      <a:pt x="1011" y="2284"/>
                      <a:pt x="1344" y="1618"/>
                    </a:cubicBezTo>
                    <a:cubicBezTo>
                      <a:pt x="1499" y="1285"/>
                      <a:pt x="1653" y="952"/>
                      <a:pt x="1760" y="678"/>
                    </a:cubicBezTo>
                    <a:cubicBezTo>
                      <a:pt x="1855" y="428"/>
                      <a:pt x="1915" y="250"/>
                      <a:pt x="1915" y="250"/>
                    </a:cubicBez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5;p36">
                <a:extLst>
                  <a:ext uri="{FF2B5EF4-FFF2-40B4-BE49-F238E27FC236}">
                    <a16:creationId xmlns:a16="http://schemas.microsoft.com/office/drawing/2014/main" id="{8259D3F7-A9A0-4271-8248-696AB459809D}"/>
                  </a:ext>
                </a:extLst>
              </p:cNvPr>
              <p:cNvSpPr/>
              <p:nvPr/>
            </p:nvSpPr>
            <p:spPr>
              <a:xfrm>
                <a:off x="7257625" y="2514850"/>
                <a:ext cx="636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570" extrusionOk="0">
                    <a:moveTo>
                      <a:pt x="1975" y="0"/>
                    </a:moveTo>
                    <a:cubicBezTo>
                      <a:pt x="1975" y="0"/>
                      <a:pt x="1547" y="547"/>
                      <a:pt x="1047" y="1047"/>
                    </a:cubicBezTo>
                    <a:cubicBezTo>
                      <a:pt x="548" y="1558"/>
                      <a:pt x="1" y="1998"/>
                      <a:pt x="1" y="1998"/>
                    </a:cubicBezTo>
                    <a:lnTo>
                      <a:pt x="465" y="2569"/>
                    </a:lnTo>
                    <a:cubicBezTo>
                      <a:pt x="465" y="2569"/>
                      <a:pt x="1047" y="2093"/>
                      <a:pt x="1559" y="1558"/>
                    </a:cubicBezTo>
                    <a:cubicBezTo>
                      <a:pt x="2082" y="1023"/>
                      <a:pt x="2546" y="440"/>
                      <a:pt x="2546" y="440"/>
                    </a:cubicBezTo>
                    <a:lnTo>
                      <a:pt x="1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6;p36">
                <a:extLst>
                  <a:ext uri="{FF2B5EF4-FFF2-40B4-BE49-F238E27FC236}">
                    <a16:creationId xmlns:a16="http://schemas.microsoft.com/office/drawing/2014/main" id="{B2EFEB9B-BBFD-4344-A330-24B10849C5A1}"/>
                  </a:ext>
                </a:extLst>
              </p:cNvPr>
              <p:cNvSpPr/>
              <p:nvPr/>
            </p:nvSpPr>
            <p:spPr>
              <a:xfrm>
                <a:off x="7169350" y="2584425"/>
                <a:ext cx="72250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1999" extrusionOk="0">
                    <a:moveTo>
                      <a:pt x="2497" y="0"/>
                    </a:moveTo>
                    <a:cubicBezTo>
                      <a:pt x="2474" y="12"/>
                      <a:pt x="1903" y="405"/>
                      <a:pt x="1272" y="738"/>
                    </a:cubicBezTo>
                    <a:cubicBezTo>
                      <a:pt x="654" y="1059"/>
                      <a:pt x="0" y="1332"/>
                      <a:pt x="0" y="1332"/>
                    </a:cubicBezTo>
                    <a:lnTo>
                      <a:pt x="262" y="1998"/>
                    </a:lnTo>
                    <a:cubicBezTo>
                      <a:pt x="262" y="1998"/>
                      <a:pt x="963" y="1736"/>
                      <a:pt x="1617" y="1380"/>
                    </a:cubicBezTo>
                    <a:cubicBezTo>
                      <a:pt x="2283" y="1035"/>
                      <a:pt x="2890" y="619"/>
                      <a:pt x="2890" y="619"/>
                    </a:cubicBezTo>
                    <a:lnTo>
                      <a:pt x="24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7;p36">
                <a:extLst>
                  <a:ext uri="{FF2B5EF4-FFF2-40B4-BE49-F238E27FC236}">
                    <a16:creationId xmlns:a16="http://schemas.microsoft.com/office/drawing/2014/main" id="{B30A0972-E910-42CD-A6D8-3A6D8CB93CB6}"/>
                  </a:ext>
                </a:extLst>
              </p:cNvPr>
              <p:cNvSpPr/>
              <p:nvPr/>
            </p:nvSpPr>
            <p:spPr>
              <a:xfrm>
                <a:off x="7068550" y="2627525"/>
                <a:ext cx="7435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14" extrusionOk="0">
                    <a:moveTo>
                      <a:pt x="2783" y="1"/>
                    </a:moveTo>
                    <a:cubicBezTo>
                      <a:pt x="2783" y="1"/>
                      <a:pt x="2094" y="203"/>
                      <a:pt x="1392" y="322"/>
                    </a:cubicBezTo>
                    <a:cubicBezTo>
                      <a:pt x="702" y="452"/>
                      <a:pt x="1" y="488"/>
                      <a:pt x="1" y="488"/>
                    </a:cubicBezTo>
                    <a:lnTo>
                      <a:pt x="48" y="1214"/>
                    </a:lnTo>
                    <a:cubicBezTo>
                      <a:pt x="48" y="1214"/>
                      <a:pt x="786" y="1166"/>
                      <a:pt x="1511" y="1035"/>
                    </a:cubicBezTo>
                    <a:cubicBezTo>
                      <a:pt x="2248" y="916"/>
                      <a:pt x="2974" y="702"/>
                      <a:pt x="2974" y="702"/>
                    </a:cubicBez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8;p36">
                <a:extLst>
                  <a:ext uri="{FF2B5EF4-FFF2-40B4-BE49-F238E27FC236}">
                    <a16:creationId xmlns:a16="http://schemas.microsoft.com/office/drawing/2014/main" id="{B9294952-420D-430F-B79A-F21A34F521DC}"/>
                  </a:ext>
                </a:extLst>
              </p:cNvPr>
              <p:cNvSpPr/>
              <p:nvPr/>
            </p:nvSpPr>
            <p:spPr>
              <a:xfrm>
                <a:off x="6961525" y="2640600"/>
                <a:ext cx="743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19" extrusionOk="0">
                    <a:moveTo>
                      <a:pt x="2938" y="1"/>
                    </a:moveTo>
                    <a:cubicBezTo>
                      <a:pt x="2938" y="1"/>
                      <a:pt x="2201" y="25"/>
                      <a:pt x="1451" y="144"/>
                    </a:cubicBezTo>
                    <a:cubicBezTo>
                      <a:pt x="1083" y="179"/>
                      <a:pt x="714" y="262"/>
                      <a:pt x="441" y="322"/>
                    </a:cubicBezTo>
                    <a:cubicBezTo>
                      <a:pt x="179" y="381"/>
                      <a:pt x="1" y="417"/>
                      <a:pt x="1" y="417"/>
                    </a:cubicBezTo>
                    <a:lnTo>
                      <a:pt x="179" y="1119"/>
                    </a:lnTo>
                    <a:cubicBezTo>
                      <a:pt x="179" y="1119"/>
                      <a:pt x="857" y="940"/>
                      <a:pt x="1558" y="857"/>
                    </a:cubicBezTo>
                    <a:cubicBezTo>
                      <a:pt x="2260" y="750"/>
                      <a:pt x="2974" y="738"/>
                      <a:pt x="2974" y="738"/>
                    </a:cubicBezTo>
                    <a:lnTo>
                      <a:pt x="29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9;p36">
                <a:extLst>
                  <a:ext uri="{FF2B5EF4-FFF2-40B4-BE49-F238E27FC236}">
                    <a16:creationId xmlns:a16="http://schemas.microsoft.com/office/drawing/2014/main" id="{8F63B20B-BC50-49F5-BDE1-9FA7F9144E06}"/>
                  </a:ext>
                </a:extLst>
              </p:cNvPr>
              <p:cNvSpPr/>
              <p:nvPr/>
            </p:nvSpPr>
            <p:spPr>
              <a:xfrm>
                <a:off x="6861325" y="2661425"/>
                <a:ext cx="73175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1927" extrusionOk="0">
                    <a:moveTo>
                      <a:pt x="2665" y="0"/>
                    </a:moveTo>
                    <a:cubicBezTo>
                      <a:pt x="2665" y="0"/>
                      <a:pt x="1975" y="262"/>
                      <a:pt x="1297" y="583"/>
                    </a:cubicBezTo>
                    <a:cubicBezTo>
                      <a:pt x="631" y="916"/>
                      <a:pt x="1" y="1308"/>
                      <a:pt x="1" y="1308"/>
                    </a:cubicBezTo>
                    <a:lnTo>
                      <a:pt x="393" y="1927"/>
                    </a:lnTo>
                    <a:cubicBezTo>
                      <a:pt x="393" y="1927"/>
                      <a:pt x="988" y="1534"/>
                      <a:pt x="1630" y="1237"/>
                    </a:cubicBezTo>
                    <a:cubicBezTo>
                      <a:pt x="2272" y="928"/>
                      <a:pt x="2926" y="690"/>
                      <a:pt x="2926" y="690"/>
                    </a:cubicBezTo>
                    <a:lnTo>
                      <a:pt x="26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0;p36">
                <a:extLst>
                  <a:ext uri="{FF2B5EF4-FFF2-40B4-BE49-F238E27FC236}">
                    <a16:creationId xmlns:a16="http://schemas.microsoft.com/office/drawing/2014/main" id="{97B55E01-61C0-4F5A-A984-3A9CA12761B2}"/>
                  </a:ext>
                </a:extLst>
              </p:cNvPr>
              <p:cNvSpPr/>
              <p:nvPr/>
            </p:nvSpPr>
            <p:spPr>
              <a:xfrm>
                <a:off x="6779575" y="2714350"/>
                <a:ext cx="65125" cy="63050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2522" extrusionOk="0">
                    <a:moveTo>
                      <a:pt x="2129" y="0"/>
                    </a:moveTo>
                    <a:cubicBezTo>
                      <a:pt x="2129" y="0"/>
                      <a:pt x="1535" y="464"/>
                      <a:pt x="1023" y="975"/>
                    </a:cubicBezTo>
                    <a:cubicBezTo>
                      <a:pt x="476" y="1498"/>
                      <a:pt x="1" y="2069"/>
                      <a:pt x="1" y="2069"/>
                    </a:cubicBezTo>
                    <a:lnTo>
                      <a:pt x="571" y="2521"/>
                    </a:lnTo>
                    <a:cubicBezTo>
                      <a:pt x="571" y="2521"/>
                      <a:pt x="1023" y="1974"/>
                      <a:pt x="1535" y="1487"/>
                    </a:cubicBezTo>
                    <a:cubicBezTo>
                      <a:pt x="2046" y="999"/>
                      <a:pt x="2605" y="559"/>
                      <a:pt x="2605" y="559"/>
                    </a:cubicBez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1;p36">
                <a:extLst>
                  <a:ext uri="{FF2B5EF4-FFF2-40B4-BE49-F238E27FC236}">
                    <a16:creationId xmlns:a16="http://schemas.microsoft.com/office/drawing/2014/main" id="{9B0704C2-EDED-40B6-B2B0-8F51DB3C66C7}"/>
                  </a:ext>
                </a:extLst>
              </p:cNvPr>
              <p:cNvSpPr/>
              <p:nvPr/>
            </p:nvSpPr>
            <p:spPr>
              <a:xfrm>
                <a:off x="6723675" y="2793725"/>
                <a:ext cx="4967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2902" extrusionOk="0">
                    <a:moveTo>
                      <a:pt x="1392" y="0"/>
                    </a:moveTo>
                    <a:cubicBezTo>
                      <a:pt x="1392" y="0"/>
                      <a:pt x="976" y="619"/>
                      <a:pt x="619" y="1285"/>
                    </a:cubicBezTo>
                    <a:cubicBezTo>
                      <a:pt x="263" y="1939"/>
                      <a:pt x="1" y="2640"/>
                      <a:pt x="1" y="2640"/>
                    </a:cubicBezTo>
                    <a:lnTo>
                      <a:pt x="667" y="2902"/>
                    </a:lnTo>
                    <a:cubicBezTo>
                      <a:pt x="667" y="2902"/>
                      <a:pt x="917" y="2248"/>
                      <a:pt x="1261" y="1629"/>
                    </a:cubicBezTo>
                    <a:cubicBezTo>
                      <a:pt x="1594" y="999"/>
                      <a:pt x="1987" y="416"/>
                      <a:pt x="1987" y="416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2;p36">
                <a:extLst>
                  <a:ext uri="{FF2B5EF4-FFF2-40B4-BE49-F238E27FC236}">
                    <a16:creationId xmlns:a16="http://schemas.microsoft.com/office/drawing/2014/main" id="{1DD4BEC7-D429-4BD1-9CAF-40933079547E}"/>
                  </a:ext>
                </a:extLst>
              </p:cNvPr>
              <p:cNvSpPr/>
              <p:nvPr/>
            </p:nvSpPr>
            <p:spPr>
              <a:xfrm>
                <a:off x="6699600" y="2891825"/>
                <a:ext cx="30350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976" extrusionOk="0">
                    <a:moveTo>
                      <a:pt x="512" y="1"/>
                    </a:moveTo>
                    <a:cubicBezTo>
                      <a:pt x="512" y="1"/>
                      <a:pt x="310" y="714"/>
                      <a:pt x="179" y="1463"/>
                    </a:cubicBezTo>
                    <a:cubicBezTo>
                      <a:pt x="120" y="1832"/>
                      <a:pt x="60" y="2201"/>
                      <a:pt x="36" y="2474"/>
                    </a:cubicBezTo>
                    <a:cubicBezTo>
                      <a:pt x="13" y="2748"/>
                      <a:pt x="1" y="2926"/>
                      <a:pt x="1" y="2926"/>
                    </a:cubicBezTo>
                    <a:lnTo>
                      <a:pt x="726" y="2974"/>
                    </a:lnTo>
                    <a:cubicBezTo>
                      <a:pt x="726" y="2975"/>
                      <a:pt x="726" y="2976"/>
                      <a:pt x="726" y="2976"/>
                    </a:cubicBezTo>
                    <a:cubicBezTo>
                      <a:pt x="728" y="2976"/>
                      <a:pt x="740" y="2803"/>
                      <a:pt x="774" y="2545"/>
                    </a:cubicBezTo>
                    <a:cubicBezTo>
                      <a:pt x="797" y="2284"/>
                      <a:pt x="845" y="1939"/>
                      <a:pt x="904" y="1582"/>
                    </a:cubicBezTo>
                    <a:cubicBezTo>
                      <a:pt x="1023" y="881"/>
                      <a:pt x="1214" y="215"/>
                      <a:pt x="1214" y="215"/>
                    </a:cubicBez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3;p36">
                <a:extLst>
                  <a:ext uri="{FF2B5EF4-FFF2-40B4-BE49-F238E27FC236}">
                    <a16:creationId xmlns:a16="http://schemas.microsoft.com/office/drawing/2014/main" id="{1AFFE2DC-73B6-485F-B087-FB815AE435DD}"/>
                  </a:ext>
                </a:extLst>
              </p:cNvPr>
              <p:cNvSpPr/>
              <p:nvPr/>
            </p:nvSpPr>
            <p:spPr>
              <a:xfrm>
                <a:off x="6698700" y="2999150"/>
                <a:ext cx="279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974" extrusionOk="0">
                    <a:moveTo>
                      <a:pt x="726" y="1"/>
                    </a:moveTo>
                    <a:lnTo>
                      <a:pt x="1" y="36"/>
                    </a:lnTo>
                    <a:cubicBezTo>
                      <a:pt x="13" y="36"/>
                      <a:pt x="37" y="786"/>
                      <a:pt x="132" y="1523"/>
                    </a:cubicBezTo>
                    <a:cubicBezTo>
                      <a:pt x="239" y="2272"/>
                      <a:pt x="417" y="2974"/>
                      <a:pt x="417" y="2974"/>
                    </a:cubicBezTo>
                    <a:lnTo>
                      <a:pt x="1119" y="2795"/>
                    </a:lnTo>
                    <a:cubicBezTo>
                      <a:pt x="1119" y="2795"/>
                      <a:pt x="940" y="2117"/>
                      <a:pt x="845" y="1416"/>
                    </a:cubicBezTo>
                    <a:cubicBezTo>
                      <a:pt x="738" y="714"/>
                      <a:pt x="726" y="1"/>
                      <a:pt x="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4;p36">
                <a:extLst>
                  <a:ext uri="{FF2B5EF4-FFF2-40B4-BE49-F238E27FC236}">
                    <a16:creationId xmlns:a16="http://schemas.microsoft.com/office/drawing/2014/main" id="{678B0FF6-82FD-4CA5-B2CF-DCAF9EBC967D}"/>
                  </a:ext>
                </a:extLst>
              </p:cNvPr>
              <p:cNvSpPr/>
              <p:nvPr/>
            </p:nvSpPr>
            <p:spPr>
              <a:xfrm>
                <a:off x="6719225" y="3101125"/>
                <a:ext cx="47900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915" extrusionOk="0">
                    <a:moveTo>
                      <a:pt x="678" y="1"/>
                    </a:moveTo>
                    <a:lnTo>
                      <a:pt x="1" y="250"/>
                    </a:lnTo>
                    <a:cubicBezTo>
                      <a:pt x="1" y="250"/>
                      <a:pt x="250" y="952"/>
                      <a:pt x="571" y="1618"/>
                    </a:cubicBezTo>
                    <a:cubicBezTo>
                      <a:pt x="904" y="2272"/>
                      <a:pt x="1309" y="2914"/>
                      <a:pt x="1309" y="2914"/>
                    </a:cubicBezTo>
                    <a:lnTo>
                      <a:pt x="1915" y="2534"/>
                    </a:lnTo>
                    <a:cubicBezTo>
                      <a:pt x="1915" y="2534"/>
                      <a:pt x="1546" y="1939"/>
                      <a:pt x="1225" y="1297"/>
                    </a:cubicBezTo>
                    <a:cubicBezTo>
                      <a:pt x="916" y="655"/>
                      <a:pt x="678" y="1"/>
                      <a:pt x="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35;p36">
                <a:extLst>
                  <a:ext uri="{FF2B5EF4-FFF2-40B4-BE49-F238E27FC236}">
                    <a16:creationId xmlns:a16="http://schemas.microsoft.com/office/drawing/2014/main" id="{A4C18DC1-E549-4941-8604-8DA939E2B631}"/>
                  </a:ext>
                </a:extLst>
              </p:cNvPr>
              <p:cNvSpPr/>
              <p:nvPr/>
            </p:nvSpPr>
            <p:spPr>
              <a:xfrm>
                <a:off x="6771550" y="3191200"/>
                <a:ext cx="6335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82" extrusionOk="0">
                    <a:moveTo>
                      <a:pt x="583" y="1"/>
                    </a:moveTo>
                    <a:lnTo>
                      <a:pt x="1" y="441"/>
                    </a:lnTo>
                    <a:cubicBezTo>
                      <a:pt x="1" y="441"/>
                      <a:pt x="452" y="1036"/>
                      <a:pt x="964" y="1571"/>
                    </a:cubicBezTo>
                    <a:cubicBezTo>
                      <a:pt x="1499" y="2106"/>
                      <a:pt x="2070" y="2581"/>
                      <a:pt x="2070" y="2581"/>
                    </a:cubicBezTo>
                    <a:lnTo>
                      <a:pt x="2534" y="2034"/>
                    </a:lnTo>
                    <a:cubicBezTo>
                      <a:pt x="2534" y="2034"/>
                      <a:pt x="1975" y="1583"/>
                      <a:pt x="1499" y="1071"/>
                    </a:cubicBezTo>
                    <a:cubicBezTo>
                      <a:pt x="1011" y="560"/>
                      <a:pt x="583" y="1"/>
                      <a:pt x="5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36;p36">
                <a:extLst>
                  <a:ext uri="{FF2B5EF4-FFF2-40B4-BE49-F238E27FC236}">
                    <a16:creationId xmlns:a16="http://schemas.microsoft.com/office/drawing/2014/main" id="{92B5E4FB-B0C8-4BEE-B36E-B6C18DBBB56B}"/>
                  </a:ext>
                </a:extLst>
              </p:cNvPr>
              <p:cNvSpPr/>
              <p:nvPr/>
            </p:nvSpPr>
            <p:spPr>
              <a:xfrm>
                <a:off x="6850625" y="3262550"/>
                <a:ext cx="725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987" extrusionOk="0">
                    <a:moveTo>
                      <a:pt x="417" y="1"/>
                    </a:moveTo>
                    <a:lnTo>
                      <a:pt x="1" y="596"/>
                    </a:lnTo>
                    <a:cubicBezTo>
                      <a:pt x="1" y="596"/>
                      <a:pt x="607" y="1024"/>
                      <a:pt x="1285" y="1369"/>
                    </a:cubicBezTo>
                    <a:cubicBezTo>
                      <a:pt x="1939" y="1702"/>
                      <a:pt x="2641" y="1987"/>
                      <a:pt x="2641" y="1987"/>
                    </a:cubicBezTo>
                    <a:lnTo>
                      <a:pt x="2902" y="1321"/>
                    </a:lnTo>
                    <a:cubicBezTo>
                      <a:pt x="2902" y="1321"/>
                      <a:pt x="2248" y="1047"/>
                      <a:pt x="1618" y="726"/>
                    </a:cubicBezTo>
                    <a:cubicBezTo>
                      <a:pt x="1000" y="393"/>
                      <a:pt x="417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37;p36">
                <a:extLst>
                  <a:ext uri="{FF2B5EF4-FFF2-40B4-BE49-F238E27FC236}">
                    <a16:creationId xmlns:a16="http://schemas.microsoft.com/office/drawing/2014/main" id="{1A1472DC-D1BF-44E2-A087-48AC11B7535A}"/>
                  </a:ext>
                </a:extLst>
              </p:cNvPr>
              <p:cNvSpPr/>
              <p:nvPr/>
            </p:nvSpPr>
            <p:spPr>
              <a:xfrm>
                <a:off x="6948750" y="3305975"/>
                <a:ext cx="7492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237" extrusionOk="0">
                    <a:moveTo>
                      <a:pt x="214" y="0"/>
                    </a:moveTo>
                    <a:lnTo>
                      <a:pt x="0" y="702"/>
                    </a:lnTo>
                    <a:cubicBezTo>
                      <a:pt x="0" y="702"/>
                      <a:pt x="179" y="761"/>
                      <a:pt x="452" y="821"/>
                    </a:cubicBezTo>
                    <a:cubicBezTo>
                      <a:pt x="714" y="892"/>
                      <a:pt x="1094" y="963"/>
                      <a:pt x="1451" y="1035"/>
                    </a:cubicBezTo>
                    <a:cubicBezTo>
                      <a:pt x="2200" y="1189"/>
                      <a:pt x="2949" y="1237"/>
                      <a:pt x="2949" y="1237"/>
                    </a:cubicBezTo>
                    <a:lnTo>
                      <a:pt x="2997" y="500"/>
                    </a:lnTo>
                    <a:cubicBezTo>
                      <a:pt x="2997" y="500"/>
                      <a:pt x="2295" y="464"/>
                      <a:pt x="1594" y="321"/>
                    </a:cubicBezTo>
                    <a:cubicBezTo>
                      <a:pt x="1249" y="262"/>
                      <a:pt x="892" y="191"/>
                      <a:pt x="642" y="119"/>
                    </a:cubicBezTo>
                    <a:cubicBezTo>
                      <a:pt x="393" y="60"/>
                      <a:pt x="214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38;p36">
                <a:extLst>
                  <a:ext uri="{FF2B5EF4-FFF2-40B4-BE49-F238E27FC236}">
                    <a16:creationId xmlns:a16="http://schemas.microsoft.com/office/drawing/2014/main" id="{FF043AF2-7A4A-4405-8B75-5D9D059E0891}"/>
                  </a:ext>
                </a:extLst>
              </p:cNvPr>
              <p:cNvSpPr/>
              <p:nvPr/>
            </p:nvSpPr>
            <p:spPr>
              <a:xfrm>
                <a:off x="7056375" y="3310125"/>
                <a:ext cx="7435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07" extrusionOk="0">
                    <a:moveTo>
                      <a:pt x="2795" y="1"/>
                    </a:moveTo>
                    <a:cubicBezTo>
                      <a:pt x="2795" y="1"/>
                      <a:pt x="2105" y="179"/>
                      <a:pt x="1403" y="262"/>
                    </a:cubicBezTo>
                    <a:cubicBezTo>
                      <a:pt x="714" y="369"/>
                      <a:pt x="0" y="381"/>
                      <a:pt x="0" y="381"/>
                    </a:cubicBezTo>
                    <a:lnTo>
                      <a:pt x="12" y="1107"/>
                    </a:lnTo>
                    <a:cubicBezTo>
                      <a:pt x="12" y="1107"/>
                      <a:pt x="749" y="1095"/>
                      <a:pt x="1498" y="988"/>
                    </a:cubicBezTo>
                    <a:cubicBezTo>
                      <a:pt x="2260" y="869"/>
                      <a:pt x="2973" y="690"/>
                      <a:pt x="2973" y="690"/>
                    </a:cubicBez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39;p36">
                <a:extLst>
                  <a:ext uri="{FF2B5EF4-FFF2-40B4-BE49-F238E27FC236}">
                    <a16:creationId xmlns:a16="http://schemas.microsoft.com/office/drawing/2014/main" id="{F8834A7B-634A-447F-8FCE-272B615F2D56}"/>
                  </a:ext>
                </a:extLst>
              </p:cNvPr>
              <p:cNvSpPr/>
              <p:nvPr/>
            </p:nvSpPr>
            <p:spPr>
              <a:xfrm>
                <a:off x="7157750" y="3270000"/>
                <a:ext cx="7315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80" extrusionOk="0">
                    <a:moveTo>
                      <a:pt x="2545" y="0"/>
                    </a:moveTo>
                    <a:lnTo>
                      <a:pt x="2165" y="214"/>
                    </a:lnTo>
                    <a:cubicBezTo>
                      <a:pt x="1951" y="357"/>
                      <a:pt x="1629" y="512"/>
                      <a:pt x="1308" y="666"/>
                    </a:cubicBezTo>
                    <a:cubicBezTo>
                      <a:pt x="666" y="975"/>
                      <a:pt x="0" y="1201"/>
                      <a:pt x="0" y="1201"/>
                    </a:cubicBezTo>
                    <a:lnTo>
                      <a:pt x="238" y="1879"/>
                    </a:lnTo>
                    <a:cubicBezTo>
                      <a:pt x="238" y="1879"/>
                      <a:pt x="940" y="1630"/>
                      <a:pt x="1606" y="1320"/>
                    </a:cubicBezTo>
                    <a:cubicBezTo>
                      <a:pt x="1962" y="1166"/>
                      <a:pt x="2284" y="987"/>
                      <a:pt x="2521" y="857"/>
                    </a:cubicBezTo>
                    <a:cubicBezTo>
                      <a:pt x="2759" y="726"/>
                      <a:pt x="2926" y="619"/>
                      <a:pt x="2926" y="619"/>
                    </a:cubicBezTo>
                    <a:lnTo>
                      <a:pt x="25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0;p36">
                <a:extLst>
                  <a:ext uri="{FF2B5EF4-FFF2-40B4-BE49-F238E27FC236}">
                    <a16:creationId xmlns:a16="http://schemas.microsoft.com/office/drawing/2014/main" id="{96D46727-6649-4C73-BD69-3136ABCCBC3A}"/>
                  </a:ext>
                </a:extLst>
              </p:cNvPr>
              <p:cNvSpPr/>
              <p:nvPr/>
            </p:nvSpPr>
            <p:spPr>
              <a:xfrm>
                <a:off x="7248725" y="3202500"/>
                <a:ext cx="6482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534" extrusionOk="0">
                    <a:moveTo>
                      <a:pt x="2034" y="1"/>
                    </a:moveTo>
                    <a:cubicBezTo>
                      <a:pt x="2034" y="1"/>
                      <a:pt x="1582" y="536"/>
                      <a:pt x="1070" y="1035"/>
                    </a:cubicBezTo>
                    <a:cubicBezTo>
                      <a:pt x="571" y="1523"/>
                      <a:pt x="0" y="1951"/>
                      <a:pt x="0" y="1951"/>
                    </a:cubicBezTo>
                    <a:lnTo>
                      <a:pt x="452" y="2534"/>
                    </a:lnTo>
                    <a:cubicBezTo>
                      <a:pt x="452" y="2534"/>
                      <a:pt x="1047" y="2082"/>
                      <a:pt x="1582" y="1571"/>
                    </a:cubicBezTo>
                    <a:cubicBezTo>
                      <a:pt x="2117" y="1047"/>
                      <a:pt x="2593" y="476"/>
                      <a:pt x="2593" y="476"/>
                    </a:cubicBez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1;p36">
                <a:extLst>
                  <a:ext uri="{FF2B5EF4-FFF2-40B4-BE49-F238E27FC236}">
                    <a16:creationId xmlns:a16="http://schemas.microsoft.com/office/drawing/2014/main" id="{949CC550-735E-4998-92B8-04464170035C}"/>
                  </a:ext>
                </a:extLst>
              </p:cNvPr>
              <p:cNvSpPr/>
              <p:nvPr/>
            </p:nvSpPr>
            <p:spPr>
              <a:xfrm>
                <a:off x="7319475" y="3114500"/>
                <a:ext cx="499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903" extrusionOk="0">
                    <a:moveTo>
                      <a:pt x="1332" y="1"/>
                    </a:moveTo>
                    <a:lnTo>
                      <a:pt x="1333" y="1"/>
                    </a:lnTo>
                    <a:lnTo>
                      <a:pt x="1333" y="1"/>
                    </a:lnTo>
                    <a:cubicBezTo>
                      <a:pt x="1333" y="1"/>
                      <a:pt x="1333" y="1"/>
                      <a:pt x="1332" y="1"/>
                    </a:cubicBezTo>
                    <a:close/>
                    <a:moveTo>
                      <a:pt x="1333" y="1"/>
                    </a:moveTo>
                    <a:cubicBezTo>
                      <a:pt x="1341" y="9"/>
                      <a:pt x="1282" y="174"/>
                      <a:pt x="1166" y="417"/>
                    </a:cubicBezTo>
                    <a:cubicBezTo>
                      <a:pt x="1071" y="655"/>
                      <a:pt x="904" y="988"/>
                      <a:pt x="738" y="1285"/>
                    </a:cubicBezTo>
                    <a:cubicBezTo>
                      <a:pt x="417" y="1903"/>
                      <a:pt x="0" y="2486"/>
                      <a:pt x="0" y="2486"/>
                    </a:cubicBezTo>
                    <a:lnTo>
                      <a:pt x="595" y="2902"/>
                    </a:lnTo>
                    <a:cubicBezTo>
                      <a:pt x="595" y="2902"/>
                      <a:pt x="1023" y="2284"/>
                      <a:pt x="1368" y="1630"/>
                    </a:cubicBezTo>
                    <a:cubicBezTo>
                      <a:pt x="1546" y="1309"/>
                      <a:pt x="1701" y="964"/>
                      <a:pt x="1820" y="714"/>
                    </a:cubicBezTo>
                    <a:cubicBezTo>
                      <a:pt x="1939" y="465"/>
                      <a:pt x="1998" y="286"/>
                      <a:pt x="1998" y="286"/>
                    </a:cubicBez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2;p36">
                <a:extLst>
                  <a:ext uri="{FF2B5EF4-FFF2-40B4-BE49-F238E27FC236}">
                    <a16:creationId xmlns:a16="http://schemas.microsoft.com/office/drawing/2014/main" id="{C8D8B9DC-B4AC-45DD-AF98-89B7CCB090CD}"/>
                  </a:ext>
                </a:extLst>
              </p:cNvPr>
              <p:cNvSpPr/>
              <p:nvPr/>
            </p:nvSpPr>
            <p:spPr>
              <a:xfrm>
                <a:off x="7364375" y="3014600"/>
                <a:ext cx="30925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975" extrusionOk="0">
                    <a:moveTo>
                      <a:pt x="500" y="1"/>
                    </a:moveTo>
                    <a:cubicBezTo>
                      <a:pt x="499" y="1"/>
                      <a:pt x="463" y="708"/>
                      <a:pt x="321" y="1392"/>
                    </a:cubicBezTo>
                    <a:cubicBezTo>
                      <a:pt x="202" y="2094"/>
                      <a:pt x="0" y="2760"/>
                      <a:pt x="0" y="2760"/>
                    </a:cubicBezTo>
                    <a:lnTo>
                      <a:pt x="702" y="2974"/>
                    </a:lnTo>
                    <a:cubicBezTo>
                      <a:pt x="702" y="2974"/>
                      <a:pt x="916" y="2261"/>
                      <a:pt x="1035" y="1535"/>
                    </a:cubicBezTo>
                    <a:cubicBezTo>
                      <a:pt x="1177" y="798"/>
                      <a:pt x="1237" y="60"/>
                      <a:pt x="1237" y="60"/>
                    </a:cubicBezTo>
                    <a:lnTo>
                      <a:pt x="500" y="1"/>
                    </a:lnTo>
                    <a:cubicBezTo>
                      <a:pt x="500" y="1"/>
                      <a:pt x="500" y="1"/>
                      <a:pt x="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43;p36">
                <a:extLst>
                  <a:ext uri="{FF2B5EF4-FFF2-40B4-BE49-F238E27FC236}">
                    <a16:creationId xmlns:a16="http://schemas.microsoft.com/office/drawing/2014/main" id="{AF91424F-8BA8-4ED4-93B0-32EFAA61BAFC}"/>
                  </a:ext>
                </a:extLst>
              </p:cNvPr>
              <p:cNvSpPr/>
              <p:nvPr/>
            </p:nvSpPr>
            <p:spPr>
              <a:xfrm>
                <a:off x="7378050" y="2907575"/>
                <a:ext cx="27075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962" extrusionOk="0">
                    <a:moveTo>
                      <a:pt x="393" y="0"/>
                    </a:moveTo>
                    <a:cubicBezTo>
                      <a:pt x="390" y="0"/>
                      <a:pt x="343" y="187"/>
                      <a:pt x="286" y="441"/>
                    </a:cubicBezTo>
                    <a:cubicBezTo>
                      <a:pt x="226" y="714"/>
                      <a:pt x="167" y="1083"/>
                      <a:pt x="119" y="1452"/>
                    </a:cubicBezTo>
                    <a:cubicBezTo>
                      <a:pt x="12" y="2201"/>
                      <a:pt x="0" y="2938"/>
                      <a:pt x="0" y="2938"/>
                    </a:cubicBezTo>
                    <a:lnTo>
                      <a:pt x="726" y="2962"/>
                    </a:lnTo>
                    <a:cubicBezTo>
                      <a:pt x="726" y="2962"/>
                      <a:pt x="749" y="2248"/>
                      <a:pt x="833" y="1547"/>
                    </a:cubicBezTo>
                    <a:cubicBezTo>
                      <a:pt x="880" y="1190"/>
                      <a:pt x="940" y="845"/>
                      <a:pt x="999" y="595"/>
                    </a:cubicBezTo>
                    <a:cubicBezTo>
                      <a:pt x="1059" y="346"/>
                      <a:pt x="1082" y="167"/>
                      <a:pt x="1082" y="167"/>
                    </a:cubicBezTo>
                    <a:lnTo>
                      <a:pt x="393" y="1"/>
                    </a:lnTo>
                    <a:cubicBezTo>
                      <a:pt x="393" y="1"/>
                      <a:pt x="3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44;p36">
                <a:extLst>
                  <a:ext uri="{FF2B5EF4-FFF2-40B4-BE49-F238E27FC236}">
                    <a16:creationId xmlns:a16="http://schemas.microsoft.com/office/drawing/2014/main" id="{23D1B039-8095-47FA-9B07-AD387C4AE90F}"/>
                  </a:ext>
                </a:extLst>
              </p:cNvPr>
              <p:cNvSpPr/>
              <p:nvPr/>
            </p:nvSpPr>
            <p:spPr>
              <a:xfrm>
                <a:off x="7397075" y="2806800"/>
                <a:ext cx="47600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926" extrusionOk="0">
                    <a:moveTo>
                      <a:pt x="1273" y="0"/>
                    </a:moveTo>
                    <a:cubicBezTo>
                      <a:pt x="1273" y="0"/>
                      <a:pt x="880" y="643"/>
                      <a:pt x="559" y="1309"/>
                    </a:cubicBezTo>
                    <a:cubicBezTo>
                      <a:pt x="238" y="1975"/>
                      <a:pt x="0" y="2688"/>
                      <a:pt x="0" y="2688"/>
                    </a:cubicBezTo>
                    <a:lnTo>
                      <a:pt x="678" y="2926"/>
                    </a:lnTo>
                    <a:cubicBezTo>
                      <a:pt x="702" y="2926"/>
                      <a:pt x="916" y="2260"/>
                      <a:pt x="1237" y="1618"/>
                    </a:cubicBezTo>
                    <a:cubicBezTo>
                      <a:pt x="1534" y="988"/>
                      <a:pt x="1903" y="393"/>
                      <a:pt x="1903" y="393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45;p36">
                <a:extLst>
                  <a:ext uri="{FF2B5EF4-FFF2-40B4-BE49-F238E27FC236}">
                    <a16:creationId xmlns:a16="http://schemas.microsoft.com/office/drawing/2014/main" id="{D1E157CC-C784-49DC-A115-C34334CDDF7F}"/>
                  </a:ext>
                </a:extLst>
              </p:cNvPr>
              <p:cNvSpPr/>
              <p:nvPr/>
            </p:nvSpPr>
            <p:spPr>
              <a:xfrm>
                <a:off x="7449100" y="2724150"/>
                <a:ext cx="6275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605" extrusionOk="0">
                    <a:moveTo>
                      <a:pt x="2034" y="0"/>
                    </a:moveTo>
                    <a:cubicBezTo>
                      <a:pt x="2034" y="0"/>
                      <a:pt x="1475" y="488"/>
                      <a:pt x="964" y="1035"/>
                    </a:cubicBezTo>
                    <a:cubicBezTo>
                      <a:pt x="440" y="1570"/>
                      <a:pt x="0" y="2165"/>
                      <a:pt x="0" y="2165"/>
                    </a:cubicBezTo>
                    <a:lnTo>
                      <a:pt x="583" y="2605"/>
                    </a:lnTo>
                    <a:cubicBezTo>
                      <a:pt x="583" y="2605"/>
                      <a:pt x="1011" y="2046"/>
                      <a:pt x="1487" y="1535"/>
                    </a:cubicBezTo>
                    <a:cubicBezTo>
                      <a:pt x="1963" y="999"/>
                      <a:pt x="2510" y="559"/>
                      <a:pt x="2510" y="559"/>
                    </a:cubicBez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46;p36">
                <a:extLst>
                  <a:ext uri="{FF2B5EF4-FFF2-40B4-BE49-F238E27FC236}">
                    <a16:creationId xmlns:a16="http://schemas.microsoft.com/office/drawing/2014/main" id="{87AA6C56-9BA4-4D01-9726-AD7C2EA14F98}"/>
                  </a:ext>
                </a:extLst>
              </p:cNvPr>
              <p:cNvSpPr/>
              <p:nvPr/>
            </p:nvSpPr>
            <p:spPr>
              <a:xfrm>
                <a:off x="7527575" y="2667075"/>
                <a:ext cx="719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022" extrusionOk="0">
                    <a:moveTo>
                      <a:pt x="2593" y="0"/>
                    </a:moveTo>
                    <a:cubicBezTo>
                      <a:pt x="2593" y="0"/>
                      <a:pt x="1916" y="286"/>
                      <a:pt x="1261" y="642"/>
                    </a:cubicBezTo>
                    <a:cubicBezTo>
                      <a:pt x="607" y="999"/>
                      <a:pt x="1" y="1427"/>
                      <a:pt x="1" y="1427"/>
                    </a:cubicBezTo>
                    <a:lnTo>
                      <a:pt x="417" y="2022"/>
                    </a:lnTo>
                    <a:cubicBezTo>
                      <a:pt x="417" y="2022"/>
                      <a:pt x="988" y="1618"/>
                      <a:pt x="1606" y="1285"/>
                    </a:cubicBezTo>
                    <a:cubicBezTo>
                      <a:pt x="2225" y="940"/>
                      <a:pt x="2879" y="666"/>
                      <a:pt x="2879" y="666"/>
                    </a:cubicBezTo>
                    <a:lnTo>
                      <a:pt x="25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47;p36">
                <a:extLst>
                  <a:ext uri="{FF2B5EF4-FFF2-40B4-BE49-F238E27FC236}">
                    <a16:creationId xmlns:a16="http://schemas.microsoft.com/office/drawing/2014/main" id="{E15A16D8-0EA4-4402-942B-23E0D2F7A357}"/>
                  </a:ext>
                </a:extLst>
              </p:cNvPr>
              <p:cNvSpPr/>
              <p:nvPr/>
            </p:nvSpPr>
            <p:spPr>
              <a:xfrm>
                <a:off x="7625700" y="2641500"/>
                <a:ext cx="743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50" extrusionOk="0">
                    <a:moveTo>
                      <a:pt x="2914" y="0"/>
                    </a:moveTo>
                    <a:cubicBezTo>
                      <a:pt x="2914" y="0"/>
                      <a:pt x="2735" y="12"/>
                      <a:pt x="2450" y="48"/>
                    </a:cubicBezTo>
                    <a:cubicBezTo>
                      <a:pt x="2165" y="72"/>
                      <a:pt x="1808" y="131"/>
                      <a:pt x="1439" y="191"/>
                    </a:cubicBezTo>
                    <a:cubicBezTo>
                      <a:pt x="714" y="322"/>
                      <a:pt x="0" y="548"/>
                      <a:pt x="0" y="548"/>
                    </a:cubicBezTo>
                    <a:lnTo>
                      <a:pt x="202" y="1249"/>
                    </a:lnTo>
                    <a:cubicBezTo>
                      <a:pt x="202" y="1249"/>
                      <a:pt x="868" y="1035"/>
                      <a:pt x="1570" y="904"/>
                    </a:cubicBezTo>
                    <a:cubicBezTo>
                      <a:pt x="1915" y="845"/>
                      <a:pt x="2260" y="797"/>
                      <a:pt x="2521" y="773"/>
                    </a:cubicBezTo>
                    <a:cubicBezTo>
                      <a:pt x="2783" y="738"/>
                      <a:pt x="2973" y="726"/>
                      <a:pt x="2973" y="726"/>
                    </a:cubicBezTo>
                    <a:lnTo>
                      <a:pt x="2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48;p36">
                <a:extLst>
                  <a:ext uri="{FF2B5EF4-FFF2-40B4-BE49-F238E27FC236}">
                    <a16:creationId xmlns:a16="http://schemas.microsoft.com/office/drawing/2014/main" id="{99B8317C-BFCC-45D0-B05B-9759789732C2}"/>
                  </a:ext>
                </a:extLst>
              </p:cNvPr>
              <p:cNvSpPr/>
              <p:nvPr/>
            </p:nvSpPr>
            <p:spPr>
              <a:xfrm>
                <a:off x="7732125" y="2640300"/>
                <a:ext cx="74350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084" extrusionOk="0">
                    <a:moveTo>
                      <a:pt x="24" y="1"/>
                    </a:moveTo>
                    <a:lnTo>
                      <a:pt x="1" y="726"/>
                    </a:lnTo>
                    <a:cubicBezTo>
                      <a:pt x="1" y="726"/>
                      <a:pt x="179" y="726"/>
                      <a:pt x="452" y="750"/>
                    </a:cubicBezTo>
                    <a:cubicBezTo>
                      <a:pt x="714" y="762"/>
                      <a:pt x="1059" y="786"/>
                      <a:pt x="1416" y="833"/>
                    </a:cubicBezTo>
                    <a:cubicBezTo>
                      <a:pt x="2129" y="928"/>
                      <a:pt x="2819" y="1083"/>
                      <a:pt x="2819" y="1083"/>
                    </a:cubicBezTo>
                    <a:lnTo>
                      <a:pt x="2974" y="370"/>
                    </a:lnTo>
                    <a:cubicBezTo>
                      <a:pt x="2974" y="370"/>
                      <a:pt x="2248" y="191"/>
                      <a:pt x="1511" y="108"/>
                    </a:cubicBezTo>
                    <a:cubicBezTo>
                      <a:pt x="1130" y="60"/>
                      <a:pt x="762" y="37"/>
                      <a:pt x="476" y="13"/>
                    </a:cubicBezTo>
                    <a:cubicBezTo>
                      <a:pt x="203" y="1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9;p36">
                <a:extLst>
                  <a:ext uri="{FF2B5EF4-FFF2-40B4-BE49-F238E27FC236}">
                    <a16:creationId xmlns:a16="http://schemas.microsoft.com/office/drawing/2014/main" id="{F4FBA602-6666-496A-8B12-ED05F7743B02}"/>
                  </a:ext>
                </a:extLst>
              </p:cNvPr>
              <p:cNvSpPr/>
              <p:nvPr/>
            </p:nvSpPr>
            <p:spPr>
              <a:xfrm>
                <a:off x="7834100" y="2659350"/>
                <a:ext cx="731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91" extrusionOk="0">
                    <a:moveTo>
                      <a:pt x="238" y="0"/>
                    </a:moveTo>
                    <a:lnTo>
                      <a:pt x="1" y="678"/>
                    </a:lnTo>
                    <a:cubicBezTo>
                      <a:pt x="1" y="678"/>
                      <a:pt x="667" y="904"/>
                      <a:pt x="1309" y="1213"/>
                    </a:cubicBezTo>
                    <a:cubicBezTo>
                      <a:pt x="1951" y="1510"/>
                      <a:pt x="2557" y="1891"/>
                      <a:pt x="2557" y="1891"/>
                    </a:cubicBezTo>
                    <a:lnTo>
                      <a:pt x="2926" y="1261"/>
                    </a:lnTo>
                    <a:cubicBezTo>
                      <a:pt x="2926" y="1261"/>
                      <a:pt x="2284" y="868"/>
                      <a:pt x="1618" y="559"/>
                    </a:cubicBezTo>
                    <a:cubicBezTo>
                      <a:pt x="952" y="238"/>
                      <a:pt x="238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50;p36">
                <a:extLst>
                  <a:ext uri="{FF2B5EF4-FFF2-40B4-BE49-F238E27FC236}">
                    <a16:creationId xmlns:a16="http://schemas.microsoft.com/office/drawing/2014/main" id="{491E0F02-F893-4752-9ECD-35A4693B4711}"/>
                  </a:ext>
                </a:extLst>
              </p:cNvPr>
              <p:cNvSpPr/>
              <p:nvPr/>
            </p:nvSpPr>
            <p:spPr>
              <a:xfrm>
                <a:off x="7925075" y="2710475"/>
                <a:ext cx="654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2617" h="2498" extrusionOk="0">
                    <a:moveTo>
                      <a:pt x="429" y="0"/>
                    </a:moveTo>
                    <a:lnTo>
                      <a:pt x="1" y="583"/>
                    </a:lnTo>
                    <a:cubicBezTo>
                      <a:pt x="1" y="583"/>
                      <a:pt x="571" y="999"/>
                      <a:pt x="1083" y="1487"/>
                    </a:cubicBezTo>
                    <a:cubicBezTo>
                      <a:pt x="1606" y="1963"/>
                      <a:pt x="2070" y="2498"/>
                      <a:pt x="2070" y="2498"/>
                    </a:cubicBezTo>
                    <a:lnTo>
                      <a:pt x="2617" y="2022"/>
                    </a:lnTo>
                    <a:cubicBezTo>
                      <a:pt x="2617" y="2022"/>
                      <a:pt x="2129" y="1463"/>
                      <a:pt x="1582" y="952"/>
                    </a:cubicBezTo>
                    <a:cubicBezTo>
                      <a:pt x="1047" y="452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51;p36">
                <a:extLst>
                  <a:ext uri="{FF2B5EF4-FFF2-40B4-BE49-F238E27FC236}">
                    <a16:creationId xmlns:a16="http://schemas.microsoft.com/office/drawing/2014/main" id="{EF9A582C-0CAA-487E-9371-2F3F97273FB3}"/>
                  </a:ext>
                </a:extLst>
              </p:cNvPr>
              <p:cNvSpPr/>
              <p:nvPr/>
            </p:nvSpPr>
            <p:spPr>
              <a:xfrm>
                <a:off x="7996725" y="2788675"/>
                <a:ext cx="51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2867" extrusionOk="0">
                    <a:moveTo>
                      <a:pt x="595" y="0"/>
                    </a:moveTo>
                    <a:lnTo>
                      <a:pt x="0" y="416"/>
                    </a:lnTo>
                    <a:cubicBezTo>
                      <a:pt x="0" y="416"/>
                      <a:pt x="417" y="987"/>
                      <a:pt x="750" y="1605"/>
                    </a:cubicBezTo>
                    <a:cubicBezTo>
                      <a:pt x="1083" y="2212"/>
                      <a:pt x="1368" y="2866"/>
                      <a:pt x="1368" y="2866"/>
                    </a:cubicBezTo>
                    <a:lnTo>
                      <a:pt x="2046" y="2581"/>
                    </a:lnTo>
                    <a:cubicBezTo>
                      <a:pt x="2046" y="2581"/>
                      <a:pt x="1761" y="1903"/>
                      <a:pt x="1392" y="1249"/>
                    </a:cubicBezTo>
                    <a:cubicBezTo>
                      <a:pt x="1023" y="607"/>
                      <a:pt x="595" y="0"/>
                      <a:pt x="5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52;p36">
                <a:extLst>
                  <a:ext uri="{FF2B5EF4-FFF2-40B4-BE49-F238E27FC236}">
                    <a16:creationId xmlns:a16="http://schemas.microsoft.com/office/drawing/2014/main" id="{083FC384-79DB-4DF2-AD62-DFDB42469793}"/>
                  </a:ext>
                </a:extLst>
              </p:cNvPr>
              <p:cNvSpPr/>
              <p:nvPr/>
            </p:nvSpPr>
            <p:spPr>
              <a:xfrm>
                <a:off x="8042200" y="2886475"/>
                <a:ext cx="315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974" extrusionOk="0">
                    <a:moveTo>
                      <a:pt x="703" y="1"/>
                    </a:moveTo>
                    <a:lnTo>
                      <a:pt x="1" y="203"/>
                    </a:lnTo>
                    <a:cubicBezTo>
                      <a:pt x="1" y="203"/>
                      <a:pt x="60" y="369"/>
                      <a:pt x="120" y="619"/>
                    </a:cubicBezTo>
                    <a:cubicBezTo>
                      <a:pt x="191" y="869"/>
                      <a:pt x="263" y="1214"/>
                      <a:pt x="346" y="1570"/>
                    </a:cubicBezTo>
                    <a:cubicBezTo>
                      <a:pt x="477" y="2272"/>
                      <a:pt x="536" y="2974"/>
                      <a:pt x="536" y="2974"/>
                    </a:cubicBezTo>
                    <a:lnTo>
                      <a:pt x="1262" y="2914"/>
                    </a:lnTo>
                    <a:cubicBezTo>
                      <a:pt x="1262" y="2914"/>
                      <a:pt x="1202" y="2165"/>
                      <a:pt x="1047" y="1439"/>
                    </a:cubicBezTo>
                    <a:cubicBezTo>
                      <a:pt x="988" y="1071"/>
                      <a:pt x="905" y="714"/>
                      <a:pt x="833" y="441"/>
                    </a:cubicBezTo>
                    <a:cubicBezTo>
                      <a:pt x="762" y="179"/>
                      <a:pt x="703" y="1"/>
                      <a:pt x="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53;p36">
                <a:extLst>
                  <a:ext uri="{FF2B5EF4-FFF2-40B4-BE49-F238E27FC236}">
                    <a16:creationId xmlns:a16="http://schemas.microsoft.com/office/drawing/2014/main" id="{1EFE560C-D055-458F-BC11-A16ABDAF33FF}"/>
                  </a:ext>
                </a:extLst>
              </p:cNvPr>
              <p:cNvSpPr/>
              <p:nvPr/>
            </p:nvSpPr>
            <p:spPr>
              <a:xfrm>
                <a:off x="8048750" y="2993500"/>
                <a:ext cx="26475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951" extrusionOk="0">
                    <a:moveTo>
                      <a:pt x="334" y="1"/>
                    </a:moveTo>
                    <a:cubicBezTo>
                      <a:pt x="334" y="1"/>
                      <a:pt x="334" y="714"/>
                      <a:pt x="238" y="1404"/>
                    </a:cubicBezTo>
                    <a:cubicBezTo>
                      <a:pt x="167" y="2106"/>
                      <a:pt x="1" y="2795"/>
                      <a:pt x="1" y="2795"/>
                    </a:cubicBezTo>
                    <a:lnTo>
                      <a:pt x="714" y="2950"/>
                    </a:lnTo>
                    <a:lnTo>
                      <a:pt x="714" y="2950"/>
                    </a:lnTo>
                    <a:cubicBezTo>
                      <a:pt x="713" y="2925"/>
                      <a:pt x="871" y="2212"/>
                      <a:pt x="952" y="1499"/>
                    </a:cubicBezTo>
                    <a:cubicBezTo>
                      <a:pt x="1047" y="750"/>
                      <a:pt x="1059" y="13"/>
                      <a:pt x="1059" y="13"/>
                    </a:cubicBezTo>
                    <a:lnTo>
                      <a:pt x="334" y="1"/>
                    </a:lnTo>
                    <a:close/>
                    <a:moveTo>
                      <a:pt x="714" y="2950"/>
                    </a:moveTo>
                    <a:lnTo>
                      <a:pt x="714" y="2950"/>
                    </a:lnTo>
                    <a:cubicBezTo>
                      <a:pt x="714" y="2950"/>
                      <a:pt x="714" y="2950"/>
                      <a:pt x="714" y="2950"/>
                    </a:cubicBezTo>
                    <a:cubicBezTo>
                      <a:pt x="714" y="2950"/>
                      <a:pt x="714" y="2950"/>
                      <a:pt x="714" y="2950"/>
                    </a:cubicBezTo>
                    <a:lnTo>
                      <a:pt x="714" y="29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54;p36">
                <a:extLst>
                  <a:ext uri="{FF2B5EF4-FFF2-40B4-BE49-F238E27FC236}">
                    <a16:creationId xmlns:a16="http://schemas.microsoft.com/office/drawing/2014/main" id="{550D9D7D-7502-4EC5-A0DB-B7CFB8E5D482}"/>
                  </a:ext>
                </a:extLst>
              </p:cNvPr>
              <p:cNvSpPr/>
              <p:nvPr/>
            </p:nvSpPr>
            <p:spPr>
              <a:xfrm>
                <a:off x="8009500" y="3095175"/>
                <a:ext cx="467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927" extrusionOk="0">
                    <a:moveTo>
                      <a:pt x="1190" y="1"/>
                    </a:moveTo>
                    <a:lnTo>
                      <a:pt x="1190" y="1"/>
                    </a:lnTo>
                    <a:lnTo>
                      <a:pt x="1190" y="1"/>
                    </a:lnTo>
                    <a:cubicBezTo>
                      <a:pt x="1190" y="1"/>
                      <a:pt x="1190" y="1"/>
                      <a:pt x="1190" y="1"/>
                    </a:cubicBezTo>
                    <a:close/>
                    <a:moveTo>
                      <a:pt x="1190" y="1"/>
                    </a:moveTo>
                    <a:lnTo>
                      <a:pt x="1190" y="1"/>
                    </a:lnTo>
                    <a:cubicBezTo>
                      <a:pt x="1199" y="8"/>
                      <a:pt x="974" y="670"/>
                      <a:pt x="667" y="1309"/>
                    </a:cubicBezTo>
                    <a:cubicBezTo>
                      <a:pt x="370" y="1951"/>
                      <a:pt x="1" y="2558"/>
                      <a:pt x="1" y="2558"/>
                    </a:cubicBezTo>
                    <a:lnTo>
                      <a:pt x="619" y="2926"/>
                    </a:lnTo>
                    <a:cubicBezTo>
                      <a:pt x="619" y="2926"/>
                      <a:pt x="1012" y="2296"/>
                      <a:pt x="1321" y="1618"/>
                    </a:cubicBezTo>
                    <a:cubicBezTo>
                      <a:pt x="1630" y="952"/>
                      <a:pt x="1868" y="239"/>
                      <a:pt x="1868" y="239"/>
                    </a:cubicBez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55;p36">
                <a:extLst>
                  <a:ext uri="{FF2B5EF4-FFF2-40B4-BE49-F238E27FC236}">
                    <a16:creationId xmlns:a16="http://schemas.microsoft.com/office/drawing/2014/main" id="{5C22B78A-FBC0-40DF-B0D1-0AE5ABDCA16E}"/>
                  </a:ext>
                </a:extLst>
              </p:cNvPr>
              <p:cNvSpPr/>
              <p:nvPr/>
            </p:nvSpPr>
            <p:spPr>
              <a:xfrm>
                <a:off x="7943800" y="3186750"/>
                <a:ext cx="62475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2617" extrusionOk="0">
                    <a:moveTo>
                      <a:pt x="1915" y="1"/>
                    </a:moveTo>
                    <a:cubicBezTo>
                      <a:pt x="1915" y="1"/>
                      <a:pt x="1487" y="559"/>
                      <a:pt x="1012" y="1083"/>
                    </a:cubicBezTo>
                    <a:cubicBezTo>
                      <a:pt x="524" y="1606"/>
                      <a:pt x="1" y="2058"/>
                      <a:pt x="1" y="2058"/>
                    </a:cubicBezTo>
                    <a:lnTo>
                      <a:pt x="476" y="2617"/>
                    </a:lnTo>
                    <a:cubicBezTo>
                      <a:pt x="476" y="2617"/>
                      <a:pt x="1035" y="2117"/>
                      <a:pt x="1547" y="1570"/>
                    </a:cubicBezTo>
                    <a:cubicBezTo>
                      <a:pt x="2046" y="1023"/>
                      <a:pt x="2498" y="429"/>
                      <a:pt x="2498" y="429"/>
                    </a:cubicBez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56;p36">
                <a:extLst>
                  <a:ext uri="{FF2B5EF4-FFF2-40B4-BE49-F238E27FC236}">
                    <a16:creationId xmlns:a16="http://schemas.microsoft.com/office/drawing/2014/main" id="{5525CC3D-CBB7-44EA-B87D-A4C769E9807D}"/>
                  </a:ext>
                </a:extLst>
              </p:cNvPr>
              <p:cNvSpPr/>
              <p:nvPr/>
            </p:nvSpPr>
            <p:spPr>
              <a:xfrm>
                <a:off x="7856400" y="3258400"/>
                <a:ext cx="719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046" extrusionOk="0">
                    <a:moveTo>
                      <a:pt x="2462" y="1"/>
                    </a:moveTo>
                    <a:cubicBezTo>
                      <a:pt x="2450" y="1"/>
                      <a:pt x="1868" y="417"/>
                      <a:pt x="1261" y="762"/>
                    </a:cubicBezTo>
                    <a:cubicBezTo>
                      <a:pt x="655" y="1095"/>
                      <a:pt x="0" y="1380"/>
                      <a:pt x="0" y="1380"/>
                    </a:cubicBezTo>
                    <a:lnTo>
                      <a:pt x="286" y="2046"/>
                    </a:lnTo>
                    <a:cubicBezTo>
                      <a:pt x="286" y="2046"/>
                      <a:pt x="964" y="1772"/>
                      <a:pt x="1618" y="1392"/>
                    </a:cubicBezTo>
                    <a:cubicBezTo>
                      <a:pt x="2272" y="1035"/>
                      <a:pt x="2878" y="595"/>
                      <a:pt x="2878" y="595"/>
                    </a:cubicBezTo>
                    <a:lnTo>
                      <a:pt x="24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57;p36">
                <a:extLst>
                  <a:ext uri="{FF2B5EF4-FFF2-40B4-BE49-F238E27FC236}">
                    <a16:creationId xmlns:a16="http://schemas.microsoft.com/office/drawing/2014/main" id="{0E952C7F-22F9-44FC-B3EF-869DA7720C5A}"/>
                  </a:ext>
                </a:extLst>
              </p:cNvPr>
              <p:cNvSpPr/>
              <p:nvPr/>
            </p:nvSpPr>
            <p:spPr>
              <a:xfrm>
                <a:off x="7756500" y="3304475"/>
                <a:ext cx="74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74" extrusionOk="0">
                    <a:moveTo>
                      <a:pt x="2748" y="1"/>
                    </a:moveTo>
                    <a:cubicBezTo>
                      <a:pt x="2748" y="1"/>
                      <a:pt x="2082" y="203"/>
                      <a:pt x="1380" y="334"/>
                    </a:cubicBezTo>
                    <a:cubicBezTo>
                      <a:pt x="690" y="488"/>
                      <a:pt x="1" y="548"/>
                      <a:pt x="1" y="548"/>
                    </a:cubicBezTo>
                    <a:lnTo>
                      <a:pt x="60" y="1273"/>
                    </a:lnTo>
                    <a:cubicBezTo>
                      <a:pt x="60" y="1273"/>
                      <a:pt x="798" y="1214"/>
                      <a:pt x="1523" y="1071"/>
                    </a:cubicBezTo>
                    <a:cubicBezTo>
                      <a:pt x="2260" y="940"/>
                      <a:pt x="2974" y="702"/>
                      <a:pt x="2974" y="702"/>
                    </a:cubicBez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58;p36">
                <a:extLst>
                  <a:ext uri="{FF2B5EF4-FFF2-40B4-BE49-F238E27FC236}">
                    <a16:creationId xmlns:a16="http://schemas.microsoft.com/office/drawing/2014/main" id="{8D0CA19B-9971-43A6-B84B-E4097ED8E405}"/>
                  </a:ext>
                </a:extLst>
              </p:cNvPr>
              <p:cNvSpPr/>
              <p:nvPr/>
            </p:nvSpPr>
            <p:spPr>
              <a:xfrm>
                <a:off x="7649475" y="3319350"/>
                <a:ext cx="743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059" extrusionOk="0">
                    <a:moveTo>
                      <a:pt x="2974" y="0"/>
                    </a:moveTo>
                    <a:cubicBezTo>
                      <a:pt x="2974" y="0"/>
                      <a:pt x="2224" y="0"/>
                      <a:pt x="1487" y="84"/>
                    </a:cubicBezTo>
                    <a:cubicBezTo>
                      <a:pt x="1095" y="131"/>
                      <a:pt x="726" y="191"/>
                      <a:pt x="453" y="250"/>
                    </a:cubicBezTo>
                    <a:cubicBezTo>
                      <a:pt x="191" y="310"/>
                      <a:pt x="1" y="345"/>
                      <a:pt x="1" y="345"/>
                    </a:cubicBezTo>
                    <a:lnTo>
                      <a:pt x="155" y="1059"/>
                    </a:lnTo>
                    <a:cubicBezTo>
                      <a:pt x="155" y="1059"/>
                      <a:pt x="334" y="1011"/>
                      <a:pt x="595" y="964"/>
                    </a:cubicBezTo>
                    <a:cubicBezTo>
                      <a:pt x="845" y="916"/>
                      <a:pt x="1202" y="857"/>
                      <a:pt x="1558" y="821"/>
                    </a:cubicBezTo>
                    <a:cubicBezTo>
                      <a:pt x="2260" y="726"/>
                      <a:pt x="2974" y="726"/>
                      <a:pt x="2974" y="726"/>
                    </a:cubicBezTo>
                    <a:lnTo>
                      <a:pt x="29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59;p36">
                <a:extLst>
                  <a:ext uri="{FF2B5EF4-FFF2-40B4-BE49-F238E27FC236}">
                    <a16:creationId xmlns:a16="http://schemas.microsoft.com/office/drawing/2014/main" id="{278028D4-D2C7-405C-855F-FE7580214522}"/>
                  </a:ext>
                </a:extLst>
              </p:cNvPr>
              <p:cNvSpPr/>
              <p:nvPr/>
            </p:nvSpPr>
            <p:spPr>
              <a:xfrm>
                <a:off x="7548400" y="3337475"/>
                <a:ext cx="73150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56" extrusionOk="0">
                    <a:moveTo>
                      <a:pt x="2700" y="1"/>
                    </a:moveTo>
                    <a:cubicBezTo>
                      <a:pt x="2700" y="1"/>
                      <a:pt x="1986" y="239"/>
                      <a:pt x="1320" y="548"/>
                    </a:cubicBezTo>
                    <a:cubicBezTo>
                      <a:pt x="631" y="845"/>
                      <a:pt x="0" y="1238"/>
                      <a:pt x="0" y="1238"/>
                    </a:cubicBezTo>
                    <a:lnTo>
                      <a:pt x="369" y="1856"/>
                    </a:lnTo>
                    <a:cubicBezTo>
                      <a:pt x="369" y="1856"/>
                      <a:pt x="975" y="1487"/>
                      <a:pt x="1618" y="1202"/>
                    </a:cubicBezTo>
                    <a:cubicBezTo>
                      <a:pt x="2260" y="905"/>
                      <a:pt x="2926" y="691"/>
                      <a:pt x="2926" y="691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60;p36">
                <a:extLst>
                  <a:ext uri="{FF2B5EF4-FFF2-40B4-BE49-F238E27FC236}">
                    <a16:creationId xmlns:a16="http://schemas.microsoft.com/office/drawing/2014/main" id="{190EE3CB-E3FB-46AA-8DEB-763E73EC9730}"/>
                  </a:ext>
                </a:extLst>
              </p:cNvPr>
              <p:cNvSpPr/>
              <p:nvPr/>
            </p:nvSpPr>
            <p:spPr>
              <a:xfrm>
                <a:off x="7464550" y="3387725"/>
                <a:ext cx="654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98" extrusionOk="0">
                    <a:moveTo>
                      <a:pt x="2189" y="1"/>
                    </a:moveTo>
                    <a:cubicBezTo>
                      <a:pt x="2189" y="1"/>
                      <a:pt x="1582" y="441"/>
                      <a:pt x="1047" y="952"/>
                    </a:cubicBezTo>
                    <a:cubicBezTo>
                      <a:pt x="500" y="1451"/>
                      <a:pt x="1" y="2022"/>
                      <a:pt x="1" y="2022"/>
                    </a:cubicBezTo>
                    <a:lnTo>
                      <a:pt x="560" y="2498"/>
                    </a:lnTo>
                    <a:cubicBezTo>
                      <a:pt x="560" y="2498"/>
                      <a:pt x="1012" y="1963"/>
                      <a:pt x="1535" y="1487"/>
                    </a:cubicBezTo>
                    <a:cubicBezTo>
                      <a:pt x="2058" y="999"/>
                      <a:pt x="2617" y="583"/>
                      <a:pt x="2617" y="583"/>
                    </a:cubicBezTo>
                    <a:lnTo>
                      <a:pt x="21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61;p36">
                <a:extLst>
                  <a:ext uri="{FF2B5EF4-FFF2-40B4-BE49-F238E27FC236}">
                    <a16:creationId xmlns:a16="http://schemas.microsoft.com/office/drawing/2014/main" id="{83E058F0-AAE4-4A1E-BA1D-F683129F75BC}"/>
                  </a:ext>
                </a:extLst>
              </p:cNvPr>
              <p:cNvSpPr/>
              <p:nvPr/>
            </p:nvSpPr>
            <p:spPr>
              <a:xfrm>
                <a:off x="7406275" y="3465025"/>
                <a:ext cx="51475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867" extrusionOk="0">
                    <a:moveTo>
                      <a:pt x="1476" y="0"/>
                    </a:moveTo>
                    <a:cubicBezTo>
                      <a:pt x="1476" y="0"/>
                      <a:pt x="1047" y="607"/>
                      <a:pt x="667" y="1249"/>
                    </a:cubicBezTo>
                    <a:cubicBezTo>
                      <a:pt x="298" y="1879"/>
                      <a:pt x="1" y="2581"/>
                      <a:pt x="1" y="2581"/>
                    </a:cubicBezTo>
                    <a:lnTo>
                      <a:pt x="667" y="2866"/>
                    </a:lnTo>
                    <a:cubicBezTo>
                      <a:pt x="667" y="2866"/>
                      <a:pt x="952" y="2212"/>
                      <a:pt x="1297" y="1606"/>
                    </a:cubicBezTo>
                    <a:cubicBezTo>
                      <a:pt x="1642" y="999"/>
                      <a:pt x="2058" y="417"/>
                      <a:pt x="2058" y="417"/>
                    </a:cubicBezTo>
                    <a:lnTo>
                      <a:pt x="14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62;p36">
                <a:extLst>
                  <a:ext uri="{FF2B5EF4-FFF2-40B4-BE49-F238E27FC236}">
                    <a16:creationId xmlns:a16="http://schemas.microsoft.com/office/drawing/2014/main" id="{6AA47209-9C09-4FD5-95BC-F578BCE1DA08}"/>
                  </a:ext>
                </a:extLst>
              </p:cNvPr>
              <p:cNvSpPr/>
              <p:nvPr/>
            </p:nvSpPr>
            <p:spPr>
              <a:xfrm>
                <a:off x="7379825" y="3562250"/>
                <a:ext cx="321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986" extrusionOk="0">
                    <a:moveTo>
                      <a:pt x="583" y="0"/>
                    </a:moveTo>
                    <a:cubicBezTo>
                      <a:pt x="583" y="0"/>
                      <a:pt x="345" y="714"/>
                      <a:pt x="215" y="1451"/>
                    </a:cubicBezTo>
                    <a:cubicBezTo>
                      <a:pt x="143" y="1820"/>
                      <a:pt x="84" y="2176"/>
                      <a:pt x="48" y="2450"/>
                    </a:cubicBezTo>
                    <a:cubicBezTo>
                      <a:pt x="24" y="2735"/>
                      <a:pt x="1" y="2914"/>
                      <a:pt x="1" y="2914"/>
                    </a:cubicBezTo>
                    <a:lnTo>
                      <a:pt x="726" y="2985"/>
                    </a:lnTo>
                    <a:cubicBezTo>
                      <a:pt x="702" y="2973"/>
                      <a:pt x="714" y="2795"/>
                      <a:pt x="762" y="2545"/>
                    </a:cubicBezTo>
                    <a:cubicBezTo>
                      <a:pt x="797" y="2283"/>
                      <a:pt x="857" y="1939"/>
                      <a:pt x="928" y="1594"/>
                    </a:cubicBezTo>
                    <a:cubicBezTo>
                      <a:pt x="1059" y="892"/>
                      <a:pt x="1285" y="226"/>
                      <a:pt x="1285" y="226"/>
                    </a:cubicBezTo>
                    <a:lnTo>
                      <a:pt x="5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63;p36">
                <a:extLst>
                  <a:ext uri="{FF2B5EF4-FFF2-40B4-BE49-F238E27FC236}">
                    <a16:creationId xmlns:a16="http://schemas.microsoft.com/office/drawing/2014/main" id="{2E69CB84-8678-4615-98A9-115703C875DF}"/>
                  </a:ext>
                </a:extLst>
              </p:cNvPr>
              <p:cNvSpPr/>
              <p:nvPr/>
            </p:nvSpPr>
            <p:spPr>
              <a:xfrm>
                <a:off x="7377750" y="3669275"/>
                <a:ext cx="258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74" extrusionOk="0">
                    <a:moveTo>
                      <a:pt x="0" y="0"/>
                    </a:moveTo>
                    <a:cubicBezTo>
                      <a:pt x="12" y="24"/>
                      <a:pt x="12" y="214"/>
                      <a:pt x="12" y="476"/>
                    </a:cubicBezTo>
                    <a:cubicBezTo>
                      <a:pt x="24" y="761"/>
                      <a:pt x="48" y="1130"/>
                      <a:pt x="84" y="1511"/>
                    </a:cubicBezTo>
                    <a:cubicBezTo>
                      <a:pt x="167" y="2248"/>
                      <a:pt x="321" y="2973"/>
                      <a:pt x="321" y="2973"/>
                    </a:cubicBezTo>
                    <a:lnTo>
                      <a:pt x="1035" y="2819"/>
                    </a:lnTo>
                    <a:cubicBezTo>
                      <a:pt x="1035" y="2819"/>
                      <a:pt x="880" y="2129"/>
                      <a:pt x="821" y="1415"/>
                    </a:cubicBezTo>
                    <a:cubicBezTo>
                      <a:pt x="773" y="1059"/>
                      <a:pt x="761" y="714"/>
                      <a:pt x="738" y="452"/>
                    </a:cubicBezTo>
                    <a:cubicBezTo>
                      <a:pt x="726" y="179"/>
                      <a:pt x="726" y="0"/>
                      <a:pt x="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64;p36">
                <a:extLst>
                  <a:ext uri="{FF2B5EF4-FFF2-40B4-BE49-F238E27FC236}">
                    <a16:creationId xmlns:a16="http://schemas.microsoft.com/office/drawing/2014/main" id="{4BFA20BB-8B0F-42F3-8139-0CC4C4AEFB2C}"/>
                  </a:ext>
                </a:extLst>
              </p:cNvPr>
              <p:cNvSpPr/>
              <p:nvPr/>
            </p:nvSpPr>
            <p:spPr>
              <a:xfrm>
                <a:off x="7395575" y="3771550"/>
                <a:ext cx="46125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926" extrusionOk="0">
                    <a:moveTo>
                      <a:pt x="679" y="0"/>
                    </a:moveTo>
                    <a:lnTo>
                      <a:pt x="1" y="226"/>
                    </a:lnTo>
                    <a:lnTo>
                      <a:pt x="144" y="666"/>
                    </a:lnTo>
                    <a:cubicBezTo>
                      <a:pt x="239" y="916"/>
                      <a:pt x="381" y="1261"/>
                      <a:pt x="536" y="1606"/>
                    </a:cubicBezTo>
                    <a:cubicBezTo>
                      <a:pt x="833" y="2295"/>
                      <a:pt x="1214" y="2926"/>
                      <a:pt x="1214" y="2926"/>
                    </a:cubicBezTo>
                    <a:lnTo>
                      <a:pt x="1844" y="2557"/>
                    </a:lnTo>
                    <a:cubicBezTo>
                      <a:pt x="1844" y="2557"/>
                      <a:pt x="1487" y="1951"/>
                      <a:pt x="1190" y="1308"/>
                    </a:cubicBezTo>
                    <a:cubicBezTo>
                      <a:pt x="893" y="666"/>
                      <a:pt x="679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65;p36">
                <a:extLst>
                  <a:ext uri="{FF2B5EF4-FFF2-40B4-BE49-F238E27FC236}">
                    <a16:creationId xmlns:a16="http://schemas.microsoft.com/office/drawing/2014/main" id="{0AB019E1-A053-4EC3-8927-498A43BD2BB3}"/>
                  </a:ext>
                </a:extLst>
              </p:cNvPr>
              <p:cNvSpPr/>
              <p:nvPr/>
            </p:nvSpPr>
            <p:spPr>
              <a:xfrm>
                <a:off x="7444925" y="3863100"/>
                <a:ext cx="62175" cy="65750"/>
              </a:xfrm>
              <a:custGeom>
                <a:avLst/>
                <a:gdLst/>
                <a:ahLst/>
                <a:cxnLst/>
                <a:rect l="l" t="t" r="r" b="b"/>
                <a:pathLst>
                  <a:path w="2487" h="2630" extrusionOk="0">
                    <a:moveTo>
                      <a:pt x="584" y="1"/>
                    </a:moveTo>
                    <a:lnTo>
                      <a:pt x="1" y="429"/>
                    </a:lnTo>
                    <a:cubicBezTo>
                      <a:pt x="1" y="429"/>
                      <a:pt x="429" y="1036"/>
                      <a:pt x="940" y="1571"/>
                    </a:cubicBezTo>
                    <a:cubicBezTo>
                      <a:pt x="1440" y="2142"/>
                      <a:pt x="2011" y="2629"/>
                      <a:pt x="2011" y="2629"/>
                    </a:cubicBezTo>
                    <a:lnTo>
                      <a:pt x="2486" y="2082"/>
                    </a:lnTo>
                    <a:cubicBezTo>
                      <a:pt x="2486" y="2082"/>
                      <a:pt x="1951" y="1618"/>
                      <a:pt x="1476" y="1083"/>
                    </a:cubicBezTo>
                    <a:cubicBezTo>
                      <a:pt x="1000" y="560"/>
                      <a:pt x="584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66;p36">
                <a:extLst>
                  <a:ext uri="{FF2B5EF4-FFF2-40B4-BE49-F238E27FC236}">
                    <a16:creationId xmlns:a16="http://schemas.microsoft.com/office/drawing/2014/main" id="{63C33708-E87A-4F09-844F-CEAC40A11DD5}"/>
                  </a:ext>
                </a:extLst>
              </p:cNvPr>
              <p:cNvSpPr/>
              <p:nvPr/>
            </p:nvSpPr>
            <p:spPr>
              <a:xfrm>
                <a:off x="7522225" y="3935350"/>
                <a:ext cx="722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082" extrusionOk="0">
                    <a:moveTo>
                      <a:pt x="429" y="1"/>
                    </a:moveTo>
                    <a:lnTo>
                      <a:pt x="1" y="595"/>
                    </a:lnTo>
                    <a:cubicBezTo>
                      <a:pt x="1" y="595"/>
                      <a:pt x="595" y="1047"/>
                      <a:pt x="1250" y="1404"/>
                    </a:cubicBezTo>
                    <a:cubicBezTo>
                      <a:pt x="1892" y="1785"/>
                      <a:pt x="2593" y="2082"/>
                      <a:pt x="2593" y="2082"/>
                    </a:cubicBezTo>
                    <a:lnTo>
                      <a:pt x="2891" y="1416"/>
                    </a:lnTo>
                    <a:cubicBezTo>
                      <a:pt x="2891" y="1416"/>
                      <a:pt x="2237" y="1130"/>
                      <a:pt x="1618" y="774"/>
                    </a:cubicBezTo>
                    <a:cubicBezTo>
                      <a:pt x="1012" y="441"/>
                      <a:pt x="42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67;p36">
                <a:extLst>
                  <a:ext uri="{FF2B5EF4-FFF2-40B4-BE49-F238E27FC236}">
                    <a16:creationId xmlns:a16="http://schemas.microsoft.com/office/drawing/2014/main" id="{BB6E49D7-330F-4D93-AB90-D77D646B4B4C}"/>
                  </a:ext>
                </a:extLst>
              </p:cNvPr>
              <p:cNvSpPr/>
              <p:nvPr/>
            </p:nvSpPr>
            <p:spPr>
              <a:xfrm>
                <a:off x="7619150" y="3982625"/>
                <a:ext cx="7495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297" extrusionOk="0">
                    <a:moveTo>
                      <a:pt x="227" y="1"/>
                    </a:moveTo>
                    <a:lnTo>
                      <a:pt x="1" y="678"/>
                    </a:lnTo>
                    <a:cubicBezTo>
                      <a:pt x="1" y="678"/>
                      <a:pt x="714" y="916"/>
                      <a:pt x="1451" y="1071"/>
                    </a:cubicBezTo>
                    <a:cubicBezTo>
                      <a:pt x="2177" y="1225"/>
                      <a:pt x="2914" y="1297"/>
                      <a:pt x="2914" y="1297"/>
                    </a:cubicBezTo>
                    <a:lnTo>
                      <a:pt x="2997" y="571"/>
                    </a:lnTo>
                    <a:cubicBezTo>
                      <a:pt x="2997" y="571"/>
                      <a:pt x="2296" y="500"/>
                      <a:pt x="1594" y="357"/>
                    </a:cubicBezTo>
                    <a:cubicBezTo>
                      <a:pt x="893" y="227"/>
                      <a:pt x="227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8;p36">
                <a:extLst>
                  <a:ext uri="{FF2B5EF4-FFF2-40B4-BE49-F238E27FC236}">
                    <a16:creationId xmlns:a16="http://schemas.microsoft.com/office/drawing/2014/main" id="{80E9A67F-78BB-449F-990B-B614700F8322}"/>
                  </a:ext>
                </a:extLst>
              </p:cNvPr>
              <p:cNvSpPr/>
              <p:nvPr/>
            </p:nvSpPr>
            <p:spPr>
              <a:xfrm>
                <a:off x="7726775" y="3990950"/>
                <a:ext cx="737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024" extrusionOk="0">
                    <a:moveTo>
                      <a:pt x="2807" y="1"/>
                    </a:moveTo>
                    <a:cubicBezTo>
                      <a:pt x="2807" y="1"/>
                      <a:pt x="2117" y="143"/>
                      <a:pt x="1404" y="215"/>
                    </a:cubicBezTo>
                    <a:cubicBezTo>
                      <a:pt x="714" y="298"/>
                      <a:pt x="1" y="298"/>
                      <a:pt x="1" y="298"/>
                    </a:cubicBezTo>
                    <a:lnTo>
                      <a:pt x="1" y="1023"/>
                    </a:lnTo>
                    <a:cubicBezTo>
                      <a:pt x="1" y="1023"/>
                      <a:pt x="37" y="1024"/>
                      <a:pt x="102" y="1024"/>
                    </a:cubicBezTo>
                    <a:cubicBezTo>
                      <a:pt x="329" y="1024"/>
                      <a:pt x="904" y="1017"/>
                      <a:pt x="1487" y="952"/>
                    </a:cubicBezTo>
                    <a:cubicBezTo>
                      <a:pt x="2224" y="869"/>
                      <a:pt x="2950" y="714"/>
                      <a:pt x="2950" y="714"/>
                    </a:cubicBez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69;p36">
                <a:extLst>
                  <a:ext uri="{FF2B5EF4-FFF2-40B4-BE49-F238E27FC236}">
                    <a16:creationId xmlns:a16="http://schemas.microsoft.com/office/drawing/2014/main" id="{A1B47CEB-1C8E-43E7-9B9B-06FCA6B128B9}"/>
                  </a:ext>
                </a:extLst>
              </p:cNvPr>
              <p:cNvSpPr/>
              <p:nvPr/>
            </p:nvSpPr>
            <p:spPr>
              <a:xfrm>
                <a:off x="7828450" y="3953500"/>
                <a:ext cx="73750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832" extrusionOk="0">
                    <a:moveTo>
                      <a:pt x="2569" y="0"/>
                    </a:moveTo>
                    <a:cubicBezTo>
                      <a:pt x="2569" y="0"/>
                      <a:pt x="1963" y="369"/>
                      <a:pt x="1321" y="642"/>
                    </a:cubicBezTo>
                    <a:cubicBezTo>
                      <a:pt x="690" y="940"/>
                      <a:pt x="1" y="1154"/>
                      <a:pt x="1" y="1154"/>
                    </a:cubicBezTo>
                    <a:lnTo>
                      <a:pt x="227" y="1832"/>
                    </a:lnTo>
                    <a:cubicBezTo>
                      <a:pt x="227" y="1832"/>
                      <a:pt x="940" y="1606"/>
                      <a:pt x="1606" y="1296"/>
                    </a:cubicBezTo>
                    <a:cubicBezTo>
                      <a:pt x="2308" y="1023"/>
                      <a:pt x="2950" y="630"/>
                      <a:pt x="2950" y="630"/>
                    </a:cubicBez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70;p36">
                <a:extLst>
                  <a:ext uri="{FF2B5EF4-FFF2-40B4-BE49-F238E27FC236}">
                    <a16:creationId xmlns:a16="http://schemas.microsoft.com/office/drawing/2014/main" id="{8815D005-5F17-49BA-82A3-1DBDD946962C}"/>
                  </a:ext>
                </a:extLst>
              </p:cNvPr>
              <p:cNvSpPr/>
              <p:nvPr/>
            </p:nvSpPr>
            <p:spPr>
              <a:xfrm>
                <a:off x="7920325" y="3888375"/>
                <a:ext cx="657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475" extrusionOk="0">
                    <a:moveTo>
                      <a:pt x="2093" y="1"/>
                    </a:moveTo>
                    <a:cubicBezTo>
                      <a:pt x="2093" y="1"/>
                      <a:pt x="1618" y="524"/>
                      <a:pt x="1094" y="988"/>
                    </a:cubicBezTo>
                    <a:cubicBezTo>
                      <a:pt x="571" y="1464"/>
                      <a:pt x="0" y="1880"/>
                      <a:pt x="0" y="1880"/>
                    </a:cubicBezTo>
                    <a:lnTo>
                      <a:pt x="428" y="2474"/>
                    </a:lnTo>
                    <a:cubicBezTo>
                      <a:pt x="428" y="2474"/>
                      <a:pt x="1035" y="2046"/>
                      <a:pt x="1582" y="1547"/>
                    </a:cubicBezTo>
                    <a:cubicBezTo>
                      <a:pt x="2141" y="1047"/>
                      <a:pt x="2628" y="488"/>
                      <a:pt x="2628" y="488"/>
                    </a:cubicBezTo>
                    <a:lnTo>
                      <a:pt x="20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71;p36">
                <a:extLst>
                  <a:ext uri="{FF2B5EF4-FFF2-40B4-BE49-F238E27FC236}">
                    <a16:creationId xmlns:a16="http://schemas.microsoft.com/office/drawing/2014/main" id="{498B1328-D551-46D4-B517-EA2F223FEFF0}"/>
                  </a:ext>
                </a:extLst>
              </p:cNvPr>
              <p:cNvSpPr/>
              <p:nvPr/>
            </p:nvSpPr>
            <p:spPr>
              <a:xfrm>
                <a:off x="7993450" y="3801875"/>
                <a:ext cx="51750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879" extrusionOk="0">
                    <a:moveTo>
                      <a:pt x="1404" y="0"/>
                    </a:moveTo>
                    <a:cubicBezTo>
                      <a:pt x="1404" y="0"/>
                      <a:pt x="1404" y="0"/>
                      <a:pt x="1404" y="0"/>
                    </a:cubicBezTo>
                    <a:lnTo>
                      <a:pt x="1404" y="0"/>
                    </a:lnTo>
                    <a:lnTo>
                      <a:pt x="1404" y="0"/>
                    </a:lnTo>
                    <a:cubicBezTo>
                      <a:pt x="1404" y="0"/>
                      <a:pt x="1404" y="0"/>
                      <a:pt x="1404" y="0"/>
                    </a:cubicBezTo>
                    <a:close/>
                    <a:moveTo>
                      <a:pt x="1404" y="0"/>
                    </a:moveTo>
                    <a:cubicBezTo>
                      <a:pt x="1403" y="17"/>
                      <a:pt x="1123" y="656"/>
                      <a:pt x="774" y="1261"/>
                    </a:cubicBezTo>
                    <a:cubicBezTo>
                      <a:pt x="417" y="1867"/>
                      <a:pt x="1" y="2426"/>
                      <a:pt x="1" y="2450"/>
                    </a:cubicBezTo>
                    <a:lnTo>
                      <a:pt x="583" y="2878"/>
                    </a:lnTo>
                    <a:cubicBezTo>
                      <a:pt x="583" y="2878"/>
                      <a:pt x="1023" y="2283"/>
                      <a:pt x="1404" y="1629"/>
                    </a:cubicBezTo>
                    <a:cubicBezTo>
                      <a:pt x="1773" y="987"/>
                      <a:pt x="2070" y="297"/>
                      <a:pt x="2070" y="297"/>
                    </a:cubicBezTo>
                    <a:lnTo>
                      <a:pt x="14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72;p36">
                <a:extLst>
                  <a:ext uri="{FF2B5EF4-FFF2-40B4-BE49-F238E27FC236}">
                    <a16:creationId xmlns:a16="http://schemas.microsoft.com/office/drawing/2014/main" id="{D9E9893B-3B91-4FF5-841B-5CF5813A0B77}"/>
                  </a:ext>
                </a:extLst>
              </p:cNvPr>
              <p:cNvSpPr/>
              <p:nvPr/>
            </p:nvSpPr>
            <p:spPr>
              <a:xfrm>
                <a:off x="8040425" y="3701975"/>
                <a:ext cx="3272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998" extrusionOk="0">
                    <a:moveTo>
                      <a:pt x="571" y="0"/>
                    </a:moveTo>
                    <a:lnTo>
                      <a:pt x="572" y="0"/>
                    </a:lnTo>
                    <a:lnTo>
                      <a:pt x="572" y="0"/>
                    </a:lnTo>
                    <a:cubicBezTo>
                      <a:pt x="572" y="0"/>
                      <a:pt x="572" y="0"/>
                      <a:pt x="571" y="0"/>
                    </a:cubicBezTo>
                    <a:close/>
                    <a:moveTo>
                      <a:pt x="572" y="0"/>
                    </a:moveTo>
                    <a:cubicBezTo>
                      <a:pt x="595" y="5"/>
                      <a:pt x="512" y="716"/>
                      <a:pt x="369" y="1404"/>
                    </a:cubicBezTo>
                    <a:cubicBezTo>
                      <a:pt x="215" y="2105"/>
                      <a:pt x="1" y="2771"/>
                      <a:pt x="1" y="2771"/>
                    </a:cubicBezTo>
                    <a:lnTo>
                      <a:pt x="678" y="2997"/>
                    </a:lnTo>
                    <a:cubicBezTo>
                      <a:pt x="678" y="2997"/>
                      <a:pt x="916" y="2284"/>
                      <a:pt x="1071" y="1546"/>
                    </a:cubicBezTo>
                    <a:cubicBezTo>
                      <a:pt x="1225" y="821"/>
                      <a:pt x="1309" y="72"/>
                      <a:pt x="1309" y="72"/>
                    </a:cubicBez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73;p36">
                <a:extLst>
                  <a:ext uri="{FF2B5EF4-FFF2-40B4-BE49-F238E27FC236}">
                    <a16:creationId xmlns:a16="http://schemas.microsoft.com/office/drawing/2014/main" id="{F383D264-664C-4C46-8110-2FA1441C99EE}"/>
                  </a:ext>
                </a:extLst>
              </p:cNvPr>
              <p:cNvSpPr/>
              <p:nvPr/>
            </p:nvSpPr>
            <p:spPr>
              <a:xfrm>
                <a:off x="8057375" y="3595550"/>
                <a:ext cx="2530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2950" extrusionOk="0">
                    <a:moveTo>
                      <a:pt x="298" y="0"/>
                    </a:moveTo>
                    <a:cubicBezTo>
                      <a:pt x="286" y="0"/>
                      <a:pt x="119" y="726"/>
                      <a:pt x="60" y="1463"/>
                    </a:cubicBezTo>
                    <a:cubicBezTo>
                      <a:pt x="12" y="1843"/>
                      <a:pt x="0" y="2212"/>
                      <a:pt x="0" y="2497"/>
                    </a:cubicBezTo>
                    <a:lnTo>
                      <a:pt x="0" y="2830"/>
                    </a:lnTo>
                    <a:lnTo>
                      <a:pt x="0" y="2949"/>
                    </a:lnTo>
                    <a:lnTo>
                      <a:pt x="726" y="2949"/>
                    </a:lnTo>
                    <a:lnTo>
                      <a:pt x="726" y="2830"/>
                    </a:lnTo>
                    <a:lnTo>
                      <a:pt x="726" y="2509"/>
                    </a:lnTo>
                    <a:cubicBezTo>
                      <a:pt x="726" y="2236"/>
                      <a:pt x="762" y="1879"/>
                      <a:pt x="785" y="1546"/>
                    </a:cubicBezTo>
                    <a:cubicBezTo>
                      <a:pt x="869" y="844"/>
                      <a:pt x="1011" y="143"/>
                      <a:pt x="1011" y="143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74;p36">
                <a:extLst>
                  <a:ext uri="{FF2B5EF4-FFF2-40B4-BE49-F238E27FC236}">
                    <a16:creationId xmlns:a16="http://schemas.microsoft.com/office/drawing/2014/main" id="{E17624A1-BAB9-449E-B89B-4B5E21C050FF}"/>
                  </a:ext>
                </a:extLst>
              </p:cNvPr>
              <p:cNvSpPr/>
              <p:nvPr/>
            </p:nvSpPr>
            <p:spPr>
              <a:xfrm>
                <a:off x="8073425" y="3493875"/>
                <a:ext cx="4552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950" extrusionOk="0">
                    <a:moveTo>
                      <a:pt x="1202" y="0"/>
                    </a:moveTo>
                    <a:cubicBezTo>
                      <a:pt x="1202" y="0"/>
                      <a:pt x="833" y="642"/>
                      <a:pt x="536" y="1320"/>
                    </a:cubicBezTo>
                    <a:cubicBezTo>
                      <a:pt x="215" y="2010"/>
                      <a:pt x="1" y="2723"/>
                      <a:pt x="1" y="2723"/>
                    </a:cubicBezTo>
                    <a:lnTo>
                      <a:pt x="690" y="2949"/>
                    </a:lnTo>
                    <a:cubicBezTo>
                      <a:pt x="702" y="2949"/>
                      <a:pt x="904" y="2260"/>
                      <a:pt x="1190" y="1617"/>
                    </a:cubicBezTo>
                    <a:cubicBezTo>
                      <a:pt x="1475" y="963"/>
                      <a:pt x="1820" y="357"/>
                      <a:pt x="1820" y="357"/>
                    </a:cubicBez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75;p36">
                <a:extLst>
                  <a:ext uri="{FF2B5EF4-FFF2-40B4-BE49-F238E27FC236}">
                    <a16:creationId xmlns:a16="http://schemas.microsoft.com/office/drawing/2014/main" id="{50C5BA16-A853-47CE-A801-91291269F30F}"/>
                  </a:ext>
                </a:extLst>
              </p:cNvPr>
              <p:cNvSpPr/>
              <p:nvPr/>
            </p:nvSpPr>
            <p:spPr>
              <a:xfrm>
                <a:off x="8122175" y="3409725"/>
                <a:ext cx="618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41" extrusionOk="0">
                    <a:moveTo>
                      <a:pt x="1987" y="1"/>
                    </a:moveTo>
                    <a:cubicBezTo>
                      <a:pt x="1987" y="1"/>
                      <a:pt x="1440" y="488"/>
                      <a:pt x="928" y="1047"/>
                    </a:cubicBezTo>
                    <a:cubicBezTo>
                      <a:pt x="429" y="1606"/>
                      <a:pt x="1" y="2212"/>
                      <a:pt x="1" y="2212"/>
                    </a:cubicBezTo>
                    <a:lnTo>
                      <a:pt x="596" y="2641"/>
                    </a:lnTo>
                    <a:cubicBezTo>
                      <a:pt x="596" y="2641"/>
                      <a:pt x="1012" y="2058"/>
                      <a:pt x="1464" y="1547"/>
                    </a:cubicBezTo>
                    <a:cubicBezTo>
                      <a:pt x="1939" y="988"/>
                      <a:pt x="2474" y="536"/>
                      <a:pt x="2474" y="536"/>
                    </a:cubicBezTo>
                    <a:lnTo>
                      <a:pt x="1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76;p36">
                <a:extLst>
                  <a:ext uri="{FF2B5EF4-FFF2-40B4-BE49-F238E27FC236}">
                    <a16:creationId xmlns:a16="http://schemas.microsoft.com/office/drawing/2014/main" id="{6F28DFBB-4EA4-4B24-9E50-C119737B9036}"/>
                  </a:ext>
                </a:extLst>
              </p:cNvPr>
              <p:cNvSpPr/>
              <p:nvPr/>
            </p:nvSpPr>
            <p:spPr>
              <a:xfrm>
                <a:off x="8198600" y="3349675"/>
                <a:ext cx="716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082" extrusionOk="0">
                    <a:moveTo>
                      <a:pt x="2569" y="0"/>
                    </a:moveTo>
                    <a:cubicBezTo>
                      <a:pt x="2569" y="0"/>
                      <a:pt x="1891" y="298"/>
                      <a:pt x="1249" y="690"/>
                    </a:cubicBezTo>
                    <a:cubicBezTo>
                      <a:pt x="607" y="1059"/>
                      <a:pt x="0" y="1511"/>
                      <a:pt x="0" y="1511"/>
                    </a:cubicBezTo>
                    <a:lnTo>
                      <a:pt x="428" y="2081"/>
                    </a:lnTo>
                    <a:cubicBezTo>
                      <a:pt x="428" y="2081"/>
                      <a:pt x="999" y="1665"/>
                      <a:pt x="1617" y="1308"/>
                    </a:cubicBezTo>
                    <a:cubicBezTo>
                      <a:pt x="2236" y="952"/>
                      <a:pt x="2866" y="678"/>
                      <a:pt x="2866" y="678"/>
                    </a:cubicBez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77;p36">
                <a:extLst>
                  <a:ext uri="{FF2B5EF4-FFF2-40B4-BE49-F238E27FC236}">
                    <a16:creationId xmlns:a16="http://schemas.microsoft.com/office/drawing/2014/main" id="{EA6B8187-87C4-4C11-B61C-D222103A3388}"/>
                  </a:ext>
                </a:extLst>
              </p:cNvPr>
              <p:cNvSpPr/>
              <p:nvPr/>
            </p:nvSpPr>
            <p:spPr>
              <a:xfrm>
                <a:off x="8295225" y="3321125"/>
                <a:ext cx="7462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321" extrusionOk="0">
                    <a:moveTo>
                      <a:pt x="2914" y="1"/>
                    </a:moveTo>
                    <a:cubicBezTo>
                      <a:pt x="2914" y="1"/>
                      <a:pt x="2176" y="72"/>
                      <a:pt x="1439" y="239"/>
                    </a:cubicBezTo>
                    <a:cubicBezTo>
                      <a:pt x="714" y="393"/>
                      <a:pt x="0" y="643"/>
                      <a:pt x="0" y="643"/>
                    </a:cubicBezTo>
                    <a:lnTo>
                      <a:pt x="226" y="1321"/>
                    </a:lnTo>
                    <a:cubicBezTo>
                      <a:pt x="226" y="1321"/>
                      <a:pt x="892" y="1107"/>
                      <a:pt x="1594" y="952"/>
                    </a:cubicBezTo>
                    <a:cubicBezTo>
                      <a:pt x="2271" y="809"/>
                      <a:pt x="2985" y="726"/>
                      <a:pt x="2985" y="726"/>
                    </a:cubicBezTo>
                    <a:lnTo>
                      <a:pt x="2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78;p36">
                <a:extLst>
                  <a:ext uri="{FF2B5EF4-FFF2-40B4-BE49-F238E27FC236}">
                    <a16:creationId xmlns:a16="http://schemas.microsoft.com/office/drawing/2014/main" id="{B71A56D8-1D97-40B2-9426-A5BF1A06D706}"/>
                  </a:ext>
                </a:extLst>
              </p:cNvPr>
              <p:cNvSpPr/>
              <p:nvPr/>
            </p:nvSpPr>
            <p:spPr>
              <a:xfrm>
                <a:off x="8402550" y="3319350"/>
                <a:ext cx="7405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000" extrusionOk="0">
                    <a:moveTo>
                      <a:pt x="0" y="0"/>
                    </a:moveTo>
                    <a:lnTo>
                      <a:pt x="0" y="726"/>
                    </a:lnTo>
                    <a:lnTo>
                      <a:pt x="452" y="726"/>
                    </a:lnTo>
                    <a:cubicBezTo>
                      <a:pt x="714" y="726"/>
                      <a:pt x="1070" y="761"/>
                      <a:pt x="1415" y="785"/>
                    </a:cubicBezTo>
                    <a:cubicBezTo>
                      <a:pt x="2117" y="845"/>
                      <a:pt x="2818" y="999"/>
                      <a:pt x="2818" y="999"/>
                    </a:cubicBezTo>
                    <a:lnTo>
                      <a:pt x="2961" y="286"/>
                    </a:lnTo>
                    <a:cubicBezTo>
                      <a:pt x="2961" y="286"/>
                      <a:pt x="2236" y="131"/>
                      <a:pt x="1487" y="60"/>
                    </a:cubicBezTo>
                    <a:cubicBezTo>
                      <a:pt x="1118" y="24"/>
                      <a:pt x="749" y="0"/>
                      <a:pt x="4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79;p36">
                <a:extLst>
                  <a:ext uri="{FF2B5EF4-FFF2-40B4-BE49-F238E27FC236}">
                    <a16:creationId xmlns:a16="http://schemas.microsoft.com/office/drawing/2014/main" id="{697CE53B-2BDD-49AF-BBE0-B277C938A0E9}"/>
                  </a:ext>
                </a:extLst>
              </p:cNvPr>
              <p:cNvSpPr/>
              <p:nvPr/>
            </p:nvSpPr>
            <p:spPr>
              <a:xfrm>
                <a:off x="8504525" y="3335700"/>
                <a:ext cx="7345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1809" extrusionOk="0">
                    <a:moveTo>
                      <a:pt x="214" y="0"/>
                    </a:moveTo>
                    <a:lnTo>
                      <a:pt x="0" y="702"/>
                    </a:lnTo>
                    <a:cubicBezTo>
                      <a:pt x="0" y="702"/>
                      <a:pt x="155" y="738"/>
                      <a:pt x="416" y="833"/>
                    </a:cubicBezTo>
                    <a:cubicBezTo>
                      <a:pt x="666" y="916"/>
                      <a:pt x="987" y="1035"/>
                      <a:pt x="1320" y="1190"/>
                    </a:cubicBezTo>
                    <a:cubicBezTo>
                      <a:pt x="1653" y="1320"/>
                      <a:pt x="1974" y="1475"/>
                      <a:pt x="2200" y="1606"/>
                    </a:cubicBezTo>
                    <a:cubicBezTo>
                      <a:pt x="2438" y="1725"/>
                      <a:pt x="2581" y="1808"/>
                      <a:pt x="2581" y="1808"/>
                    </a:cubicBezTo>
                    <a:lnTo>
                      <a:pt x="2937" y="1190"/>
                    </a:lnTo>
                    <a:cubicBezTo>
                      <a:pt x="2937" y="1190"/>
                      <a:pt x="2783" y="1095"/>
                      <a:pt x="2533" y="964"/>
                    </a:cubicBezTo>
                    <a:cubicBezTo>
                      <a:pt x="2283" y="833"/>
                      <a:pt x="1962" y="666"/>
                      <a:pt x="1617" y="512"/>
                    </a:cubicBezTo>
                    <a:cubicBezTo>
                      <a:pt x="1272" y="369"/>
                      <a:pt x="928" y="238"/>
                      <a:pt x="666" y="143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80;p36">
                <a:extLst>
                  <a:ext uri="{FF2B5EF4-FFF2-40B4-BE49-F238E27FC236}">
                    <a16:creationId xmlns:a16="http://schemas.microsoft.com/office/drawing/2014/main" id="{8B2C8D96-5F63-417E-AAA1-040D12F5A5DA}"/>
                  </a:ext>
                </a:extLst>
              </p:cNvPr>
              <p:cNvSpPr/>
              <p:nvPr/>
            </p:nvSpPr>
            <p:spPr>
              <a:xfrm>
                <a:off x="8597275" y="3383850"/>
                <a:ext cx="663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75" extrusionOk="0">
                    <a:moveTo>
                      <a:pt x="417" y="1"/>
                    </a:moveTo>
                    <a:lnTo>
                      <a:pt x="0" y="596"/>
                    </a:lnTo>
                    <a:cubicBezTo>
                      <a:pt x="0" y="596"/>
                      <a:pt x="583" y="1000"/>
                      <a:pt x="1106" y="1476"/>
                    </a:cubicBezTo>
                    <a:cubicBezTo>
                      <a:pt x="1641" y="1939"/>
                      <a:pt x="2117" y="2475"/>
                      <a:pt x="2117" y="2475"/>
                    </a:cubicBezTo>
                    <a:lnTo>
                      <a:pt x="2652" y="1987"/>
                    </a:lnTo>
                    <a:cubicBezTo>
                      <a:pt x="2640" y="1963"/>
                      <a:pt x="2129" y="1416"/>
                      <a:pt x="1582" y="929"/>
                    </a:cubicBezTo>
                    <a:cubicBezTo>
                      <a:pt x="1035" y="441"/>
                      <a:pt x="417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81;p36">
                <a:extLst>
                  <a:ext uri="{FF2B5EF4-FFF2-40B4-BE49-F238E27FC236}">
                    <a16:creationId xmlns:a16="http://schemas.microsoft.com/office/drawing/2014/main" id="{75B7AF60-91FF-44EE-8666-C99F463703DC}"/>
                  </a:ext>
                </a:extLst>
              </p:cNvPr>
              <p:cNvSpPr/>
              <p:nvPr/>
            </p:nvSpPr>
            <p:spPr>
              <a:xfrm>
                <a:off x="8671000" y="3460275"/>
                <a:ext cx="5235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855" extrusionOk="0">
                    <a:moveTo>
                      <a:pt x="583" y="0"/>
                    </a:moveTo>
                    <a:lnTo>
                      <a:pt x="1" y="428"/>
                    </a:lnTo>
                    <a:cubicBezTo>
                      <a:pt x="1" y="428"/>
                      <a:pt x="429" y="987"/>
                      <a:pt x="785" y="1606"/>
                    </a:cubicBezTo>
                    <a:cubicBezTo>
                      <a:pt x="1142" y="2212"/>
                      <a:pt x="1440" y="2854"/>
                      <a:pt x="1440" y="2854"/>
                    </a:cubicBezTo>
                    <a:lnTo>
                      <a:pt x="2094" y="2557"/>
                    </a:lnTo>
                    <a:cubicBezTo>
                      <a:pt x="2082" y="2557"/>
                      <a:pt x="1784" y="1867"/>
                      <a:pt x="1392" y="1225"/>
                    </a:cubicBezTo>
                    <a:cubicBezTo>
                      <a:pt x="1023" y="595"/>
                      <a:pt x="583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82;p36">
                <a:extLst>
                  <a:ext uri="{FF2B5EF4-FFF2-40B4-BE49-F238E27FC236}">
                    <a16:creationId xmlns:a16="http://schemas.microsoft.com/office/drawing/2014/main" id="{07BD6B66-71C8-461C-833F-6F9E95F81F9D}"/>
                  </a:ext>
                </a:extLst>
              </p:cNvPr>
              <p:cNvSpPr/>
              <p:nvPr/>
            </p:nvSpPr>
            <p:spPr>
              <a:xfrm>
                <a:off x="8718575" y="3556300"/>
                <a:ext cx="333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2986" extrusionOk="0">
                    <a:moveTo>
                      <a:pt x="678" y="0"/>
                    </a:moveTo>
                    <a:lnTo>
                      <a:pt x="0" y="238"/>
                    </a:lnTo>
                    <a:cubicBezTo>
                      <a:pt x="0" y="238"/>
                      <a:pt x="214" y="904"/>
                      <a:pt x="369" y="1594"/>
                    </a:cubicBezTo>
                    <a:cubicBezTo>
                      <a:pt x="535" y="2272"/>
                      <a:pt x="607" y="2985"/>
                      <a:pt x="607" y="2985"/>
                    </a:cubicBezTo>
                    <a:lnTo>
                      <a:pt x="1332" y="2914"/>
                    </a:lnTo>
                    <a:cubicBezTo>
                      <a:pt x="1332" y="2902"/>
                      <a:pt x="1261" y="2165"/>
                      <a:pt x="1082" y="1427"/>
                    </a:cubicBezTo>
                    <a:cubicBezTo>
                      <a:pt x="916" y="702"/>
                      <a:pt x="678" y="0"/>
                      <a:pt x="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83;p36">
                <a:extLst>
                  <a:ext uri="{FF2B5EF4-FFF2-40B4-BE49-F238E27FC236}">
                    <a16:creationId xmlns:a16="http://schemas.microsoft.com/office/drawing/2014/main" id="{D27D666E-19B0-449E-B050-1310A9213AD7}"/>
                  </a:ext>
                </a:extLst>
              </p:cNvPr>
              <p:cNvSpPr/>
              <p:nvPr/>
            </p:nvSpPr>
            <p:spPr>
              <a:xfrm>
                <a:off x="8736100" y="3663325"/>
                <a:ext cx="181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915" extrusionOk="0">
                    <a:moveTo>
                      <a:pt x="726" y="0"/>
                    </a:moveTo>
                    <a:lnTo>
                      <a:pt x="1" y="24"/>
                    </a:lnTo>
                    <a:lnTo>
                      <a:pt x="1" y="2914"/>
                    </a:lnTo>
                    <a:lnTo>
                      <a:pt x="726" y="2914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84;p36">
                <a:extLst>
                  <a:ext uri="{FF2B5EF4-FFF2-40B4-BE49-F238E27FC236}">
                    <a16:creationId xmlns:a16="http://schemas.microsoft.com/office/drawing/2014/main" id="{8CA95B27-4E68-4E64-BD13-D4CAB4613B6A}"/>
                  </a:ext>
                </a:extLst>
              </p:cNvPr>
              <p:cNvSpPr/>
              <p:nvPr/>
            </p:nvSpPr>
            <p:spPr>
              <a:xfrm>
                <a:off x="8735825" y="3770050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85;p36">
                <a:extLst>
                  <a:ext uri="{FF2B5EF4-FFF2-40B4-BE49-F238E27FC236}">
                    <a16:creationId xmlns:a16="http://schemas.microsoft.com/office/drawing/2014/main" id="{03B066C7-81F2-4818-85AE-1E08C81C5CCA}"/>
                  </a:ext>
                </a:extLst>
              </p:cNvPr>
              <p:cNvSpPr/>
              <p:nvPr/>
            </p:nvSpPr>
            <p:spPr>
              <a:xfrm>
                <a:off x="8735825" y="3876200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86;p36">
                <a:extLst>
                  <a:ext uri="{FF2B5EF4-FFF2-40B4-BE49-F238E27FC236}">
                    <a16:creationId xmlns:a16="http://schemas.microsoft.com/office/drawing/2014/main" id="{C4BE828A-7B34-428E-9365-D797EBB27E27}"/>
                  </a:ext>
                </a:extLst>
              </p:cNvPr>
              <p:cNvSpPr/>
              <p:nvPr/>
            </p:nvSpPr>
            <p:spPr>
              <a:xfrm>
                <a:off x="8735825" y="3982625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87;p36">
                <a:extLst>
                  <a:ext uri="{FF2B5EF4-FFF2-40B4-BE49-F238E27FC236}">
                    <a16:creationId xmlns:a16="http://schemas.microsoft.com/office/drawing/2014/main" id="{285AAAFF-2CFE-4E13-8C99-DE5069D35AEC}"/>
                  </a:ext>
                </a:extLst>
              </p:cNvPr>
              <p:cNvSpPr/>
              <p:nvPr/>
            </p:nvSpPr>
            <p:spPr>
              <a:xfrm>
                <a:off x="8735825" y="4089050"/>
                <a:ext cx="18450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891" extrusionOk="0">
                    <a:moveTo>
                      <a:pt x="0" y="1"/>
                    </a:moveTo>
                    <a:lnTo>
                      <a:pt x="0" y="2891"/>
                    </a:lnTo>
                    <a:lnTo>
                      <a:pt x="737" y="2891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88;p36">
                <a:extLst>
                  <a:ext uri="{FF2B5EF4-FFF2-40B4-BE49-F238E27FC236}">
                    <a16:creationId xmlns:a16="http://schemas.microsoft.com/office/drawing/2014/main" id="{ECC41993-0B58-4F41-B307-654B189981E9}"/>
                  </a:ext>
                </a:extLst>
              </p:cNvPr>
              <p:cNvSpPr/>
              <p:nvPr/>
            </p:nvSpPr>
            <p:spPr>
              <a:xfrm>
                <a:off x="8735825" y="4195500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89;p36">
                <a:extLst>
                  <a:ext uri="{FF2B5EF4-FFF2-40B4-BE49-F238E27FC236}">
                    <a16:creationId xmlns:a16="http://schemas.microsoft.com/office/drawing/2014/main" id="{2CFA78EF-60C9-4E15-92B9-7F075D7C5BD0}"/>
                  </a:ext>
                </a:extLst>
              </p:cNvPr>
              <p:cNvSpPr/>
              <p:nvPr/>
            </p:nvSpPr>
            <p:spPr>
              <a:xfrm>
                <a:off x="8735825" y="4301925"/>
                <a:ext cx="18450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891" extrusionOk="0">
                    <a:moveTo>
                      <a:pt x="0" y="1"/>
                    </a:moveTo>
                    <a:lnTo>
                      <a:pt x="0" y="2890"/>
                    </a:lnTo>
                    <a:lnTo>
                      <a:pt x="737" y="2890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90;p36">
                <a:extLst>
                  <a:ext uri="{FF2B5EF4-FFF2-40B4-BE49-F238E27FC236}">
                    <a16:creationId xmlns:a16="http://schemas.microsoft.com/office/drawing/2014/main" id="{09946163-871A-4222-A606-FA7B2F2ACABD}"/>
                  </a:ext>
                </a:extLst>
              </p:cNvPr>
              <p:cNvSpPr/>
              <p:nvPr/>
            </p:nvSpPr>
            <p:spPr>
              <a:xfrm>
                <a:off x="8735825" y="4408075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88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42E9-636D-49C5-9FB8-0C68E73C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38413"/>
            <a:ext cx="4294800" cy="579563"/>
          </a:xfrm>
        </p:spPr>
        <p:txBody>
          <a:bodyPr/>
          <a:lstStyle/>
          <a:p>
            <a:r>
              <a:rPr lang="ro-RO" sz="35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Interfața grafică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7C2DF-D8CA-45AB-90EE-4F09F363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850" y="978268"/>
            <a:ext cx="4049575" cy="2298300"/>
          </a:xfrm>
        </p:spPr>
        <p:txBody>
          <a:bodyPr/>
          <a:lstStyle/>
          <a:p>
            <a:pPr marL="152400" indent="0" algn="ctr">
              <a:buNone/>
            </a:pPr>
            <a:r>
              <a:rPr lang="ro-RO" sz="1800" dirty="0"/>
              <a:t>În cazul următor avem o comunicare reală cu automobilul.</a:t>
            </a:r>
          </a:p>
          <a:p>
            <a:pPr marL="152400" indent="0" algn="ctr">
              <a:buNone/>
            </a:pPr>
            <a:r>
              <a:rPr lang="ro-RO" sz="1800" dirty="0"/>
              <a:t>Răspunsul este primit  în timp real.</a:t>
            </a:r>
          </a:p>
        </p:txBody>
      </p:sp>
      <p:grpSp>
        <p:nvGrpSpPr>
          <p:cNvPr id="5" name="Google Shape;607;p36">
            <a:extLst>
              <a:ext uri="{FF2B5EF4-FFF2-40B4-BE49-F238E27FC236}">
                <a16:creationId xmlns:a16="http://schemas.microsoft.com/office/drawing/2014/main" id="{63096578-216D-44A3-BF2D-D750180D68C2}"/>
              </a:ext>
            </a:extLst>
          </p:cNvPr>
          <p:cNvGrpSpPr/>
          <p:nvPr/>
        </p:nvGrpSpPr>
        <p:grpSpPr>
          <a:xfrm>
            <a:off x="-330700" y="3009550"/>
            <a:ext cx="2287450" cy="2974225"/>
            <a:chOff x="6581275" y="1629775"/>
            <a:chExt cx="2287450" cy="2974225"/>
          </a:xfrm>
        </p:grpSpPr>
        <p:sp>
          <p:nvSpPr>
            <p:cNvPr id="6" name="Google Shape;608;p36">
              <a:extLst>
                <a:ext uri="{FF2B5EF4-FFF2-40B4-BE49-F238E27FC236}">
                  <a16:creationId xmlns:a16="http://schemas.microsoft.com/office/drawing/2014/main" id="{AA36A44B-6FB8-4DF2-B656-40F84E35C897}"/>
                </a:ext>
              </a:extLst>
            </p:cNvPr>
            <p:cNvSpPr/>
            <p:nvPr/>
          </p:nvSpPr>
          <p:spPr>
            <a:xfrm>
              <a:off x="6581275" y="1629775"/>
              <a:ext cx="2287450" cy="2974225"/>
            </a:xfrm>
            <a:custGeom>
              <a:avLst/>
              <a:gdLst/>
              <a:ahLst/>
              <a:cxnLst/>
              <a:rect l="l" t="t" r="r" b="b"/>
              <a:pathLst>
                <a:path w="91498" h="118969" extrusionOk="0">
                  <a:moveTo>
                    <a:pt x="13" y="1"/>
                  </a:moveTo>
                  <a:cubicBezTo>
                    <a:pt x="13" y="1"/>
                    <a:pt x="13" y="358"/>
                    <a:pt x="24" y="916"/>
                  </a:cubicBezTo>
                  <a:cubicBezTo>
                    <a:pt x="60" y="1452"/>
                    <a:pt x="120" y="2177"/>
                    <a:pt x="238" y="2891"/>
                  </a:cubicBezTo>
                  <a:cubicBezTo>
                    <a:pt x="345" y="3604"/>
                    <a:pt x="500" y="4318"/>
                    <a:pt x="655" y="4841"/>
                  </a:cubicBezTo>
                  <a:cubicBezTo>
                    <a:pt x="797" y="5352"/>
                    <a:pt x="904" y="5709"/>
                    <a:pt x="904" y="5709"/>
                  </a:cubicBezTo>
                  <a:cubicBezTo>
                    <a:pt x="904" y="5709"/>
                    <a:pt x="1011" y="6054"/>
                    <a:pt x="1202" y="6577"/>
                  </a:cubicBezTo>
                  <a:cubicBezTo>
                    <a:pt x="1392" y="7077"/>
                    <a:pt x="1677" y="7743"/>
                    <a:pt x="2010" y="8397"/>
                  </a:cubicBezTo>
                  <a:cubicBezTo>
                    <a:pt x="2331" y="9051"/>
                    <a:pt x="2700" y="9681"/>
                    <a:pt x="2997" y="10121"/>
                  </a:cubicBezTo>
                  <a:cubicBezTo>
                    <a:pt x="3295" y="10585"/>
                    <a:pt x="3521" y="10870"/>
                    <a:pt x="3521" y="10870"/>
                  </a:cubicBezTo>
                  <a:cubicBezTo>
                    <a:pt x="3521" y="10870"/>
                    <a:pt x="3735" y="11167"/>
                    <a:pt x="4068" y="11584"/>
                  </a:cubicBezTo>
                  <a:cubicBezTo>
                    <a:pt x="4413" y="12012"/>
                    <a:pt x="4888" y="12547"/>
                    <a:pt x="5400" y="13070"/>
                  </a:cubicBezTo>
                  <a:cubicBezTo>
                    <a:pt x="5899" y="13593"/>
                    <a:pt x="6446" y="14069"/>
                    <a:pt x="6862" y="14402"/>
                  </a:cubicBezTo>
                  <a:cubicBezTo>
                    <a:pt x="7279" y="14747"/>
                    <a:pt x="7576" y="14961"/>
                    <a:pt x="7576" y="14961"/>
                  </a:cubicBezTo>
                  <a:cubicBezTo>
                    <a:pt x="7576" y="14961"/>
                    <a:pt x="7873" y="15175"/>
                    <a:pt x="8325" y="15472"/>
                  </a:cubicBezTo>
                  <a:cubicBezTo>
                    <a:pt x="8789" y="15770"/>
                    <a:pt x="9395" y="16150"/>
                    <a:pt x="10049" y="16483"/>
                  </a:cubicBezTo>
                  <a:cubicBezTo>
                    <a:pt x="10692" y="16816"/>
                    <a:pt x="11358" y="17113"/>
                    <a:pt x="11881" y="17304"/>
                  </a:cubicBezTo>
                  <a:cubicBezTo>
                    <a:pt x="12380" y="17494"/>
                    <a:pt x="12737" y="17613"/>
                    <a:pt x="12737" y="17613"/>
                  </a:cubicBezTo>
                  <a:cubicBezTo>
                    <a:pt x="12737" y="17613"/>
                    <a:pt x="13082" y="17732"/>
                    <a:pt x="13617" y="17886"/>
                  </a:cubicBezTo>
                  <a:cubicBezTo>
                    <a:pt x="14140" y="18029"/>
                    <a:pt x="14854" y="18196"/>
                    <a:pt x="15567" y="18315"/>
                  </a:cubicBezTo>
                  <a:cubicBezTo>
                    <a:pt x="16281" y="18433"/>
                    <a:pt x="17006" y="18493"/>
                    <a:pt x="17541" y="18529"/>
                  </a:cubicBezTo>
                  <a:cubicBezTo>
                    <a:pt x="18076" y="18552"/>
                    <a:pt x="18445" y="18552"/>
                    <a:pt x="18445" y="18552"/>
                  </a:cubicBezTo>
                  <a:cubicBezTo>
                    <a:pt x="18505" y="18552"/>
                    <a:pt x="18659" y="18552"/>
                    <a:pt x="18921" y="18564"/>
                  </a:cubicBezTo>
                  <a:cubicBezTo>
                    <a:pt x="19171" y="18588"/>
                    <a:pt x="19515" y="18612"/>
                    <a:pt x="19848" y="18659"/>
                  </a:cubicBezTo>
                  <a:cubicBezTo>
                    <a:pt x="20169" y="18707"/>
                    <a:pt x="20514" y="18778"/>
                    <a:pt x="20752" y="18850"/>
                  </a:cubicBezTo>
                  <a:cubicBezTo>
                    <a:pt x="20990" y="18909"/>
                    <a:pt x="21157" y="18969"/>
                    <a:pt x="21157" y="18969"/>
                  </a:cubicBezTo>
                  <a:cubicBezTo>
                    <a:pt x="21157" y="18969"/>
                    <a:pt x="21323" y="19016"/>
                    <a:pt x="21549" y="19099"/>
                  </a:cubicBezTo>
                  <a:cubicBezTo>
                    <a:pt x="21799" y="19195"/>
                    <a:pt x="22108" y="19325"/>
                    <a:pt x="22405" y="19480"/>
                  </a:cubicBezTo>
                  <a:cubicBezTo>
                    <a:pt x="22702" y="19623"/>
                    <a:pt x="23000" y="19801"/>
                    <a:pt x="23202" y="19932"/>
                  </a:cubicBezTo>
                  <a:cubicBezTo>
                    <a:pt x="23416" y="20075"/>
                    <a:pt x="23559" y="20170"/>
                    <a:pt x="23559" y="20170"/>
                  </a:cubicBezTo>
                  <a:cubicBezTo>
                    <a:pt x="23559" y="20170"/>
                    <a:pt x="23690" y="20277"/>
                    <a:pt x="23904" y="20431"/>
                  </a:cubicBezTo>
                  <a:cubicBezTo>
                    <a:pt x="24094" y="20586"/>
                    <a:pt x="24367" y="20812"/>
                    <a:pt x="24605" y="21050"/>
                  </a:cubicBezTo>
                  <a:cubicBezTo>
                    <a:pt x="24843" y="21288"/>
                    <a:pt x="25057" y="21537"/>
                    <a:pt x="25224" y="21739"/>
                  </a:cubicBezTo>
                  <a:cubicBezTo>
                    <a:pt x="25390" y="21930"/>
                    <a:pt x="25473" y="22061"/>
                    <a:pt x="25473" y="22061"/>
                  </a:cubicBezTo>
                  <a:cubicBezTo>
                    <a:pt x="25473" y="22061"/>
                    <a:pt x="25580" y="22203"/>
                    <a:pt x="25711" y="22405"/>
                  </a:cubicBezTo>
                  <a:cubicBezTo>
                    <a:pt x="25854" y="22619"/>
                    <a:pt x="26032" y="22917"/>
                    <a:pt x="26187" y="23214"/>
                  </a:cubicBezTo>
                  <a:cubicBezTo>
                    <a:pt x="26353" y="23511"/>
                    <a:pt x="26484" y="23821"/>
                    <a:pt x="26579" y="24058"/>
                  </a:cubicBezTo>
                  <a:cubicBezTo>
                    <a:pt x="26663" y="24296"/>
                    <a:pt x="26722" y="24463"/>
                    <a:pt x="26722" y="24463"/>
                  </a:cubicBezTo>
                  <a:cubicBezTo>
                    <a:pt x="26722" y="24463"/>
                    <a:pt x="26781" y="24617"/>
                    <a:pt x="26841" y="24855"/>
                  </a:cubicBezTo>
                  <a:cubicBezTo>
                    <a:pt x="26924" y="25093"/>
                    <a:pt x="26995" y="25426"/>
                    <a:pt x="27055" y="25771"/>
                  </a:cubicBezTo>
                  <a:cubicBezTo>
                    <a:pt x="27114" y="26092"/>
                    <a:pt x="27138" y="26437"/>
                    <a:pt x="27162" y="26687"/>
                  </a:cubicBezTo>
                  <a:cubicBezTo>
                    <a:pt x="27174" y="26936"/>
                    <a:pt x="27174" y="27115"/>
                    <a:pt x="27174" y="27115"/>
                  </a:cubicBezTo>
                  <a:cubicBezTo>
                    <a:pt x="27174" y="27115"/>
                    <a:pt x="27186" y="27804"/>
                    <a:pt x="27079" y="28470"/>
                  </a:cubicBezTo>
                  <a:cubicBezTo>
                    <a:pt x="27043" y="28803"/>
                    <a:pt x="26960" y="29136"/>
                    <a:pt x="26900" y="29374"/>
                  </a:cubicBezTo>
                  <a:cubicBezTo>
                    <a:pt x="26841" y="29612"/>
                    <a:pt x="26781" y="29779"/>
                    <a:pt x="26781" y="29779"/>
                  </a:cubicBezTo>
                  <a:cubicBezTo>
                    <a:pt x="26781" y="29779"/>
                    <a:pt x="26746" y="29945"/>
                    <a:pt x="26651" y="30183"/>
                  </a:cubicBezTo>
                  <a:cubicBezTo>
                    <a:pt x="26567" y="30421"/>
                    <a:pt x="26425" y="30730"/>
                    <a:pt x="26282" y="31027"/>
                  </a:cubicBezTo>
                  <a:cubicBezTo>
                    <a:pt x="26127" y="31324"/>
                    <a:pt x="25949" y="31622"/>
                    <a:pt x="25818" y="31836"/>
                  </a:cubicBezTo>
                  <a:cubicBezTo>
                    <a:pt x="25687" y="32038"/>
                    <a:pt x="25580" y="32193"/>
                    <a:pt x="25580" y="32193"/>
                  </a:cubicBezTo>
                  <a:cubicBezTo>
                    <a:pt x="25580" y="32193"/>
                    <a:pt x="25473" y="32323"/>
                    <a:pt x="25331" y="32526"/>
                  </a:cubicBezTo>
                  <a:cubicBezTo>
                    <a:pt x="25164" y="32728"/>
                    <a:pt x="24962" y="32989"/>
                    <a:pt x="24724" y="33227"/>
                  </a:cubicBezTo>
                  <a:cubicBezTo>
                    <a:pt x="24486" y="33465"/>
                    <a:pt x="24225" y="33703"/>
                    <a:pt x="24034" y="33857"/>
                  </a:cubicBezTo>
                  <a:cubicBezTo>
                    <a:pt x="23844" y="34012"/>
                    <a:pt x="23713" y="34119"/>
                    <a:pt x="23713" y="34119"/>
                  </a:cubicBezTo>
                  <a:cubicBezTo>
                    <a:pt x="23713" y="34119"/>
                    <a:pt x="23571" y="34226"/>
                    <a:pt x="23368" y="34357"/>
                  </a:cubicBezTo>
                  <a:cubicBezTo>
                    <a:pt x="23154" y="34512"/>
                    <a:pt x="22857" y="34666"/>
                    <a:pt x="22560" y="34833"/>
                  </a:cubicBezTo>
                  <a:cubicBezTo>
                    <a:pt x="22262" y="34999"/>
                    <a:pt x="21953" y="35130"/>
                    <a:pt x="21715" y="35225"/>
                  </a:cubicBezTo>
                  <a:cubicBezTo>
                    <a:pt x="21478" y="35308"/>
                    <a:pt x="21311" y="35368"/>
                    <a:pt x="21311" y="35368"/>
                  </a:cubicBezTo>
                  <a:cubicBezTo>
                    <a:pt x="21311" y="35368"/>
                    <a:pt x="20681" y="35594"/>
                    <a:pt x="20003" y="35701"/>
                  </a:cubicBezTo>
                  <a:cubicBezTo>
                    <a:pt x="19337" y="35820"/>
                    <a:pt x="18659" y="35820"/>
                    <a:pt x="18659" y="35820"/>
                  </a:cubicBezTo>
                  <a:lnTo>
                    <a:pt x="18540" y="35820"/>
                  </a:lnTo>
                  <a:cubicBezTo>
                    <a:pt x="18374" y="35820"/>
                    <a:pt x="18148" y="35820"/>
                    <a:pt x="17886" y="35832"/>
                  </a:cubicBezTo>
                  <a:cubicBezTo>
                    <a:pt x="17351" y="35843"/>
                    <a:pt x="16614" y="35903"/>
                    <a:pt x="15900" y="36010"/>
                  </a:cubicBezTo>
                  <a:cubicBezTo>
                    <a:pt x="15187" y="36117"/>
                    <a:pt x="14473" y="36260"/>
                    <a:pt x="13938" y="36391"/>
                  </a:cubicBezTo>
                  <a:cubicBezTo>
                    <a:pt x="13403" y="36533"/>
                    <a:pt x="13070" y="36652"/>
                    <a:pt x="13070" y="36652"/>
                  </a:cubicBezTo>
                  <a:cubicBezTo>
                    <a:pt x="13070" y="36652"/>
                    <a:pt x="12725" y="36747"/>
                    <a:pt x="12202" y="36926"/>
                  </a:cubicBezTo>
                  <a:cubicBezTo>
                    <a:pt x="11679" y="37104"/>
                    <a:pt x="11013" y="37389"/>
                    <a:pt x="10359" y="37722"/>
                  </a:cubicBezTo>
                  <a:cubicBezTo>
                    <a:pt x="9705" y="38032"/>
                    <a:pt x="9086" y="38400"/>
                    <a:pt x="8622" y="38698"/>
                  </a:cubicBezTo>
                  <a:cubicBezTo>
                    <a:pt x="8159" y="38995"/>
                    <a:pt x="7861" y="39209"/>
                    <a:pt x="7861" y="39209"/>
                  </a:cubicBezTo>
                  <a:cubicBezTo>
                    <a:pt x="7861" y="39209"/>
                    <a:pt x="7564" y="39411"/>
                    <a:pt x="7136" y="39744"/>
                  </a:cubicBezTo>
                  <a:cubicBezTo>
                    <a:pt x="6708" y="40065"/>
                    <a:pt x="6149" y="40541"/>
                    <a:pt x="5637" y="41052"/>
                  </a:cubicBezTo>
                  <a:cubicBezTo>
                    <a:pt x="5114" y="41552"/>
                    <a:pt x="4627" y="42087"/>
                    <a:pt x="4282" y="42503"/>
                  </a:cubicBezTo>
                  <a:cubicBezTo>
                    <a:pt x="3937" y="42919"/>
                    <a:pt x="3711" y="43217"/>
                    <a:pt x="3711" y="43217"/>
                  </a:cubicBezTo>
                  <a:cubicBezTo>
                    <a:pt x="3711" y="43217"/>
                    <a:pt x="3497" y="43502"/>
                    <a:pt x="3200" y="43966"/>
                  </a:cubicBezTo>
                  <a:cubicBezTo>
                    <a:pt x="2878" y="44406"/>
                    <a:pt x="2510" y="45036"/>
                    <a:pt x="2165" y="45666"/>
                  </a:cubicBezTo>
                  <a:cubicBezTo>
                    <a:pt x="1832" y="46308"/>
                    <a:pt x="1535" y="46974"/>
                    <a:pt x="1321" y="47486"/>
                  </a:cubicBezTo>
                  <a:cubicBezTo>
                    <a:pt x="1118" y="47985"/>
                    <a:pt x="1011" y="48330"/>
                    <a:pt x="1011" y="48330"/>
                  </a:cubicBezTo>
                  <a:cubicBezTo>
                    <a:pt x="1011" y="48330"/>
                    <a:pt x="893" y="48675"/>
                    <a:pt x="738" y="49198"/>
                  </a:cubicBezTo>
                  <a:cubicBezTo>
                    <a:pt x="595" y="49710"/>
                    <a:pt x="417" y="50423"/>
                    <a:pt x="298" y="51137"/>
                  </a:cubicBezTo>
                  <a:cubicBezTo>
                    <a:pt x="167" y="51850"/>
                    <a:pt x="84" y="52587"/>
                    <a:pt x="60" y="53123"/>
                  </a:cubicBezTo>
                  <a:cubicBezTo>
                    <a:pt x="24" y="53658"/>
                    <a:pt x="13" y="54026"/>
                    <a:pt x="13" y="54026"/>
                  </a:cubicBezTo>
                  <a:cubicBezTo>
                    <a:pt x="13" y="54026"/>
                    <a:pt x="1" y="54383"/>
                    <a:pt x="13" y="54930"/>
                  </a:cubicBezTo>
                  <a:cubicBezTo>
                    <a:pt x="24" y="55465"/>
                    <a:pt x="72" y="56191"/>
                    <a:pt x="179" y="56904"/>
                  </a:cubicBezTo>
                  <a:cubicBezTo>
                    <a:pt x="286" y="57618"/>
                    <a:pt x="429" y="58331"/>
                    <a:pt x="560" y="58867"/>
                  </a:cubicBezTo>
                  <a:cubicBezTo>
                    <a:pt x="702" y="59402"/>
                    <a:pt x="797" y="59747"/>
                    <a:pt x="797" y="59747"/>
                  </a:cubicBezTo>
                  <a:cubicBezTo>
                    <a:pt x="797" y="59747"/>
                    <a:pt x="904" y="60091"/>
                    <a:pt x="1083" y="60615"/>
                  </a:cubicBezTo>
                  <a:cubicBezTo>
                    <a:pt x="1261" y="61126"/>
                    <a:pt x="1547" y="61804"/>
                    <a:pt x="1856" y="62458"/>
                  </a:cubicBezTo>
                  <a:cubicBezTo>
                    <a:pt x="2165" y="63112"/>
                    <a:pt x="2546" y="63730"/>
                    <a:pt x="2819" y="64194"/>
                  </a:cubicBezTo>
                  <a:cubicBezTo>
                    <a:pt x="3104" y="64658"/>
                    <a:pt x="3330" y="64955"/>
                    <a:pt x="3330" y="64955"/>
                  </a:cubicBezTo>
                  <a:cubicBezTo>
                    <a:pt x="3330" y="64955"/>
                    <a:pt x="3533" y="65253"/>
                    <a:pt x="3866" y="65681"/>
                  </a:cubicBezTo>
                  <a:cubicBezTo>
                    <a:pt x="4187" y="66109"/>
                    <a:pt x="4662" y="66656"/>
                    <a:pt x="5174" y="67179"/>
                  </a:cubicBezTo>
                  <a:cubicBezTo>
                    <a:pt x="5673" y="67702"/>
                    <a:pt x="6208" y="68190"/>
                    <a:pt x="6624" y="68547"/>
                  </a:cubicBezTo>
                  <a:cubicBezTo>
                    <a:pt x="7041" y="68892"/>
                    <a:pt x="7338" y="69117"/>
                    <a:pt x="7338" y="69117"/>
                  </a:cubicBezTo>
                  <a:cubicBezTo>
                    <a:pt x="7338" y="69117"/>
                    <a:pt x="7623" y="69332"/>
                    <a:pt x="8075" y="69653"/>
                  </a:cubicBezTo>
                  <a:cubicBezTo>
                    <a:pt x="8515" y="69962"/>
                    <a:pt x="9146" y="70342"/>
                    <a:pt x="9776" y="70687"/>
                  </a:cubicBezTo>
                  <a:cubicBezTo>
                    <a:pt x="10418" y="71032"/>
                    <a:pt x="11084" y="71329"/>
                    <a:pt x="11595" y="71532"/>
                  </a:cubicBezTo>
                  <a:cubicBezTo>
                    <a:pt x="12095" y="71746"/>
                    <a:pt x="12440" y="71865"/>
                    <a:pt x="12440" y="71865"/>
                  </a:cubicBezTo>
                  <a:cubicBezTo>
                    <a:pt x="12440" y="71865"/>
                    <a:pt x="12785" y="71983"/>
                    <a:pt x="13308" y="72150"/>
                  </a:cubicBezTo>
                  <a:cubicBezTo>
                    <a:pt x="13819" y="72293"/>
                    <a:pt x="14533" y="72471"/>
                    <a:pt x="15246" y="72602"/>
                  </a:cubicBezTo>
                  <a:cubicBezTo>
                    <a:pt x="15960" y="72745"/>
                    <a:pt x="16697" y="72816"/>
                    <a:pt x="17232" y="72863"/>
                  </a:cubicBezTo>
                  <a:cubicBezTo>
                    <a:pt x="17767" y="72899"/>
                    <a:pt x="18136" y="72899"/>
                    <a:pt x="18136" y="72899"/>
                  </a:cubicBezTo>
                  <a:cubicBezTo>
                    <a:pt x="18136" y="72899"/>
                    <a:pt x="18295" y="72910"/>
                    <a:pt x="18562" y="72910"/>
                  </a:cubicBezTo>
                  <a:cubicBezTo>
                    <a:pt x="18696" y="72910"/>
                    <a:pt x="18857" y="72907"/>
                    <a:pt x="19040" y="72899"/>
                  </a:cubicBezTo>
                  <a:cubicBezTo>
                    <a:pt x="19575" y="72887"/>
                    <a:pt x="20300" y="72840"/>
                    <a:pt x="21038" y="72745"/>
                  </a:cubicBezTo>
                  <a:cubicBezTo>
                    <a:pt x="21751" y="72649"/>
                    <a:pt x="22465" y="72507"/>
                    <a:pt x="23000" y="72364"/>
                  </a:cubicBezTo>
                  <a:cubicBezTo>
                    <a:pt x="23535" y="72233"/>
                    <a:pt x="23868" y="72126"/>
                    <a:pt x="23868" y="72126"/>
                  </a:cubicBezTo>
                  <a:cubicBezTo>
                    <a:pt x="23868" y="72126"/>
                    <a:pt x="24225" y="72031"/>
                    <a:pt x="24736" y="71853"/>
                  </a:cubicBezTo>
                  <a:cubicBezTo>
                    <a:pt x="25259" y="71674"/>
                    <a:pt x="25925" y="71401"/>
                    <a:pt x="26579" y="71080"/>
                  </a:cubicBezTo>
                  <a:cubicBezTo>
                    <a:pt x="27233" y="70759"/>
                    <a:pt x="27876" y="70402"/>
                    <a:pt x="28327" y="70104"/>
                  </a:cubicBezTo>
                  <a:cubicBezTo>
                    <a:pt x="28791" y="69831"/>
                    <a:pt x="29088" y="69617"/>
                    <a:pt x="29088" y="69617"/>
                  </a:cubicBezTo>
                  <a:cubicBezTo>
                    <a:pt x="29088" y="69617"/>
                    <a:pt x="29386" y="69415"/>
                    <a:pt x="29814" y="69082"/>
                  </a:cubicBezTo>
                  <a:cubicBezTo>
                    <a:pt x="30254" y="68761"/>
                    <a:pt x="30813" y="68297"/>
                    <a:pt x="31336" y="67786"/>
                  </a:cubicBezTo>
                  <a:cubicBezTo>
                    <a:pt x="31859" y="67286"/>
                    <a:pt x="32347" y="66763"/>
                    <a:pt x="32704" y="66347"/>
                  </a:cubicBezTo>
                  <a:cubicBezTo>
                    <a:pt x="33060" y="65930"/>
                    <a:pt x="33263" y="65645"/>
                    <a:pt x="33263" y="65645"/>
                  </a:cubicBezTo>
                  <a:cubicBezTo>
                    <a:pt x="33263" y="65645"/>
                    <a:pt x="33489" y="65371"/>
                    <a:pt x="33798" y="64920"/>
                  </a:cubicBezTo>
                  <a:cubicBezTo>
                    <a:pt x="34119" y="64480"/>
                    <a:pt x="34499" y="63861"/>
                    <a:pt x="34844" y="63231"/>
                  </a:cubicBezTo>
                  <a:cubicBezTo>
                    <a:pt x="35189" y="62589"/>
                    <a:pt x="35498" y="61935"/>
                    <a:pt x="35700" y="61423"/>
                  </a:cubicBezTo>
                  <a:cubicBezTo>
                    <a:pt x="35915" y="60924"/>
                    <a:pt x="36033" y="60579"/>
                    <a:pt x="36033" y="60579"/>
                  </a:cubicBezTo>
                  <a:cubicBezTo>
                    <a:pt x="36033" y="60579"/>
                    <a:pt x="36152" y="60234"/>
                    <a:pt x="36319" y="59723"/>
                  </a:cubicBezTo>
                  <a:cubicBezTo>
                    <a:pt x="36473" y="59199"/>
                    <a:pt x="36652" y="58486"/>
                    <a:pt x="36771" y="57772"/>
                  </a:cubicBezTo>
                  <a:cubicBezTo>
                    <a:pt x="36913" y="57059"/>
                    <a:pt x="36997" y="56333"/>
                    <a:pt x="37032" y="55798"/>
                  </a:cubicBezTo>
                  <a:cubicBezTo>
                    <a:pt x="37068" y="55263"/>
                    <a:pt x="37068" y="54883"/>
                    <a:pt x="37068" y="54883"/>
                  </a:cubicBezTo>
                  <a:lnTo>
                    <a:pt x="37068" y="54633"/>
                  </a:lnTo>
                  <a:lnTo>
                    <a:pt x="37068" y="54193"/>
                  </a:lnTo>
                  <a:cubicBezTo>
                    <a:pt x="37068" y="53931"/>
                    <a:pt x="37104" y="53598"/>
                    <a:pt x="37151" y="53253"/>
                  </a:cubicBezTo>
                  <a:cubicBezTo>
                    <a:pt x="37187" y="52909"/>
                    <a:pt x="37246" y="52587"/>
                    <a:pt x="37306" y="52350"/>
                  </a:cubicBezTo>
                  <a:cubicBezTo>
                    <a:pt x="37365" y="52088"/>
                    <a:pt x="37413" y="51945"/>
                    <a:pt x="37413" y="51945"/>
                  </a:cubicBezTo>
                  <a:cubicBezTo>
                    <a:pt x="37413" y="51945"/>
                    <a:pt x="37460" y="51779"/>
                    <a:pt x="37544" y="51541"/>
                  </a:cubicBezTo>
                  <a:cubicBezTo>
                    <a:pt x="37639" y="51303"/>
                    <a:pt x="37758" y="50994"/>
                    <a:pt x="37900" y="50685"/>
                  </a:cubicBezTo>
                  <a:cubicBezTo>
                    <a:pt x="38055" y="50364"/>
                    <a:pt x="38222" y="50090"/>
                    <a:pt x="38352" y="49864"/>
                  </a:cubicBezTo>
                  <a:cubicBezTo>
                    <a:pt x="38483" y="49638"/>
                    <a:pt x="38578" y="49507"/>
                    <a:pt x="38578" y="49507"/>
                  </a:cubicBezTo>
                  <a:cubicBezTo>
                    <a:pt x="38578" y="49507"/>
                    <a:pt x="38662" y="49377"/>
                    <a:pt x="38828" y="49163"/>
                  </a:cubicBezTo>
                  <a:cubicBezTo>
                    <a:pt x="38971" y="48960"/>
                    <a:pt x="39197" y="48699"/>
                    <a:pt x="39435" y="48449"/>
                  </a:cubicBezTo>
                  <a:cubicBezTo>
                    <a:pt x="39672" y="48199"/>
                    <a:pt x="39910" y="47973"/>
                    <a:pt x="40100" y="47807"/>
                  </a:cubicBezTo>
                  <a:cubicBezTo>
                    <a:pt x="40303" y="47652"/>
                    <a:pt x="40433" y="47545"/>
                    <a:pt x="40433" y="47545"/>
                  </a:cubicBezTo>
                  <a:cubicBezTo>
                    <a:pt x="40433" y="47545"/>
                    <a:pt x="40564" y="47438"/>
                    <a:pt x="40778" y="47296"/>
                  </a:cubicBezTo>
                  <a:cubicBezTo>
                    <a:pt x="40980" y="47141"/>
                    <a:pt x="41266" y="46963"/>
                    <a:pt x="41563" y="46796"/>
                  </a:cubicBezTo>
                  <a:cubicBezTo>
                    <a:pt x="41861" y="46641"/>
                    <a:pt x="42158" y="46487"/>
                    <a:pt x="42396" y="46404"/>
                  </a:cubicBezTo>
                  <a:cubicBezTo>
                    <a:pt x="42633" y="46297"/>
                    <a:pt x="42776" y="46249"/>
                    <a:pt x="42776" y="46249"/>
                  </a:cubicBezTo>
                  <a:cubicBezTo>
                    <a:pt x="42776" y="46249"/>
                    <a:pt x="42943" y="46190"/>
                    <a:pt x="43181" y="46118"/>
                  </a:cubicBezTo>
                  <a:cubicBezTo>
                    <a:pt x="43418" y="46047"/>
                    <a:pt x="43751" y="45952"/>
                    <a:pt x="44072" y="45892"/>
                  </a:cubicBezTo>
                  <a:cubicBezTo>
                    <a:pt x="44405" y="45833"/>
                    <a:pt x="44738" y="45785"/>
                    <a:pt x="45000" y="45773"/>
                  </a:cubicBezTo>
                  <a:cubicBezTo>
                    <a:pt x="45250" y="45761"/>
                    <a:pt x="45428" y="45750"/>
                    <a:pt x="45428" y="45750"/>
                  </a:cubicBezTo>
                  <a:lnTo>
                    <a:pt x="45856" y="45750"/>
                  </a:lnTo>
                  <a:cubicBezTo>
                    <a:pt x="46106" y="45750"/>
                    <a:pt x="46451" y="45773"/>
                    <a:pt x="46796" y="45809"/>
                  </a:cubicBezTo>
                  <a:cubicBezTo>
                    <a:pt x="47141" y="45845"/>
                    <a:pt x="47462" y="45904"/>
                    <a:pt x="47699" y="45964"/>
                  </a:cubicBezTo>
                  <a:cubicBezTo>
                    <a:pt x="47949" y="46023"/>
                    <a:pt x="48104" y="46071"/>
                    <a:pt x="48104" y="46071"/>
                  </a:cubicBezTo>
                  <a:cubicBezTo>
                    <a:pt x="48104" y="46071"/>
                    <a:pt x="48270" y="46118"/>
                    <a:pt x="48508" y="46201"/>
                  </a:cubicBezTo>
                  <a:cubicBezTo>
                    <a:pt x="48746" y="46285"/>
                    <a:pt x="49055" y="46416"/>
                    <a:pt x="49364" y="46546"/>
                  </a:cubicBezTo>
                  <a:cubicBezTo>
                    <a:pt x="49674" y="46701"/>
                    <a:pt x="49959" y="46856"/>
                    <a:pt x="50185" y="46998"/>
                  </a:cubicBezTo>
                  <a:cubicBezTo>
                    <a:pt x="50411" y="47129"/>
                    <a:pt x="50542" y="47212"/>
                    <a:pt x="50542" y="47212"/>
                  </a:cubicBezTo>
                  <a:cubicBezTo>
                    <a:pt x="50542" y="47212"/>
                    <a:pt x="50672" y="47307"/>
                    <a:pt x="50887" y="47474"/>
                  </a:cubicBezTo>
                  <a:cubicBezTo>
                    <a:pt x="51089" y="47617"/>
                    <a:pt x="51338" y="47843"/>
                    <a:pt x="51600" y="48069"/>
                  </a:cubicBezTo>
                  <a:cubicBezTo>
                    <a:pt x="51850" y="48306"/>
                    <a:pt x="52076" y="48544"/>
                    <a:pt x="52230" y="48734"/>
                  </a:cubicBezTo>
                  <a:cubicBezTo>
                    <a:pt x="52397" y="48925"/>
                    <a:pt x="52504" y="49056"/>
                    <a:pt x="52504" y="49056"/>
                  </a:cubicBezTo>
                  <a:cubicBezTo>
                    <a:pt x="52504" y="49056"/>
                    <a:pt x="52611" y="49198"/>
                    <a:pt x="52754" y="49400"/>
                  </a:cubicBezTo>
                  <a:cubicBezTo>
                    <a:pt x="52908" y="49614"/>
                    <a:pt x="53087" y="49888"/>
                    <a:pt x="53241" y="50185"/>
                  </a:cubicBezTo>
                  <a:cubicBezTo>
                    <a:pt x="53408" y="50483"/>
                    <a:pt x="53562" y="50780"/>
                    <a:pt x="53645" y="51018"/>
                  </a:cubicBezTo>
                  <a:cubicBezTo>
                    <a:pt x="53753" y="51256"/>
                    <a:pt x="53800" y="51410"/>
                    <a:pt x="53800" y="51410"/>
                  </a:cubicBezTo>
                  <a:cubicBezTo>
                    <a:pt x="53800" y="51410"/>
                    <a:pt x="53860" y="51577"/>
                    <a:pt x="53931" y="51815"/>
                  </a:cubicBezTo>
                  <a:cubicBezTo>
                    <a:pt x="54002" y="52052"/>
                    <a:pt x="54097" y="52373"/>
                    <a:pt x="54157" y="52706"/>
                  </a:cubicBezTo>
                  <a:cubicBezTo>
                    <a:pt x="54216" y="53027"/>
                    <a:pt x="54252" y="53372"/>
                    <a:pt x="54288" y="53622"/>
                  </a:cubicBezTo>
                  <a:cubicBezTo>
                    <a:pt x="54300" y="53872"/>
                    <a:pt x="54311" y="54050"/>
                    <a:pt x="54311" y="54050"/>
                  </a:cubicBezTo>
                  <a:cubicBezTo>
                    <a:pt x="54311" y="54050"/>
                    <a:pt x="54335" y="54217"/>
                    <a:pt x="54311" y="54490"/>
                  </a:cubicBezTo>
                  <a:cubicBezTo>
                    <a:pt x="54311" y="54740"/>
                    <a:pt x="54300" y="55085"/>
                    <a:pt x="54252" y="55418"/>
                  </a:cubicBezTo>
                  <a:cubicBezTo>
                    <a:pt x="54181" y="56096"/>
                    <a:pt x="53990" y="56750"/>
                    <a:pt x="53990" y="56750"/>
                  </a:cubicBezTo>
                  <a:cubicBezTo>
                    <a:pt x="53990" y="56750"/>
                    <a:pt x="53943" y="56904"/>
                    <a:pt x="53871" y="57142"/>
                  </a:cubicBezTo>
                  <a:cubicBezTo>
                    <a:pt x="53800" y="57380"/>
                    <a:pt x="53657" y="57701"/>
                    <a:pt x="53527" y="58010"/>
                  </a:cubicBezTo>
                  <a:cubicBezTo>
                    <a:pt x="53384" y="58319"/>
                    <a:pt x="53229" y="58617"/>
                    <a:pt x="53098" y="58831"/>
                  </a:cubicBezTo>
                  <a:cubicBezTo>
                    <a:pt x="52968" y="59045"/>
                    <a:pt x="52873" y="59188"/>
                    <a:pt x="52873" y="59188"/>
                  </a:cubicBezTo>
                  <a:cubicBezTo>
                    <a:pt x="52873" y="59188"/>
                    <a:pt x="52789" y="59330"/>
                    <a:pt x="52635" y="59521"/>
                  </a:cubicBezTo>
                  <a:cubicBezTo>
                    <a:pt x="52492" y="59735"/>
                    <a:pt x="52266" y="59984"/>
                    <a:pt x="52040" y="60234"/>
                  </a:cubicBezTo>
                  <a:cubicBezTo>
                    <a:pt x="51814" y="60496"/>
                    <a:pt x="51564" y="60710"/>
                    <a:pt x="51374" y="60888"/>
                  </a:cubicBezTo>
                  <a:cubicBezTo>
                    <a:pt x="51184" y="61055"/>
                    <a:pt x="51041" y="61162"/>
                    <a:pt x="51041" y="61162"/>
                  </a:cubicBezTo>
                  <a:cubicBezTo>
                    <a:pt x="51041" y="61162"/>
                    <a:pt x="50910" y="61269"/>
                    <a:pt x="50708" y="61411"/>
                  </a:cubicBezTo>
                  <a:cubicBezTo>
                    <a:pt x="50494" y="61566"/>
                    <a:pt x="50209" y="61744"/>
                    <a:pt x="49911" y="61899"/>
                  </a:cubicBezTo>
                  <a:cubicBezTo>
                    <a:pt x="49614" y="62065"/>
                    <a:pt x="49317" y="62220"/>
                    <a:pt x="49079" y="62315"/>
                  </a:cubicBezTo>
                  <a:cubicBezTo>
                    <a:pt x="48841" y="62422"/>
                    <a:pt x="48698" y="62470"/>
                    <a:pt x="48698" y="62470"/>
                  </a:cubicBezTo>
                  <a:cubicBezTo>
                    <a:pt x="48698" y="62470"/>
                    <a:pt x="48532" y="62529"/>
                    <a:pt x="48294" y="62601"/>
                  </a:cubicBezTo>
                  <a:cubicBezTo>
                    <a:pt x="48056" y="62672"/>
                    <a:pt x="47735" y="62767"/>
                    <a:pt x="47402" y="62827"/>
                  </a:cubicBezTo>
                  <a:cubicBezTo>
                    <a:pt x="46748" y="62957"/>
                    <a:pt x="46070" y="62993"/>
                    <a:pt x="46070" y="62993"/>
                  </a:cubicBezTo>
                  <a:lnTo>
                    <a:pt x="45559" y="62993"/>
                  </a:lnTo>
                  <a:cubicBezTo>
                    <a:pt x="45024" y="62993"/>
                    <a:pt x="44298" y="63029"/>
                    <a:pt x="43573" y="63112"/>
                  </a:cubicBezTo>
                  <a:cubicBezTo>
                    <a:pt x="42859" y="63195"/>
                    <a:pt x="42122" y="63314"/>
                    <a:pt x="41611" y="63445"/>
                  </a:cubicBezTo>
                  <a:cubicBezTo>
                    <a:pt x="41076" y="63564"/>
                    <a:pt x="40731" y="63671"/>
                    <a:pt x="40731" y="63671"/>
                  </a:cubicBezTo>
                  <a:cubicBezTo>
                    <a:pt x="40731" y="63671"/>
                    <a:pt x="40374" y="63766"/>
                    <a:pt x="39863" y="63944"/>
                  </a:cubicBezTo>
                  <a:cubicBezTo>
                    <a:pt x="39351" y="64123"/>
                    <a:pt x="38662" y="64373"/>
                    <a:pt x="38007" y="64670"/>
                  </a:cubicBezTo>
                  <a:cubicBezTo>
                    <a:pt x="37353" y="64967"/>
                    <a:pt x="36711" y="65324"/>
                    <a:pt x="36236" y="65609"/>
                  </a:cubicBezTo>
                  <a:cubicBezTo>
                    <a:pt x="35784" y="65883"/>
                    <a:pt x="35474" y="66097"/>
                    <a:pt x="35474" y="66097"/>
                  </a:cubicBezTo>
                  <a:cubicBezTo>
                    <a:pt x="35474" y="66097"/>
                    <a:pt x="35177" y="66287"/>
                    <a:pt x="34725" y="66620"/>
                  </a:cubicBezTo>
                  <a:cubicBezTo>
                    <a:pt x="34297" y="66941"/>
                    <a:pt x="33714" y="67393"/>
                    <a:pt x="33191" y="67881"/>
                  </a:cubicBezTo>
                  <a:cubicBezTo>
                    <a:pt x="32656" y="68368"/>
                    <a:pt x="32157" y="68892"/>
                    <a:pt x="31800" y="69308"/>
                  </a:cubicBezTo>
                  <a:cubicBezTo>
                    <a:pt x="31443" y="69712"/>
                    <a:pt x="31217" y="70009"/>
                    <a:pt x="31217" y="70009"/>
                  </a:cubicBezTo>
                  <a:cubicBezTo>
                    <a:pt x="31217" y="70009"/>
                    <a:pt x="30991" y="70283"/>
                    <a:pt x="30670" y="70735"/>
                  </a:cubicBezTo>
                  <a:cubicBezTo>
                    <a:pt x="30361" y="71175"/>
                    <a:pt x="29957" y="71769"/>
                    <a:pt x="29600" y="72412"/>
                  </a:cubicBezTo>
                  <a:cubicBezTo>
                    <a:pt x="29243" y="73042"/>
                    <a:pt x="28934" y="73708"/>
                    <a:pt x="28708" y="74195"/>
                  </a:cubicBezTo>
                  <a:cubicBezTo>
                    <a:pt x="28482" y="74695"/>
                    <a:pt x="28363" y="75040"/>
                    <a:pt x="28363" y="75040"/>
                  </a:cubicBezTo>
                  <a:cubicBezTo>
                    <a:pt x="28363" y="75040"/>
                    <a:pt x="28232" y="75385"/>
                    <a:pt x="28066" y="75908"/>
                  </a:cubicBezTo>
                  <a:cubicBezTo>
                    <a:pt x="27899" y="76419"/>
                    <a:pt x="27709" y="77121"/>
                    <a:pt x="27566" y="77834"/>
                  </a:cubicBezTo>
                  <a:cubicBezTo>
                    <a:pt x="27412" y="78548"/>
                    <a:pt x="27328" y="79261"/>
                    <a:pt x="27269" y="79808"/>
                  </a:cubicBezTo>
                  <a:cubicBezTo>
                    <a:pt x="27221" y="80344"/>
                    <a:pt x="27210" y="80724"/>
                    <a:pt x="27210" y="80724"/>
                  </a:cubicBezTo>
                  <a:cubicBezTo>
                    <a:pt x="27210" y="80724"/>
                    <a:pt x="27186" y="81081"/>
                    <a:pt x="27186" y="81628"/>
                  </a:cubicBezTo>
                  <a:cubicBezTo>
                    <a:pt x="27186" y="82163"/>
                    <a:pt x="27221" y="82888"/>
                    <a:pt x="27305" y="83614"/>
                  </a:cubicBezTo>
                  <a:cubicBezTo>
                    <a:pt x="27388" y="84351"/>
                    <a:pt x="27519" y="85065"/>
                    <a:pt x="27638" y="85576"/>
                  </a:cubicBezTo>
                  <a:cubicBezTo>
                    <a:pt x="27757" y="86111"/>
                    <a:pt x="27864" y="86456"/>
                    <a:pt x="27864" y="86456"/>
                  </a:cubicBezTo>
                  <a:cubicBezTo>
                    <a:pt x="27864" y="86456"/>
                    <a:pt x="27947" y="86813"/>
                    <a:pt x="28125" y="87336"/>
                  </a:cubicBezTo>
                  <a:cubicBezTo>
                    <a:pt x="28292" y="87859"/>
                    <a:pt x="28553" y="88537"/>
                    <a:pt x="28851" y="89191"/>
                  </a:cubicBezTo>
                  <a:cubicBezTo>
                    <a:pt x="29148" y="89857"/>
                    <a:pt x="29493" y="90499"/>
                    <a:pt x="29778" y="90963"/>
                  </a:cubicBezTo>
                  <a:cubicBezTo>
                    <a:pt x="30064" y="91439"/>
                    <a:pt x="30254" y="91736"/>
                    <a:pt x="30254" y="91736"/>
                  </a:cubicBezTo>
                  <a:cubicBezTo>
                    <a:pt x="30254" y="91736"/>
                    <a:pt x="30444" y="92045"/>
                    <a:pt x="30777" y="92485"/>
                  </a:cubicBezTo>
                  <a:cubicBezTo>
                    <a:pt x="31098" y="92925"/>
                    <a:pt x="31550" y="93496"/>
                    <a:pt x="32038" y="94031"/>
                  </a:cubicBezTo>
                  <a:cubicBezTo>
                    <a:pt x="32525" y="94566"/>
                    <a:pt x="33049" y="95066"/>
                    <a:pt x="33453" y="95423"/>
                  </a:cubicBezTo>
                  <a:cubicBezTo>
                    <a:pt x="33845" y="95779"/>
                    <a:pt x="34143" y="96005"/>
                    <a:pt x="34143" y="96005"/>
                  </a:cubicBezTo>
                  <a:cubicBezTo>
                    <a:pt x="34143" y="96005"/>
                    <a:pt x="34428" y="96231"/>
                    <a:pt x="34856" y="96552"/>
                  </a:cubicBezTo>
                  <a:cubicBezTo>
                    <a:pt x="35308" y="96885"/>
                    <a:pt x="35903" y="97278"/>
                    <a:pt x="36545" y="97635"/>
                  </a:cubicBezTo>
                  <a:cubicBezTo>
                    <a:pt x="37163" y="97991"/>
                    <a:pt x="37817" y="98324"/>
                    <a:pt x="38329" y="98527"/>
                  </a:cubicBezTo>
                  <a:cubicBezTo>
                    <a:pt x="38828" y="98752"/>
                    <a:pt x="39173" y="98871"/>
                    <a:pt x="39173" y="98871"/>
                  </a:cubicBezTo>
                  <a:cubicBezTo>
                    <a:pt x="39173" y="98871"/>
                    <a:pt x="39518" y="99002"/>
                    <a:pt x="40029" y="99169"/>
                  </a:cubicBezTo>
                  <a:cubicBezTo>
                    <a:pt x="40552" y="99335"/>
                    <a:pt x="41254" y="99537"/>
                    <a:pt x="41968" y="99680"/>
                  </a:cubicBezTo>
                  <a:cubicBezTo>
                    <a:pt x="42681" y="99823"/>
                    <a:pt x="43395" y="99930"/>
                    <a:pt x="43942" y="99977"/>
                  </a:cubicBezTo>
                  <a:cubicBezTo>
                    <a:pt x="44477" y="100037"/>
                    <a:pt x="44845" y="100037"/>
                    <a:pt x="44845" y="100037"/>
                  </a:cubicBezTo>
                  <a:cubicBezTo>
                    <a:pt x="44845" y="100037"/>
                    <a:pt x="45202" y="100049"/>
                    <a:pt x="45761" y="100049"/>
                  </a:cubicBezTo>
                  <a:cubicBezTo>
                    <a:pt x="46296" y="100049"/>
                    <a:pt x="47022" y="100013"/>
                    <a:pt x="47747" y="99942"/>
                  </a:cubicBezTo>
                  <a:cubicBezTo>
                    <a:pt x="48472" y="99870"/>
                    <a:pt x="49186" y="99740"/>
                    <a:pt x="49721" y="99632"/>
                  </a:cubicBezTo>
                  <a:cubicBezTo>
                    <a:pt x="50256" y="99514"/>
                    <a:pt x="50601" y="99418"/>
                    <a:pt x="50601" y="99418"/>
                  </a:cubicBezTo>
                  <a:cubicBezTo>
                    <a:pt x="50601" y="99418"/>
                    <a:pt x="50958" y="99335"/>
                    <a:pt x="51481" y="99169"/>
                  </a:cubicBezTo>
                  <a:cubicBezTo>
                    <a:pt x="51993" y="99002"/>
                    <a:pt x="52682" y="98752"/>
                    <a:pt x="53336" y="98455"/>
                  </a:cubicBezTo>
                  <a:cubicBezTo>
                    <a:pt x="54002" y="98158"/>
                    <a:pt x="54644" y="97813"/>
                    <a:pt x="55108" y="97551"/>
                  </a:cubicBezTo>
                  <a:cubicBezTo>
                    <a:pt x="55584" y="97266"/>
                    <a:pt x="55881" y="97076"/>
                    <a:pt x="55881" y="97076"/>
                  </a:cubicBezTo>
                  <a:cubicBezTo>
                    <a:pt x="55881" y="97076"/>
                    <a:pt x="56190" y="96885"/>
                    <a:pt x="56618" y="96552"/>
                  </a:cubicBezTo>
                  <a:cubicBezTo>
                    <a:pt x="57070" y="96243"/>
                    <a:pt x="57629" y="95779"/>
                    <a:pt x="58164" y="95304"/>
                  </a:cubicBezTo>
                  <a:cubicBezTo>
                    <a:pt x="58700" y="94816"/>
                    <a:pt x="59211" y="94293"/>
                    <a:pt x="59580" y="93889"/>
                  </a:cubicBezTo>
                  <a:cubicBezTo>
                    <a:pt x="59936" y="93496"/>
                    <a:pt x="60174" y="93211"/>
                    <a:pt x="60174" y="93211"/>
                  </a:cubicBezTo>
                  <a:cubicBezTo>
                    <a:pt x="60174" y="93211"/>
                    <a:pt x="60412" y="92925"/>
                    <a:pt x="60721" y="92497"/>
                  </a:cubicBezTo>
                  <a:cubicBezTo>
                    <a:pt x="61054" y="92069"/>
                    <a:pt x="61459" y="91451"/>
                    <a:pt x="61803" y="90832"/>
                  </a:cubicBezTo>
                  <a:cubicBezTo>
                    <a:pt x="62184" y="90202"/>
                    <a:pt x="62493" y="89548"/>
                    <a:pt x="62719" y="89049"/>
                  </a:cubicBezTo>
                  <a:cubicBezTo>
                    <a:pt x="62945" y="88537"/>
                    <a:pt x="63052" y="88216"/>
                    <a:pt x="63052" y="88216"/>
                  </a:cubicBezTo>
                  <a:cubicBezTo>
                    <a:pt x="63052" y="88216"/>
                    <a:pt x="63195" y="87871"/>
                    <a:pt x="63373" y="87348"/>
                  </a:cubicBezTo>
                  <a:cubicBezTo>
                    <a:pt x="63552" y="86837"/>
                    <a:pt x="63742" y="86135"/>
                    <a:pt x="63885" y="85421"/>
                  </a:cubicBezTo>
                  <a:cubicBezTo>
                    <a:pt x="64039" y="84708"/>
                    <a:pt x="64146" y="83994"/>
                    <a:pt x="64206" y="83447"/>
                  </a:cubicBezTo>
                  <a:cubicBezTo>
                    <a:pt x="64265" y="82912"/>
                    <a:pt x="64277" y="82532"/>
                    <a:pt x="64277" y="82532"/>
                  </a:cubicBezTo>
                  <a:cubicBezTo>
                    <a:pt x="64277" y="82532"/>
                    <a:pt x="64313" y="82175"/>
                    <a:pt x="64313" y="81628"/>
                  </a:cubicBezTo>
                  <a:lnTo>
                    <a:pt x="64313" y="81378"/>
                  </a:lnTo>
                  <a:lnTo>
                    <a:pt x="64313" y="81152"/>
                  </a:lnTo>
                  <a:cubicBezTo>
                    <a:pt x="64313" y="80986"/>
                    <a:pt x="64325" y="80831"/>
                    <a:pt x="64336" y="80665"/>
                  </a:cubicBezTo>
                  <a:cubicBezTo>
                    <a:pt x="64372" y="80320"/>
                    <a:pt x="64432" y="79999"/>
                    <a:pt x="64491" y="79737"/>
                  </a:cubicBezTo>
                  <a:cubicBezTo>
                    <a:pt x="64550" y="79487"/>
                    <a:pt x="64586" y="79321"/>
                    <a:pt x="64586" y="79321"/>
                  </a:cubicBezTo>
                  <a:cubicBezTo>
                    <a:pt x="64586" y="79321"/>
                    <a:pt x="64634" y="79166"/>
                    <a:pt x="64705" y="78928"/>
                  </a:cubicBezTo>
                  <a:cubicBezTo>
                    <a:pt x="64788" y="78691"/>
                    <a:pt x="64907" y="78369"/>
                    <a:pt x="65038" y="78060"/>
                  </a:cubicBezTo>
                  <a:cubicBezTo>
                    <a:pt x="65169" y="77751"/>
                    <a:pt x="65335" y="77454"/>
                    <a:pt x="65454" y="77228"/>
                  </a:cubicBezTo>
                  <a:cubicBezTo>
                    <a:pt x="65585" y="77002"/>
                    <a:pt x="65680" y="76871"/>
                    <a:pt x="65680" y="76871"/>
                  </a:cubicBezTo>
                  <a:cubicBezTo>
                    <a:pt x="65680" y="76871"/>
                    <a:pt x="65763" y="76728"/>
                    <a:pt x="65918" y="76514"/>
                  </a:cubicBezTo>
                  <a:cubicBezTo>
                    <a:pt x="66061" y="76312"/>
                    <a:pt x="66275" y="76039"/>
                    <a:pt x="66489" y="75789"/>
                  </a:cubicBezTo>
                  <a:cubicBezTo>
                    <a:pt x="66715" y="75539"/>
                    <a:pt x="66965" y="75301"/>
                    <a:pt x="67143" y="75135"/>
                  </a:cubicBezTo>
                  <a:cubicBezTo>
                    <a:pt x="67345" y="74968"/>
                    <a:pt x="67476" y="74849"/>
                    <a:pt x="67476" y="74849"/>
                  </a:cubicBezTo>
                  <a:cubicBezTo>
                    <a:pt x="67476" y="74849"/>
                    <a:pt x="67607" y="74742"/>
                    <a:pt x="67797" y="74600"/>
                  </a:cubicBezTo>
                  <a:cubicBezTo>
                    <a:pt x="68011" y="74445"/>
                    <a:pt x="68296" y="74255"/>
                    <a:pt x="68570" y="74088"/>
                  </a:cubicBezTo>
                  <a:cubicBezTo>
                    <a:pt x="68867" y="73910"/>
                    <a:pt x="69165" y="73767"/>
                    <a:pt x="69391" y="73660"/>
                  </a:cubicBezTo>
                  <a:cubicBezTo>
                    <a:pt x="69628" y="73553"/>
                    <a:pt x="69783" y="73494"/>
                    <a:pt x="69783" y="73494"/>
                  </a:cubicBezTo>
                  <a:cubicBezTo>
                    <a:pt x="69783" y="73494"/>
                    <a:pt x="69938" y="73434"/>
                    <a:pt x="70175" y="73351"/>
                  </a:cubicBezTo>
                  <a:cubicBezTo>
                    <a:pt x="70413" y="73280"/>
                    <a:pt x="70746" y="73173"/>
                    <a:pt x="71067" y="73113"/>
                  </a:cubicBezTo>
                  <a:cubicBezTo>
                    <a:pt x="71400" y="73042"/>
                    <a:pt x="71745" y="72994"/>
                    <a:pt x="71995" y="72959"/>
                  </a:cubicBezTo>
                  <a:cubicBezTo>
                    <a:pt x="72245" y="72935"/>
                    <a:pt x="72411" y="72935"/>
                    <a:pt x="72411" y="72935"/>
                  </a:cubicBezTo>
                  <a:cubicBezTo>
                    <a:pt x="72411" y="72935"/>
                    <a:pt x="72578" y="72923"/>
                    <a:pt x="72839" y="72923"/>
                  </a:cubicBezTo>
                  <a:cubicBezTo>
                    <a:pt x="73089" y="72923"/>
                    <a:pt x="73434" y="72935"/>
                    <a:pt x="73779" y="72959"/>
                  </a:cubicBezTo>
                  <a:cubicBezTo>
                    <a:pt x="74124" y="72994"/>
                    <a:pt x="74445" y="73054"/>
                    <a:pt x="74694" y="73101"/>
                  </a:cubicBezTo>
                  <a:cubicBezTo>
                    <a:pt x="74956" y="73137"/>
                    <a:pt x="75111" y="73185"/>
                    <a:pt x="75111" y="73185"/>
                  </a:cubicBezTo>
                  <a:cubicBezTo>
                    <a:pt x="75111" y="73185"/>
                    <a:pt x="75277" y="73232"/>
                    <a:pt x="75515" y="73303"/>
                  </a:cubicBezTo>
                  <a:cubicBezTo>
                    <a:pt x="75753" y="73375"/>
                    <a:pt x="76086" y="73494"/>
                    <a:pt x="76383" y="73636"/>
                  </a:cubicBezTo>
                  <a:cubicBezTo>
                    <a:pt x="76692" y="73767"/>
                    <a:pt x="76990" y="73934"/>
                    <a:pt x="77215" y="74053"/>
                  </a:cubicBezTo>
                  <a:cubicBezTo>
                    <a:pt x="77430" y="74172"/>
                    <a:pt x="77572" y="74267"/>
                    <a:pt x="77572" y="74267"/>
                  </a:cubicBezTo>
                  <a:cubicBezTo>
                    <a:pt x="77572" y="74267"/>
                    <a:pt x="77715" y="74362"/>
                    <a:pt x="77929" y="74505"/>
                  </a:cubicBezTo>
                  <a:cubicBezTo>
                    <a:pt x="78131" y="74659"/>
                    <a:pt x="78405" y="74861"/>
                    <a:pt x="78654" y="75087"/>
                  </a:cubicBezTo>
                  <a:cubicBezTo>
                    <a:pt x="78904" y="75313"/>
                    <a:pt x="79142" y="75551"/>
                    <a:pt x="79320" y="75741"/>
                  </a:cubicBezTo>
                  <a:cubicBezTo>
                    <a:pt x="79487" y="75932"/>
                    <a:pt x="79606" y="76074"/>
                    <a:pt x="79606" y="76074"/>
                  </a:cubicBezTo>
                  <a:cubicBezTo>
                    <a:pt x="79606" y="76074"/>
                    <a:pt x="79713" y="76205"/>
                    <a:pt x="79867" y="76395"/>
                  </a:cubicBezTo>
                  <a:cubicBezTo>
                    <a:pt x="80022" y="76609"/>
                    <a:pt x="80212" y="76871"/>
                    <a:pt x="80391" y="77168"/>
                  </a:cubicBezTo>
                  <a:cubicBezTo>
                    <a:pt x="80569" y="77466"/>
                    <a:pt x="80724" y="77763"/>
                    <a:pt x="80819" y="77989"/>
                  </a:cubicBezTo>
                  <a:cubicBezTo>
                    <a:pt x="80926" y="78215"/>
                    <a:pt x="80985" y="78369"/>
                    <a:pt x="80985" y="78369"/>
                  </a:cubicBezTo>
                  <a:cubicBezTo>
                    <a:pt x="80985" y="78369"/>
                    <a:pt x="81045" y="78524"/>
                    <a:pt x="81140" y="78774"/>
                  </a:cubicBezTo>
                  <a:cubicBezTo>
                    <a:pt x="81211" y="79012"/>
                    <a:pt x="81318" y="79345"/>
                    <a:pt x="81390" y="79666"/>
                  </a:cubicBezTo>
                  <a:cubicBezTo>
                    <a:pt x="81461" y="79999"/>
                    <a:pt x="81508" y="80332"/>
                    <a:pt x="81532" y="80593"/>
                  </a:cubicBezTo>
                  <a:cubicBezTo>
                    <a:pt x="81568" y="80843"/>
                    <a:pt x="81568" y="81010"/>
                    <a:pt x="81568" y="81010"/>
                  </a:cubicBezTo>
                  <a:cubicBezTo>
                    <a:pt x="81568" y="81010"/>
                    <a:pt x="81580" y="81164"/>
                    <a:pt x="81580" y="81438"/>
                  </a:cubicBezTo>
                  <a:lnTo>
                    <a:pt x="81580" y="82829"/>
                  </a:lnTo>
                  <a:lnTo>
                    <a:pt x="81580" y="84958"/>
                  </a:lnTo>
                  <a:lnTo>
                    <a:pt x="81580" y="89215"/>
                  </a:lnTo>
                  <a:lnTo>
                    <a:pt x="81580" y="93461"/>
                  </a:lnTo>
                  <a:lnTo>
                    <a:pt x="81580" y="97718"/>
                  </a:lnTo>
                  <a:lnTo>
                    <a:pt x="81580" y="101963"/>
                  </a:lnTo>
                  <a:lnTo>
                    <a:pt x="81580" y="106209"/>
                  </a:lnTo>
                  <a:lnTo>
                    <a:pt x="81580" y="110466"/>
                  </a:lnTo>
                  <a:lnTo>
                    <a:pt x="81580" y="114712"/>
                  </a:lnTo>
                  <a:lnTo>
                    <a:pt x="81580" y="118969"/>
                  </a:lnTo>
                  <a:lnTo>
                    <a:pt x="91486" y="118969"/>
                  </a:lnTo>
                  <a:lnTo>
                    <a:pt x="91486" y="114712"/>
                  </a:lnTo>
                  <a:lnTo>
                    <a:pt x="91486" y="110466"/>
                  </a:lnTo>
                  <a:lnTo>
                    <a:pt x="91486" y="106209"/>
                  </a:lnTo>
                  <a:lnTo>
                    <a:pt x="91486" y="101963"/>
                  </a:lnTo>
                  <a:lnTo>
                    <a:pt x="91486" y="97718"/>
                  </a:lnTo>
                  <a:lnTo>
                    <a:pt x="91486" y="93461"/>
                  </a:lnTo>
                  <a:lnTo>
                    <a:pt x="91486" y="89179"/>
                  </a:lnTo>
                  <a:lnTo>
                    <a:pt x="91486" y="84934"/>
                  </a:lnTo>
                  <a:lnTo>
                    <a:pt x="91486" y="82805"/>
                  </a:lnTo>
                  <a:cubicBezTo>
                    <a:pt x="91498" y="82258"/>
                    <a:pt x="91498" y="81687"/>
                    <a:pt x="91498" y="81271"/>
                  </a:cubicBezTo>
                  <a:cubicBezTo>
                    <a:pt x="91486" y="80736"/>
                    <a:pt x="91462" y="80367"/>
                    <a:pt x="91462" y="80367"/>
                  </a:cubicBezTo>
                  <a:cubicBezTo>
                    <a:pt x="91462" y="80367"/>
                    <a:pt x="91450" y="80011"/>
                    <a:pt x="91391" y="79464"/>
                  </a:cubicBezTo>
                  <a:cubicBezTo>
                    <a:pt x="91331" y="78928"/>
                    <a:pt x="91224" y="78191"/>
                    <a:pt x="91058" y="77501"/>
                  </a:cubicBezTo>
                  <a:cubicBezTo>
                    <a:pt x="90903" y="76788"/>
                    <a:pt x="90713" y="76086"/>
                    <a:pt x="90523" y="75575"/>
                  </a:cubicBezTo>
                  <a:cubicBezTo>
                    <a:pt x="90344" y="75063"/>
                    <a:pt x="90213" y="74731"/>
                    <a:pt x="90213" y="74731"/>
                  </a:cubicBezTo>
                  <a:cubicBezTo>
                    <a:pt x="90213" y="74731"/>
                    <a:pt x="90083" y="74386"/>
                    <a:pt x="89857" y="73898"/>
                  </a:cubicBezTo>
                  <a:cubicBezTo>
                    <a:pt x="89631" y="73410"/>
                    <a:pt x="89310" y="72756"/>
                    <a:pt x="88941" y="72126"/>
                  </a:cubicBezTo>
                  <a:cubicBezTo>
                    <a:pt x="88560" y="71508"/>
                    <a:pt x="88168" y="70913"/>
                    <a:pt x="87835" y="70461"/>
                  </a:cubicBezTo>
                  <a:cubicBezTo>
                    <a:pt x="87514" y="70033"/>
                    <a:pt x="87276" y="69748"/>
                    <a:pt x="87276" y="69748"/>
                  </a:cubicBezTo>
                  <a:cubicBezTo>
                    <a:pt x="87276" y="69748"/>
                    <a:pt x="87050" y="69474"/>
                    <a:pt x="86681" y="69070"/>
                  </a:cubicBezTo>
                  <a:cubicBezTo>
                    <a:pt x="86301" y="68666"/>
                    <a:pt x="85801" y="68142"/>
                    <a:pt x="85266" y="67667"/>
                  </a:cubicBezTo>
                  <a:cubicBezTo>
                    <a:pt x="84731" y="67191"/>
                    <a:pt x="84148" y="66751"/>
                    <a:pt x="83708" y="66442"/>
                  </a:cubicBezTo>
                  <a:cubicBezTo>
                    <a:pt x="83257" y="66121"/>
                    <a:pt x="82947" y="65930"/>
                    <a:pt x="82947" y="65930"/>
                  </a:cubicBezTo>
                  <a:cubicBezTo>
                    <a:pt x="82947" y="65930"/>
                    <a:pt x="82650" y="65740"/>
                    <a:pt x="82174" y="65455"/>
                  </a:cubicBezTo>
                  <a:cubicBezTo>
                    <a:pt x="81699" y="65193"/>
                    <a:pt x="81057" y="64848"/>
                    <a:pt x="80391" y="64563"/>
                  </a:cubicBezTo>
                  <a:cubicBezTo>
                    <a:pt x="79725" y="64265"/>
                    <a:pt x="79035" y="64028"/>
                    <a:pt x="78512" y="63861"/>
                  </a:cubicBezTo>
                  <a:cubicBezTo>
                    <a:pt x="78000" y="63707"/>
                    <a:pt x="77644" y="63611"/>
                    <a:pt x="77644" y="63611"/>
                  </a:cubicBezTo>
                  <a:cubicBezTo>
                    <a:pt x="77644" y="63611"/>
                    <a:pt x="77287" y="63528"/>
                    <a:pt x="76752" y="63409"/>
                  </a:cubicBezTo>
                  <a:cubicBezTo>
                    <a:pt x="76217" y="63290"/>
                    <a:pt x="75503" y="63171"/>
                    <a:pt x="74766" y="63112"/>
                  </a:cubicBezTo>
                  <a:cubicBezTo>
                    <a:pt x="74040" y="63029"/>
                    <a:pt x="73327" y="63017"/>
                    <a:pt x="72780" y="63017"/>
                  </a:cubicBezTo>
                  <a:cubicBezTo>
                    <a:pt x="72245" y="63017"/>
                    <a:pt x="71876" y="63053"/>
                    <a:pt x="71876" y="63053"/>
                  </a:cubicBezTo>
                  <a:cubicBezTo>
                    <a:pt x="71876" y="63053"/>
                    <a:pt x="71519" y="63064"/>
                    <a:pt x="70960" y="63124"/>
                  </a:cubicBezTo>
                  <a:cubicBezTo>
                    <a:pt x="70425" y="63183"/>
                    <a:pt x="69700" y="63290"/>
                    <a:pt x="68986" y="63433"/>
                  </a:cubicBezTo>
                  <a:cubicBezTo>
                    <a:pt x="68273" y="63588"/>
                    <a:pt x="67571" y="63790"/>
                    <a:pt x="67060" y="63968"/>
                  </a:cubicBezTo>
                  <a:cubicBezTo>
                    <a:pt x="66536" y="64147"/>
                    <a:pt x="66192" y="64277"/>
                    <a:pt x="66192" y="64277"/>
                  </a:cubicBezTo>
                  <a:cubicBezTo>
                    <a:pt x="66192" y="64277"/>
                    <a:pt x="65859" y="64420"/>
                    <a:pt x="65359" y="64634"/>
                  </a:cubicBezTo>
                  <a:cubicBezTo>
                    <a:pt x="64872" y="64860"/>
                    <a:pt x="64217" y="65193"/>
                    <a:pt x="63587" y="65550"/>
                  </a:cubicBezTo>
                  <a:cubicBezTo>
                    <a:pt x="62969" y="65918"/>
                    <a:pt x="62362" y="66323"/>
                    <a:pt x="61922" y="66644"/>
                  </a:cubicBezTo>
                  <a:cubicBezTo>
                    <a:pt x="61494" y="66977"/>
                    <a:pt x="61209" y="67191"/>
                    <a:pt x="61209" y="67191"/>
                  </a:cubicBezTo>
                  <a:cubicBezTo>
                    <a:pt x="61209" y="67191"/>
                    <a:pt x="60935" y="67417"/>
                    <a:pt x="60531" y="67786"/>
                  </a:cubicBezTo>
                  <a:cubicBezTo>
                    <a:pt x="60127" y="68142"/>
                    <a:pt x="59603" y="68666"/>
                    <a:pt x="59116" y="69201"/>
                  </a:cubicBezTo>
                  <a:cubicBezTo>
                    <a:pt x="58628" y="69736"/>
                    <a:pt x="58188" y="70319"/>
                    <a:pt x="57867" y="70759"/>
                  </a:cubicBezTo>
                  <a:cubicBezTo>
                    <a:pt x="57558" y="71210"/>
                    <a:pt x="57368" y="71508"/>
                    <a:pt x="57368" y="71508"/>
                  </a:cubicBezTo>
                  <a:cubicBezTo>
                    <a:pt x="57368" y="71508"/>
                    <a:pt x="57177" y="71805"/>
                    <a:pt x="56892" y="72281"/>
                  </a:cubicBezTo>
                  <a:cubicBezTo>
                    <a:pt x="56618" y="72756"/>
                    <a:pt x="56274" y="73399"/>
                    <a:pt x="55976" y="74065"/>
                  </a:cubicBezTo>
                  <a:cubicBezTo>
                    <a:pt x="55679" y="74731"/>
                    <a:pt x="55429" y="75420"/>
                    <a:pt x="55263" y="75932"/>
                  </a:cubicBezTo>
                  <a:cubicBezTo>
                    <a:pt x="55108" y="76455"/>
                    <a:pt x="55013" y="76812"/>
                    <a:pt x="55013" y="76812"/>
                  </a:cubicBezTo>
                  <a:cubicBezTo>
                    <a:pt x="55013" y="76812"/>
                    <a:pt x="54906" y="77168"/>
                    <a:pt x="54811" y="77692"/>
                  </a:cubicBezTo>
                  <a:cubicBezTo>
                    <a:pt x="54692" y="78227"/>
                    <a:pt x="54573" y="78940"/>
                    <a:pt x="54490" y="79666"/>
                  </a:cubicBezTo>
                  <a:cubicBezTo>
                    <a:pt x="54466" y="80022"/>
                    <a:pt x="54430" y="80391"/>
                    <a:pt x="54418" y="80724"/>
                  </a:cubicBezTo>
                  <a:cubicBezTo>
                    <a:pt x="54407" y="80891"/>
                    <a:pt x="54407" y="81045"/>
                    <a:pt x="54407" y="81212"/>
                  </a:cubicBezTo>
                  <a:lnTo>
                    <a:pt x="54407" y="81604"/>
                  </a:lnTo>
                  <a:cubicBezTo>
                    <a:pt x="54407" y="81854"/>
                    <a:pt x="54395" y="82032"/>
                    <a:pt x="54395" y="82032"/>
                  </a:cubicBezTo>
                  <a:cubicBezTo>
                    <a:pt x="54395" y="82032"/>
                    <a:pt x="54359" y="82710"/>
                    <a:pt x="54216" y="83364"/>
                  </a:cubicBezTo>
                  <a:cubicBezTo>
                    <a:pt x="54133" y="83697"/>
                    <a:pt x="54050" y="84018"/>
                    <a:pt x="53978" y="84256"/>
                  </a:cubicBezTo>
                  <a:cubicBezTo>
                    <a:pt x="53895" y="84494"/>
                    <a:pt x="53824" y="84660"/>
                    <a:pt x="53824" y="84660"/>
                  </a:cubicBezTo>
                  <a:cubicBezTo>
                    <a:pt x="53824" y="84660"/>
                    <a:pt x="53764" y="84827"/>
                    <a:pt x="53657" y="85053"/>
                  </a:cubicBezTo>
                  <a:cubicBezTo>
                    <a:pt x="53562" y="85291"/>
                    <a:pt x="53408" y="85588"/>
                    <a:pt x="53241" y="85885"/>
                  </a:cubicBezTo>
                  <a:cubicBezTo>
                    <a:pt x="53087" y="86183"/>
                    <a:pt x="52884" y="86456"/>
                    <a:pt x="52742" y="86658"/>
                  </a:cubicBezTo>
                  <a:cubicBezTo>
                    <a:pt x="52587" y="86860"/>
                    <a:pt x="52492" y="86991"/>
                    <a:pt x="52492" y="86991"/>
                  </a:cubicBezTo>
                  <a:cubicBezTo>
                    <a:pt x="52492" y="86991"/>
                    <a:pt x="52385" y="87134"/>
                    <a:pt x="52218" y="87324"/>
                  </a:cubicBezTo>
                  <a:cubicBezTo>
                    <a:pt x="52052" y="87514"/>
                    <a:pt x="51814" y="87752"/>
                    <a:pt x="51564" y="87978"/>
                  </a:cubicBezTo>
                  <a:cubicBezTo>
                    <a:pt x="51315" y="88204"/>
                    <a:pt x="51041" y="88406"/>
                    <a:pt x="50839" y="88561"/>
                  </a:cubicBezTo>
                  <a:cubicBezTo>
                    <a:pt x="50625" y="88704"/>
                    <a:pt x="50494" y="88799"/>
                    <a:pt x="50494" y="88799"/>
                  </a:cubicBezTo>
                  <a:cubicBezTo>
                    <a:pt x="50494" y="88799"/>
                    <a:pt x="50363" y="88882"/>
                    <a:pt x="50137" y="89013"/>
                  </a:cubicBezTo>
                  <a:cubicBezTo>
                    <a:pt x="49911" y="89156"/>
                    <a:pt x="49614" y="89298"/>
                    <a:pt x="49317" y="89453"/>
                  </a:cubicBezTo>
                  <a:cubicBezTo>
                    <a:pt x="48710" y="89726"/>
                    <a:pt x="48056" y="89893"/>
                    <a:pt x="48056" y="89893"/>
                  </a:cubicBezTo>
                  <a:cubicBezTo>
                    <a:pt x="48056" y="89893"/>
                    <a:pt x="47402" y="90071"/>
                    <a:pt x="46736" y="90143"/>
                  </a:cubicBezTo>
                  <a:cubicBezTo>
                    <a:pt x="46391" y="90178"/>
                    <a:pt x="46046" y="90190"/>
                    <a:pt x="45797" y="90190"/>
                  </a:cubicBezTo>
                  <a:cubicBezTo>
                    <a:pt x="45547" y="90190"/>
                    <a:pt x="45369" y="90178"/>
                    <a:pt x="45369" y="90178"/>
                  </a:cubicBezTo>
                  <a:cubicBezTo>
                    <a:pt x="45369" y="90178"/>
                    <a:pt x="45202" y="90178"/>
                    <a:pt x="44952" y="90143"/>
                  </a:cubicBezTo>
                  <a:cubicBezTo>
                    <a:pt x="44703" y="90119"/>
                    <a:pt x="44358" y="90071"/>
                    <a:pt x="44037" y="90012"/>
                  </a:cubicBezTo>
                  <a:cubicBezTo>
                    <a:pt x="43704" y="89940"/>
                    <a:pt x="43383" y="89845"/>
                    <a:pt x="43145" y="89774"/>
                  </a:cubicBezTo>
                  <a:cubicBezTo>
                    <a:pt x="42907" y="89703"/>
                    <a:pt x="42741" y="89643"/>
                    <a:pt x="42741" y="89643"/>
                  </a:cubicBezTo>
                  <a:cubicBezTo>
                    <a:pt x="42741" y="89643"/>
                    <a:pt x="42574" y="89584"/>
                    <a:pt x="42348" y="89477"/>
                  </a:cubicBezTo>
                  <a:cubicBezTo>
                    <a:pt x="42110" y="89370"/>
                    <a:pt x="41813" y="89227"/>
                    <a:pt x="41516" y="89060"/>
                  </a:cubicBezTo>
                  <a:cubicBezTo>
                    <a:pt x="41218" y="88894"/>
                    <a:pt x="40945" y="88704"/>
                    <a:pt x="40731" y="88561"/>
                  </a:cubicBezTo>
                  <a:cubicBezTo>
                    <a:pt x="40529" y="88406"/>
                    <a:pt x="40386" y="88299"/>
                    <a:pt x="40386" y="88299"/>
                  </a:cubicBezTo>
                  <a:cubicBezTo>
                    <a:pt x="40386" y="88299"/>
                    <a:pt x="40255" y="88204"/>
                    <a:pt x="40065" y="88038"/>
                  </a:cubicBezTo>
                  <a:cubicBezTo>
                    <a:pt x="39875" y="87871"/>
                    <a:pt x="39637" y="87633"/>
                    <a:pt x="39399" y="87384"/>
                  </a:cubicBezTo>
                  <a:cubicBezTo>
                    <a:pt x="39173" y="87134"/>
                    <a:pt x="38947" y="86860"/>
                    <a:pt x="38804" y="86658"/>
                  </a:cubicBezTo>
                  <a:cubicBezTo>
                    <a:pt x="38650" y="86444"/>
                    <a:pt x="38566" y="86313"/>
                    <a:pt x="38566" y="86313"/>
                  </a:cubicBezTo>
                  <a:cubicBezTo>
                    <a:pt x="38566" y="86313"/>
                    <a:pt x="38471" y="86183"/>
                    <a:pt x="38340" y="85957"/>
                  </a:cubicBezTo>
                  <a:cubicBezTo>
                    <a:pt x="38210" y="85731"/>
                    <a:pt x="38055" y="85433"/>
                    <a:pt x="37912" y="85136"/>
                  </a:cubicBezTo>
                  <a:cubicBezTo>
                    <a:pt x="37770" y="84827"/>
                    <a:pt x="37651" y="84506"/>
                    <a:pt x="37567" y="84280"/>
                  </a:cubicBezTo>
                  <a:cubicBezTo>
                    <a:pt x="37496" y="84042"/>
                    <a:pt x="37449" y="83876"/>
                    <a:pt x="37449" y="83876"/>
                  </a:cubicBezTo>
                  <a:cubicBezTo>
                    <a:pt x="37449" y="83876"/>
                    <a:pt x="37401" y="83709"/>
                    <a:pt x="37342" y="83471"/>
                  </a:cubicBezTo>
                  <a:cubicBezTo>
                    <a:pt x="37282" y="83221"/>
                    <a:pt x="37223" y="82888"/>
                    <a:pt x="37199" y="82544"/>
                  </a:cubicBezTo>
                  <a:cubicBezTo>
                    <a:pt x="37151" y="82211"/>
                    <a:pt x="37139" y="81866"/>
                    <a:pt x="37139" y="81616"/>
                  </a:cubicBezTo>
                  <a:cubicBezTo>
                    <a:pt x="37139" y="81354"/>
                    <a:pt x="37151" y="81176"/>
                    <a:pt x="37151" y="81176"/>
                  </a:cubicBezTo>
                  <a:cubicBezTo>
                    <a:pt x="37151" y="81176"/>
                    <a:pt x="37151" y="81021"/>
                    <a:pt x="37175" y="80760"/>
                  </a:cubicBezTo>
                  <a:cubicBezTo>
                    <a:pt x="37211" y="80510"/>
                    <a:pt x="37258" y="80165"/>
                    <a:pt x="37318" y="79844"/>
                  </a:cubicBezTo>
                  <a:cubicBezTo>
                    <a:pt x="37377" y="79511"/>
                    <a:pt x="37460" y="79190"/>
                    <a:pt x="37556" y="78952"/>
                  </a:cubicBezTo>
                  <a:cubicBezTo>
                    <a:pt x="37627" y="78714"/>
                    <a:pt x="37686" y="78548"/>
                    <a:pt x="37686" y="78548"/>
                  </a:cubicBezTo>
                  <a:cubicBezTo>
                    <a:pt x="37686" y="78548"/>
                    <a:pt x="37746" y="78381"/>
                    <a:pt x="37853" y="78167"/>
                  </a:cubicBezTo>
                  <a:cubicBezTo>
                    <a:pt x="37948" y="77929"/>
                    <a:pt x="38103" y="77632"/>
                    <a:pt x="38269" y="77335"/>
                  </a:cubicBezTo>
                  <a:cubicBezTo>
                    <a:pt x="38424" y="77038"/>
                    <a:pt x="38626" y="76752"/>
                    <a:pt x="38769" y="76550"/>
                  </a:cubicBezTo>
                  <a:cubicBezTo>
                    <a:pt x="38923" y="76336"/>
                    <a:pt x="39018" y="76205"/>
                    <a:pt x="39018" y="76205"/>
                  </a:cubicBezTo>
                  <a:cubicBezTo>
                    <a:pt x="39018" y="76205"/>
                    <a:pt x="39125" y="76074"/>
                    <a:pt x="39292" y="75872"/>
                  </a:cubicBezTo>
                  <a:cubicBezTo>
                    <a:pt x="39458" y="75682"/>
                    <a:pt x="39696" y="75444"/>
                    <a:pt x="39946" y="75206"/>
                  </a:cubicBezTo>
                  <a:cubicBezTo>
                    <a:pt x="40196" y="74980"/>
                    <a:pt x="40469" y="74766"/>
                    <a:pt x="40659" y="74612"/>
                  </a:cubicBezTo>
                  <a:cubicBezTo>
                    <a:pt x="40862" y="74469"/>
                    <a:pt x="41004" y="74374"/>
                    <a:pt x="41004" y="74374"/>
                  </a:cubicBezTo>
                  <a:cubicBezTo>
                    <a:pt x="41004" y="74374"/>
                    <a:pt x="41135" y="74291"/>
                    <a:pt x="41361" y="74148"/>
                  </a:cubicBezTo>
                  <a:cubicBezTo>
                    <a:pt x="41575" y="74017"/>
                    <a:pt x="41872" y="73850"/>
                    <a:pt x="42170" y="73720"/>
                  </a:cubicBezTo>
                  <a:cubicBezTo>
                    <a:pt x="42491" y="73577"/>
                    <a:pt x="42800" y="73458"/>
                    <a:pt x="43038" y="73375"/>
                  </a:cubicBezTo>
                  <a:cubicBezTo>
                    <a:pt x="43276" y="73303"/>
                    <a:pt x="43442" y="73256"/>
                    <a:pt x="43442" y="73256"/>
                  </a:cubicBezTo>
                  <a:cubicBezTo>
                    <a:pt x="43442" y="73256"/>
                    <a:pt x="43597" y="73220"/>
                    <a:pt x="43835" y="73161"/>
                  </a:cubicBezTo>
                  <a:cubicBezTo>
                    <a:pt x="44096" y="73101"/>
                    <a:pt x="44417" y="73042"/>
                    <a:pt x="44750" y="73006"/>
                  </a:cubicBezTo>
                  <a:cubicBezTo>
                    <a:pt x="45083" y="72959"/>
                    <a:pt x="45416" y="72947"/>
                    <a:pt x="45678" y="72947"/>
                  </a:cubicBezTo>
                  <a:lnTo>
                    <a:pt x="46249" y="72947"/>
                  </a:lnTo>
                  <a:cubicBezTo>
                    <a:pt x="46415" y="72947"/>
                    <a:pt x="46498" y="72935"/>
                    <a:pt x="46498" y="72935"/>
                  </a:cubicBezTo>
                  <a:cubicBezTo>
                    <a:pt x="46498" y="72935"/>
                    <a:pt x="46855" y="72923"/>
                    <a:pt x="47402" y="72875"/>
                  </a:cubicBezTo>
                  <a:cubicBezTo>
                    <a:pt x="47937" y="72828"/>
                    <a:pt x="48675" y="72745"/>
                    <a:pt x="49388" y="72590"/>
                  </a:cubicBezTo>
                  <a:cubicBezTo>
                    <a:pt x="50102" y="72459"/>
                    <a:pt x="50791" y="72269"/>
                    <a:pt x="51315" y="72102"/>
                  </a:cubicBezTo>
                  <a:cubicBezTo>
                    <a:pt x="51838" y="71936"/>
                    <a:pt x="52183" y="71805"/>
                    <a:pt x="52183" y="71805"/>
                  </a:cubicBezTo>
                  <a:cubicBezTo>
                    <a:pt x="52183" y="71805"/>
                    <a:pt x="52516" y="71686"/>
                    <a:pt x="53027" y="71460"/>
                  </a:cubicBezTo>
                  <a:cubicBezTo>
                    <a:pt x="53527" y="71258"/>
                    <a:pt x="54181" y="70937"/>
                    <a:pt x="54823" y="70580"/>
                  </a:cubicBezTo>
                  <a:cubicBezTo>
                    <a:pt x="55465" y="70223"/>
                    <a:pt x="56071" y="69831"/>
                    <a:pt x="56500" y="69510"/>
                  </a:cubicBezTo>
                  <a:cubicBezTo>
                    <a:pt x="56951" y="69201"/>
                    <a:pt x="57237" y="68963"/>
                    <a:pt x="57237" y="68963"/>
                  </a:cubicBezTo>
                  <a:cubicBezTo>
                    <a:pt x="57237" y="68963"/>
                    <a:pt x="57510" y="68737"/>
                    <a:pt x="57927" y="68380"/>
                  </a:cubicBezTo>
                  <a:cubicBezTo>
                    <a:pt x="58343" y="68023"/>
                    <a:pt x="58866" y="67536"/>
                    <a:pt x="59354" y="67001"/>
                  </a:cubicBezTo>
                  <a:cubicBezTo>
                    <a:pt x="59853" y="66466"/>
                    <a:pt x="60305" y="65907"/>
                    <a:pt x="60638" y="65467"/>
                  </a:cubicBezTo>
                  <a:cubicBezTo>
                    <a:pt x="60959" y="65038"/>
                    <a:pt x="61161" y="64729"/>
                    <a:pt x="61161" y="64729"/>
                  </a:cubicBezTo>
                  <a:cubicBezTo>
                    <a:pt x="61161" y="64729"/>
                    <a:pt x="61363" y="64432"/>
                    <a:pt x="61649" y="63968"/>
                  </a:cubicBezTo>
                  <a:cubicBezTo>
                    <a:pt x="61934" y="63504"/>
                    <a:pt x="62291" y="62874"/>
                    <a:pt x="62588" y="62196"/>
                  </a:cubicBezTo>
                  <a:cubicBezTo>
                    <a:pt x="62897" y="61542"/>
                    <a:pt x="63147" y="60864"/>
                    <a:pt x="63326" y="60341"/>
                  </a:cubicBezTo>
                  <a:cubicBezTo>
                    <a:pt x="63504" y="59818"/>
                    <a:pt x="63587" y="59485"/>
                    <a:pt x="63587" y="59485"/>
                  </a:cubicBezTo>
                  <a:cubicBezTo>
                    <a:pt x="63587" y="59485"/>
                    <a:pt x="63694" y="59140"/>
                    <a:pt x="63813" y="58605"/>
                  </a:cubicBezTo>
                  <a:cubicBezTo>
                    <a:pt x="63932" y="58070"/>
                    <a:pt x="64075" y="57356"/>
                    <a:pt x="64158" y="56643"/>
                  </a:cubicBezTo>
                  <a:cubicBezTo>
                    <a:pt x="64253" y="55929"/>
                    <a:pt x="64277" y="55204"/>
                    <a:pt x="64289" y="54645"/>
                  </a:cubicBezTo>
                  <a:cubicBezTo>
                    <a:pt x="64289" y="54110"/>
                    <a:pt x="64277" y="53741"/>
                    <a:pt x="64277" y="53741"/>
                  </a:cubicBezTo>
                  <a:cubicBezTo>
                    <a:pt x="64277" y="53741"/>
                    <a:pt x="64265" y="53384"/>
                    <a:pt x="64217" y="52837"/>
                  </a:cubicBezTo>
                  <a:cubicBezTo>
                    <a:pt x="64170" y="52302"/>
                    <a:pt x="64087" y="51577"/>
                    <a:pt x="63944" y="50863"/>
                  </a:cubicBezTo>
                  <a:cubicBezTo>
                    <a:pt x="63813" y="50150"/>
                    <a:pt x="63623" y="49448"/>
                    <a:pt x="63456" y="48925"/>
                  </a:cubicBezTo>
                  <a:cubicBezTo>
                    <a:pt x="63290" y="48401"/>
                    <a:pt x="63159" y="48069"/>
                    <a:pt x="63159" y="48069"/>
                  </a:cubicBezTo>
                  <a:cubicBezTo>
                    <a:pt x="63159" y="48069"/>
                    <a:pt x="63040" y="47724"/>
                    <a:pt x="62838" y="47212"/>
                  </a:cubicBezTo>
                  <a:cubicBezTo>
                    <a:pt x="62624" y="46713"/>
                    <a:pt x="62315" y="46059"/>
                    <a:pt x="61958" y="45417"/>
                  </a:cubicBezTo>
                  <a:cubicBezTo>
                    <a:pt x="61601" y="44774"/>
                    <a:pt x="61209" y="44168"/>
                    <a:pt x="60900" y="43728"/>
                  </a:cubicBezTo>
                  <a:cubicBezTo>
                    <a:pt x="60590" y="43276"/>
                    <a:pt x="60364" y="42991"/>
                    <a:pt x="60364" y="42991"/>
                  </a:cubicBezTo>
                  <a:cubicBezTo>
                    <a:pt x="60364" y="42991"/>
                    <a:pt x="60139" y="42717"/>
                    <a:pt x="59782" y="42301"/>
                  </a:cubicBezTo>
                  <a:cubicBezTo>
                    <a:pt x="59425" y="41885"/>
                    <a:pt x="58937" y="41361"/>
                    <a:pt x="58402" y="40850"/>
                  </a:cubicBezTo>
                  <a:cubicBezTo>
                    <a:pt x="57867" y="40362"/>
                    <a:pt x="57320" y="39899"/>
                    <a:pt x="56880" y="39578"/>
                  </a:cubicBezTo>
                  <a:cubicBezTo>
                    <a:pt x="56440" y="39245"/>
                    <a:pt x="56131" y="39054"/>
                    <a:pt x="56131" y="39054"/>
                  </a:cubicBezTo>
                  <a:cubicBezTo>
                    <a:pt x="56131" y="39054"/>
                    <a:pt x="55834" y="38852"/>
                    <a:pt x="55370" y="38567"/>
                  </a:cubicBezTo>
                  <a:cubicBezTo>
                    <a:pt x="54918" y="38281"/>
                    <a:pt x="54276" y="37925"/>
                    <a:pt x="53622" y="37615"/>
                  </a:cubicBezTo>
                  <a:cubicBezTo>
                    <a:pt x="52968" y="37306"/>
                    <a:pt x="52278" y="37033"/>
                    <a:pt x="51767" y="36866"/>
                  </a:cubicBezTo>
                  <a:cubicBezTo>
                    <a:pt x="51243" y="36688"/>
                    <a:pt x="50898" y="36605"/>
                    <a:pt x="50898" y="36605"/>
                  </a:cubicBezTo>
                  <a:cubicBezTo>
                    <a:pt x="50898" y="36605"/>
                    <a:pt x="50554" y="36498"/>
                    <a:pt x="50018" y="36367"/>
                  </a:cubicBezTo>
                  <a:cubicBezTo>
                    <a:pt x="49483" y="36236"/>
                    <a:pt x="48770" y="36093"/>
                    <a:pt x="48056" y="36010"/>
                  </a:cubicBezTo>
                  <a:cubicBezTo>
                    <a:pt x="47343" y="35915"/>
                    <a:pt x="46617" y="35879"/>
                    <a:pt x="46070" y="35879"/>
                  </a:cubicBezTo>
                  <a:cubicBezTo>
                    <a:pt x="45892" y="35871"/>
                    <a:pt x="45732" y="35869"/>
                    <a:pt x="45598" y="35869"/>
                  </a:cubicBezTo>
                  <a:cubicBezTo>
                    <a:pt x="45330" y="35869"/>
                    <a:pt x="45166" y="35879"/>
                    <a:pt x="45166" y="35879"/>
                  </a:cubicBezTo>
                  <a:cubicBezTo>
                    <a:pt x="45166" y="35879"/>
                    <a:pt x="44810" y="35879"/>
                    <a:pt x="44251" y="35915"/>
                  </a:cubicBezTo>
                  <a:cubicBezTo>
                    <a:pt x="43716" y="35962"/>
                    <a:pt x="42990" y="36058"/>
                    <a:pt x="42277" y="36188"/>
                  </a:cubicBezTo>
                  <a:cubicBezTo>
                    <a:pt x="41563" y="36319"/>
                    <a:pt x="40862" y="36498"/>
                    <a:pt x="40326" y="36664"/>
                  </a:cubicBezTo>
                  <a:cubicBezTo>
                    <a:pt x="39815" y="36831"/>
                    <a:pt x="39470" y="36949"/>
                    <a:pt x="39470" y="36949"/>
                  </a:cubicBezTo>
                  <a:cubicBezTo>
                    <a:pt x="39470" y="36949"/>
                    <a:pt x="39125" y="37068"/>
                    <a:pt x="38626" y="37271"/>
                  </a:cubicBezTo>
                  <a:cubicBezTo>
                    <a:pt x="38115" y="37485"/>
                    <a:pt x="37460" y="37794"/>
                    <a:pt x="36818" y="38139"/>
                  </a:cubicBezTo>
                  <a:cubicBezTo>
                    <a:pt x="36188" y="38472"/>
                    <a:pt x="35570" y="38876"/>
                    <a:pt x="35130" y="39185"/>
                  </a:cubicBezTo>
                  <a:cubicBezTo>
                    <a:pt x="34678" y="39506"/>
                    <a:pt x="34404" y="39720"/>
                    <a:pt x="34404" y="39720"/>
                  </a:cubicBezTo>
                  <a:cubicBezTo>
                    <a:pt x="34404" y="39720"/>
                    <a:pt x="34119" y="39946"/>
                    <a:pt x="33703" y="40291"/>
                  </a:cubicBezTo>
                  <a:cubicBezTo>
                    <a:pt x="33286" y="40648"/>
                    <a:pt x="32751" y="41135"/>
                    <a:pt x="32264" y="41659"/>
                  </a:cubicBezTo>
                  <a:cubicBezTo>
                    <a:pt x="31752" y="42182"/>
                    <a:pt x="31289" y="42741"/>
                    <a:pt x="30967" y="43169"/>
                  </a:cubicBezTo>
                  <a:cubicBezTo>
                    <a:pt x="30634" y="43609"/>
                    <a:pt x="30432" y="43906"/>
                    <a:pt x="30432" y="43906"/>
                  </a:cubicBezTo>
                  <a:cubicBezTo>
                    <a:pt x="30432" y="43906"/>
                    <a:pt x="30218" y="44204"/>
                    <a:pt x="29945" y="44655"/>
                  </a:cubicBezTo>
                  <a:cubicBezTo>
                    <a:pt x="29659" y="45119"/>
                    <a:pt x="29303" y="45761"/>
                    <a:pt x="28993" y="46416"/>
                  </a:cubicBezTo>
                  <a:cubicBezTo>
                    <a:pt x="28672" y="47070"/>
                    <a:pt x="28411" y="47747"/>
                    <a:pt x="28232" y="48259"/>
                  </a:cubicBezTo>
                  <a:cubicBezTo>
                    <a:pt x="28054" y="48782"/>
                    <a:pt x="27947" y="49115"/>
                    <a:pt x="27947" y="49115"/>
                  </a:cubicBezTo>
                  <a:cubicBezTo>
                    <a:pt x="27947" y="49115"/>
                    <a:pt x="27840" y="49460"/>
                    <a:pt x="27709" y="49995"/>
                  </a:cubicBezTo>
                  <a:cubicBezTo>
                    <a:pt x="27578" y="50530"/>
                    <a:pt x="27447" y="51244"/>
                    <a:pt x="27352" y="51957"/>
                  </a:cubicBezTo>
                  <a:cubicBezTo>
                    <a:pt x="27269" y="52671"/>
                    <a:pt x="27221" y="53396"/>
                    <a:pt x="27210" y="53955"/>
                  </a:cubicBezTo>
                  <a:cubicBezTo>
                    <a:pt x="27210" y="54336"/>
                    <a:pt x="27186" y="54585"/>
                    <a:pt x="27186" y="54585"/>
                  </a:cubicBezTo>
                  <a:cubicBezTo>
                    <a:pt x="27186" y="54585"/>
                    <a:pt x="27174" y="55275"/>
                    <a:pt x="27055" y="55941"/>
                  </a:cubicBezTo>
                  <a:cubicBezTo>
                    <a:pt x="26995" y="56274"/>
                    <a:pt x="26912" y="56595"/>
                    <a:pt x="26829" y="56845"/>
                  </a:cubicBezTo>
                  <a:cubicBezTo>
                    <a:pt x="26758" y="57083"/>
                    <a:pt x="26698" y="57249"/>
                    <a:pt x="26698" y="57249"/>
                  </a:cubicBezTo>
                  <a:cubicBezTo>
                    <a:pt x="26698" y="57249"/>
                    <a:pt x="26639" y="57416"/>
                    <a:pt x="26555" y="57642"/>
                  </a:cubicBezTo>
                  <a:cubicBezTo>
                    <a:pt x="26460" y="57879"/>
                    <a:pt x="26318" y="58177"/>
                    <a:pt x="26151" y="58474"/>
                  </a:cubicBezTo>
                  <a:cubicBezTo>
                    <a:pt x="25985" y="58771"/>
                    <a:pt x="25806" y="59045"/>
                    <a:pt x="25664" y="59259"/>
                  </a:cubicBezTo>
                  <a:cubicBezTo>
                    <a:pt x="25509" y="59461"/>
                    <a:pt x="25402" y="59604"/>
                    <a:pt x="25402" y="59604"/>
                  </a:cubicBezTo>
                  <a:cubicBezTo>
                    <a:pt x="25402" y="59604"/>
                    <a:pt x="25307" y="59735"/>
                    <a:pt x="25140" y="59925"/>
                  </a:cubicBezTo>
                  <a:cubicBezTo>
                    <a:pt x="24974" y="60115"/>
                    <a:pt x="24736" y="60377"/>
                    <a:pt x="24498" y="60615"/>
                  </a:cubicBezTo>
                  <a:cubicBezTo>
                    <a:pt x="24248" y="60852"/>
                    <a:pt x="23999" y="61055"/>
                    <a:pt x="23785" y="61221"/>
                  </a:cubicBezTo>
                  <a:cubicBezTo>
                    <a:pt x="23582" y="61364"/>
                    <a:pt x="23440" y="61471"/>
                    <a:pt x="23440" y="61471"/>
                  </a:cubicBezTo>
                  <a:cubicBezTo>
                    <a:pt x="23440" y="61471"/>
                    <a:pt x="23309" y="61578"/>
                    <a:pt x="23083" y="61709"/>
                  </a:cubicBezTo>
                  <a:cubicBezTo>
                    <a:pt x="22881" y="61840"/>
                    <a:pt x="22584" y="62006"/>
                    <a:pt x="22274" y="62161"/>
                  </a:cubicBezTo>
                  <a:cubicBezTo>
                    <a:pt x="21977" y="62303"/>
                    <a:pt x="21656" y="62422"/>
                    <a:pt x="21406" y="62517"/>
                  </a:cubicBezTo>
                  <a:cubicBezTo>
                    <a:pt x="21168" y="62601"/>
                    <a:pt x="21002" y="62648"/>
                    <a:pt x="21002" y="62648"/>
                  </a:cubicBezTo>
                  <a:cubicBezTo>
                    <a:pt x="21002" y="62648"/>
                    <a:pt x="20847" y="62696"/>
                    <a:pt x="20609" y="62755"/>
                  </a:cubicBezTo>
                  <a:cubicBezTo>
                    <a:pt x="20372" y="62815"/>
                    <a:pt x="20027" y="62886"/>
                    <a:pt x="19694" y="62934"/>
                  </a:cubicBezTo>
                  <a:cubicBezTo>
                    <a:pt x="19361" y="62969"/>
                    <a:pt x="19028" y="63005"/>
                    <a:pt x="18766" y="63005"/>
                  </a:cubicBezTo>
                  <a:lnTo>
                    <a:pt x="18326" y="63005"/>
                  </a:lnTo>
                  <a:cubicBezTo>
                    <a:pt x="18326" y="63005"/>
                    <a:pt x="18172" y="63005"/>
                    <a:pt x="17898" y="62993"/>
                  </a:cubicBezTo>
                  <a:cubicBezTo>
                    <a:pt x="17648" y="62969"/>
                    <a:pt x="17304" y="62934"/>
                    <a:pt x="16982" y="62874"/>
                  </a:cubicBezTo>
                  <a:cubicBezTo>
                    <a:pt x="16649" y="62815"/>
                    <a:pt x="16328" y="62731"/>
                    <a:pt x="16067" y="62660"/>
                  </a:cubicBezTo>
                  <a:cubicBezTo>
                    <a:pt x="15829" y="62589"/>
                    <a:pt x="15674" y="62529"/>
                    <a:pt x="15674" y="62529"/>
                  </a:cubicBezTo>
                  <a:cubicBezTo>
                    <a:pt x="15674" y="62529"/>
                    <a:pt x="15508" y="62470"/>
                    <a:pt x="15282" y="62375"/>
                  </a:cubicBezTo>
                  <a:cubicBezTo>
                    <a:pt x="15044" y="62291"/>
                    <a:pt x="14747" y="62137"/>
                    <a:pt x="14449" y="61982"/>
                  </a:cubicBezTo>
                  <a:cubicBezTo>
                    <a:pt x="14152" y="61816"/>
                    <a:pt x="13867" y="61637"/>
                    <a:pt x="13665" y="61483"/>
                  </a:cubicBezTo>
                  <a:cubicBezTo>
                    <a:pt x="13450" y="61340"/>
                    <a:pt x="13320" y="61233"/>
                    <a:pt x="13320" y="61233"/>
                  </a:cubicBezTo>
                  <a:cubicBezTo>
                    <a:pt x="13320" y="61233"/>
                    <a:pt x="13189" y="61126"/>
                    <a:pt x="12999" y="60971"/>
                  </a:cubicBezTo>
                  <a:cubicBezTo>
                    <a:pt x="12796" y="60805"/>
                    <a:pt x="12547" y="60579"/>
                    <a:pt x="12309" y="60329"/>
                  </a:cubicBezTo>
                  <a:cubicBezTo>
                    <a:pt x="12071" y="60091"/>
                    <a:pt x="11845" y="59818"/>
                    <a:pt x="11702" y="59628"/>
                  </a:cubicBezTo>
                  <a:cubicBezTo>
                    <a:pt x="11548" y="59425"/>
                    <a:pt x="11453" y="59283"/>
                    <a:pt x="11453" y="59283"/>
                  </a:cubicBezTo>
                  <a:cubicBezTo>
                    <a:pt x="11453" y="59283"/>
                    <a:pt x="11346" y="59152"/>
                    <a:pt x="11203" y="58926"/>
                  </a:cubicBezTo>
                  <a:cubicBezTo>
                    <a:pt x="11072" y="58724"/>
                    <a:pt x="10906" y="58426"/>
                    <a:pt x="10763" y="58117"/>
                  </a:cubicBezTo>
                  <a:cubicBezTo>
                    <a:pt x="10608" y="57820"/>
                    <a:pt x="10489" y="57499"/>
                    <a:pt x="10406" y="57261"/>
                  </a:cubicBezTo>
                  <a:cubicBezTo>
                    <a:pt x="10311" y="57023"/>
                    <a:pt x="10275" y="56869"/>
                    <a:pt x="10275" y="56869"/>
                  </a:cubicBezTo>
                  <a:cubicBezTo>
                    <a:pt x="10275" y="56869"/>
                    <a:pt x="10228" y="56702"/>
                    <a:pt x="10156" y="56464"/>
                  </a:cubicBezTo>
                  <a:cubicBezTo>
                    <a:pt x="10097" y="56226"/>
                    <a:pt x="10026" y="55882"/>
                    <a:pt x="9978" y="55561"/>
                  </a:cubicBezTo>
                  <a:cubicBezTo>
                    <a:pt x="9930" y="55216"/>
                    <a:pt x="9907" y="54883"/>
                    <a:pt x="9907" y="54621"/>
                  </a:cubicBezTo>
                  <a:cubicBezTo>
                    <a:pt x="9883" y="54371"/>
                    <a:pt x="9907" y="54193"/>
                    <a:pt x="9907" y="54193"/>
                  </a:cubicBezTo>
                  <a:cubicBezTo>
                    <a:pt x="9907" y="54193"/>
                    <a:pt x="9907" y="53503"/>
                    <a:pt x="10037" y="52837"/>
                  </a:cubicBezTo>
                  <a:cubicBezTo>
                    <a:pt x="10097" y="52504"/>
                    <a:pt x="10168" y="52183"/>
                    <a:pt x="10240" y="51933"/>
                  </a:cubicBezTo>
                  <a:cubicBezTo>
                    <a:pt x="10311" y="51696"/>
                    <a:pt x="10370" y="51529"/>
                    <a:pt x="10370" y="51529"/>
                  </a:cubicBezTo>
                  <a:cubicBezTo>
                    <a:pt x="10370" y="51529"/>
                    <a:pt x="10430" y="51363"/>
                    <a:pt x="10525" y="51125"/>
                  </a:cubicBezTo>
                  <a:cubicBezTo>
                    <a:pt x="10608" y="50887"/>
                    <a:pt x="10763" y="50590"/>
                    <a:pt x="10906" y="50280"/>
                  </a:cubicBezTo>
                  <a:cubicBezTo>
                    <a:pt x="11072" y="49983"/>
                    <a:pt x="11250" y="49698"/>
                    <a:pt x="11381" y="49472"/>
                  </a:cubicBezTo>
                  <a:cubicBezTo>
                    <a:pt x="11536" y="49270"/>
                    <a:pt x="11643" y="49139"/>
                    <a:pt x="11643" y="49139"/>
                  </a:cubicBezTo>
                  <a:cubicBezTo>
                    <a:pt x="11643" y="49139"/>
                    <a:pt x="11738" y="48996"/>
                    <a:pt x="11905" y="48806"/>
                  </a:cubicBezTo>
                  <a:cubicBezTo>
                    <a:pt x="12071" y="48616"/>
                    <a:pt x="12297" y="48366"/>
                    <a:pt x="12547" y="48128"/>
                  </a:cubicBezTo>
                  <a:cubicBezTo>
                    <a:pt x="12785" y="47890"/>
                    <a:pt x="13046" y="47664"/>
                    <a:pt x="13248" y="47510"/>
                  </a:cubicBezTo>
                  <a:cubicBezTo>
                    <a:pt x="13439" y="47355"/>
                    <a:pt x="13581" y="47260"/>
                    <a:pt x="13581" y="47260"/>
                  </a:cubicBezTo>
                  <a:cubicBezTo>
                    <a:pt x="13581" y="47260"/>
                    <a:pt x="13724" y="47153"/>
                    <a:pt x="13938" y="47022"/>
                  </a:cubicBezTo>
                  <a:cubicBezTo>
                    <a:pt x="14152" y="46891"/>
                    <a:pt x="14449" y="46713"/>
                    <a:pt x="14747" y="46558"/>
                  </a:cubicBezTo>
                  <a:cubicBezTo>
                    <a:pt x="15044" y="46416"/>
                    <a:pt x="15353" y="46285"/>
                    <a:pt x="15591" y="46201"/>
                  </a:cubicBezTo>
                  <a:cubicBezTo>
                    <a:pt x="15829" y="46118"/>
                    <a:pt x="15995" y="46071"/>
                    <a:pt x="15995" y="46071"/>
                  </a:cubicBezTo>
                  <a:cubicBezTo>
                    <a:pt x="15995" y="46071"/>
                    <a:pt x="16162" y="46023"/>
                    <a:pt x="16400" y="45952"/>
                  </a:cubicBezTo>
                  <a:cubicBezTo>
                    <a:pt x="16638" y="45892"/>
                    <a:pt x="16971" y="45821"/>
                    <a:pt x="17304" y="45773"/>
                  </a:cubicBezTo>
                  <a:cubicBezTo>
                    <a:pt x="17625" y="45726"/>
                    <a:pt x="17969" y="45702"/>
                    <a:pt x="18219" y="45690"/>
                  </a:cubicBezTo>
                  <a:lnTo>
                    <a:pt x="18790" y="45690"/>
                  </a:lnTo>
                  <a:cubicBezTo>
                    <a:pt x="18790" y="45690"/>
                    <a:pt x="19147" y="45690"/>
                    <a:pt x="19694" y="45654"/>
                  </a:cubicBezTo>
                  <a:cubicBezTo>
                    <a:pt x="20229" y="45631"/>
                    <a:pt x="20954" y="45547"/>
                    <a:pt x="21668" y="45428"/>
                  </a:cubicBezTo>
                  <a:cubicBezTo>
                    <a:pt x="22393" y="45310"/>
                    <a:pt x="23107" y="45131"/>
                    <a:pt x="23618" y="44988"/>
                  </a:cubicBezTo>
                  <a:cubicBezTo>
                    <a:pt x="24141" y="44834"/>
                    <a:pt x="24486" y="44715"/>
                    <a:pt x="24486" y="44715"/>
                  </a:cubicBezTo>
                  <a:cubicBezTo>
                    <a:pt x="24486" y="44715"/>
                    <a:pt x="24831" y="44596"/>
                    <a:pt x="25331" y="44406"/>
                  </a:cubicBezTo>
                  <a:cubicBezTo>
                    <a:pt x="25830" y="44215"/>
                    <a:pt x="26508" y="43918"/>
                    <a:pt x="27150" y="43573"/>
                  </a:cubicBezTo>
                  <a:cubicBezTo>
                    <a:pt x="27780" y="43228"/>
                    <a:pt x="28411" y="42860"/>
                    <a:pt x="28851" y="42551"/>
                  </a:cubicBezTo>
                  <a:cubicBezTo>
                    <a:pt x="29303" y="42253"/>
                    <a:pt x="29600" y="42027"/>
                    <a:pt x="29600" y="42027"/>
                  </a:cubicBezTo>
                  <a:cubicBezTo>
                    <a:pt x="29600" y="42027"/>
                    <a:pt x="29897" y="41825"/>
                    <a:pt x="30313" y="41468"/>
                  </a:cubicBezTo>
                  <a:cubicBezTo>
                    <a:pt x="30730" y="41124"/>
                    <a:pt x="31277" y="40636"/>
                    <a:pt x="31776" y="40113"/>
                  </a:cubicBezTo>
                  <a:cubicBezTo>
                    <a:pt x="32287" y="39589"/>
                    <a:pt x="32763" y="39042"/>
                    <a:pt x="33096" y="38614"/>
                  </a:cubicBezTo>
                  <a:cubicBezTo>
                    <a:pt x="33429" y="38174"/>
                    <a:pt x="33643" y="37877"/>
                    <a:pt x="33643" y="37877"/>
                  </a:cubicBezTo>
                  <a:cubicBezTo>
                    <a:pt x="33643" y="37877"/>
                    <a:pt x="33845" y="37580"/>
                    <a:pt x="34143" y="37128"/>
                  </a:cubicBezTo>
                  <a:cubicBezTo>
                    <a:pt x="34440" y="36664"/>
                    <a:pt x="34797" y="36034"/>
                    <a:pt x="35130" y="35380"/>
                  </a:cubicBezTo>
                  <a:cubicBezTo>
                    <a:pt x="35451" y="34726"/>
                    <a:pt x="35736" y="34060"/>
                    <a:pt x="35915" y="33560"/>
                  </a:cubicBezTo>
                  <a:cubicBezTo>
                    <a:pt x="36105" y="33049"/>
                    <a:pt x="36212" y="32692"/>
                    <a:pt x="36212" y="32692"/>
                  </a:cubicBezTo>
                  <a:cubicBezTo>
                    <a:pt x="36212" y="32692"/>
                    <a:pt x="36331" y="32347"/>
                    <a:pt x="36462" y="31812"/>
                  </a:cubicBezTo>
                  <a:cubicBezTo>
                    <a:pt x="36592" y="31301"/>
                    <a:pt x="36759" y="30587"/>
                    <a:pt x="36866" y="29850"/>
                  </a:cubicBezTo>
                  <a:cubicBezTo>
                    <a:pt x="36973" y="29136"/>
                    <a:pt x="37032" y="28411"/>
                    <a:pt x="37044" y="27876"/>
                  </a:cubicBezTo>
                  <a:cubicBezTo>
                    <a:pt x="37056" y="27341"/>
                    <a:pt x="37056" y="26972"/>
                    <a:pt x="37056" y="26972"/>
                  </a:cubicBezTo>
                  <a:cubicBezTo>
                    <a:pt x="37056" y="26972"/>
                    <a:pt x="37056" y="26615"/>
                    <a:pt x="37032" y="26068"/>
                  </a:cubicBezTo>
                  <a:cubicBezTo>
                    <a:pt x="36997" y="25533"/>
                    <a:pt x="36925" y="24796"/>
                    <a:pt x="36806" y="24082"/>
                  </a:cubicBezTo>
                  <a:cubicBezTo>
                    <a:pt x="36687" y="23369"/>
                    <a:pt x="36521" y="22655"/>
                    <a:pt x="36378" y="22144"/>
                  </a:cubicBezTo>
                  <a:cubicBezTo>
                    <a:pt x="36224" y="21621"/>
                    <a:pt x="36105" y="21276"/>
                    <a:pt x="36105" y="21276"/>
                  </a:cubicBezTo>
                  <a:cubicBezTo>
                    <a:pt x="36105" y="21276"/>
                    <a:pt x="36010" y="20931"/>
                    <a:pt x="35796" y="20419"/>
                  </a:cubicBezTo>
                  <a:cubicBezTo>
                    <a:pt x="35605" y="19908"/>
                    <a:pt x="35308" y="19242"/>
                    <a:pt x="34975" y="18600"/>
                  </a:cubicBezTo>
                  <a:cubicBezTo>
                    <a:pt x="34654" y="17958"/>
                    <a:pt x="34262" y="17339"/>
                    <a:pt x="33964" y="16876"/>
                  </a:cubicBezTo>
                  <a:cubicBezTo>
                    <a:pt x="33667" y="16436"/>
                    <a:pt x="33441" y="16138"/>
                    <a:pt x="33441" y="16138"/>
                  </a:cubicBezTo>
                  <a:cubicBezTo>
                    <a:pt x="33441" y="16138"/>
                    <a:pt x="33239" y="15841"/>
                    <a:pt x="32894" y="15425"/>
                  </a:cubicBezTo>
                  <a:cubicBezTo>
                    <a:pt x="32549" y="15009"/>
                    <a:pt x="32073" y="14450"/>
                    <a:pt x="31562" y="13950"/>
                  </a:cubicBezTo>
                  <a:cubicBezTo>
                    <a:pt x="31039" y="13439"/>
                    <a:pt x="30492" y="12963"/>
                    <a:pt x="30076" y="12630"/>
                  </a:cubicBezTo>
                  <a:cubicBezTo>
                    <a:pt x="29647" y="12285"/>
                    <a:pt x="29350" y="12071"/>
                    <a:pt x="29350" y="12071"/>
                  </a:cubicBezTo>
                  <a:cubicBezTo>
                    <a:pt x="29350" y="12071"/>
                    <a:pt x="29053" y="11869"/>
                    <a:pt x="28601" y="11572"/>
                  </a:cubicBezTo>
                  <a:cubicBezTo>
                    <a:pt x="28137" y="11274"/>
                    <a:pt x="27519" y="10906"/>
                    <a:pt x="26877" y="10573"/>
                  </a:cubicBezTo>
                  <a:cubicBezTo>
                    <a:pt x="26223" y="10252"/>
                    <a:pt x="25557" y="9966"/>
                    <a:pt x="25045" y="9776"/>
                  </a:cubicBezTo>
                  <a:cubicBezTo>
                    <a:pt x="24546" y="9574"/>
                    <a:pt x="24189" y="9479"/>
                    <a:pt x="24189" y="9479"/>
                  </a:cubicBezTo>
                  <a:cubicBezTo>
                    <a:pt x="24189" y="9479"/>
                    <a:pt x="23844" y="9360"/>
                    <a:pt x="23309" y="9217"/>
                  </a:cubicBezTo>
                  <a:cubicBezTo>
                    <a:pt x="22786" y="9086"/>
                    <a:pt x="22072" y="8920"/>
                    <a:pt x="21347" y="8825"/>
                  </a:cubicBezTo>
                  <a:cubicBezTo>
                    <a:pt x="20633" y="8718"/>
                    <a:pt x="19908" y="8658"/>
                    <a:pt x="19373" y="8623"/>
                  </a:cubicBezTo>
                  <a:cubicBezTo>
                    <a:pt x="18909" y="8611"/>
                    <a:pt x="18564" y="8611"/>
                    <a:pt x="18505" y="8611"/>
                  </a:cubicBezTo>
                  <a:cubicBezTo>
                    <a:pt x="18505" y="8611"/>
                    <a:pt x="17827" y="8611"/>
                    <a:pt x="17149" y="8504"/>
                  </a:cubicBezTo>
                  <a:cubicBezTo>
                    <a:pt x="16828" y="8444"/>
                    <a:pt x="16483" y="8373"/>
                    <a:pt x="16245" y="8313"/>
                  </a:cubicBezTo>
                  <a:cubicBezTo>
                    <a:pt x="16007" y="8242"/>
                    <a:pt x="15841" y="8194"/>
                    <a:pt x="15841" y="8194"/>
                  </a:cubicBezTo>
                  <a:cubicBezTo>
                    <a:pt x="15841" y="8194"/>
                    <a:pt x="15686" y="8147"/>
                    <a:pt x="15448" y="8064"/>
                  </a:cubicBezTo>
                  <a:cubicBezTo>
                    <a:pt x="15211" y="7968"/>
                    <a:pt x="14889" y="7838"/>
                    <a:pt x="14592" y="7695"/>
                  </a:cubicBezTo>
                  <a:cubicBezTo>
                    <a:pt x="14295" y="7540"/>
                    <a:pt x="13998" y="7362"/>
                    <a:pt x="13795" y="7219"/>
                  </a:cubicBezTo>
                  <a:cubicBezTo>
                    <a:pt x="13581" y="7077"/>
                    <a:pt x="13450" y="6981"/>
                    <a:pt x="13450" y="6981"/>
                  </a:cubicBezTo>
                  <a:cubicBezTo>
                    <a:pt x="13450" y="6981"/>
                    <a:pt x="13320" y="6874"/>
                    <a:pt x="13106" y="6720"/>
                  </a:cubicBezTo>
                  <a:cubicBezTo>
                    <a:pt x="12915" y="6565"/>
                    <a:pt x="12666" y="6339"/>
                    <a:pt x="12416" y="6101"/>
                  </a:cubicBezTo>
                  <a:cubicBezTo>
                    <a:pt x="12178" y="5864"/>
                    <a:pt x="11952" y="5614"/>
                    <a:pt x="11786" y="5400"/>
                  </a:cubicBezTo>
                  <a:cubicBezTo>
                    <a:pt x="11619" y="5210"/>
                    <a:pt x="11536" y="5055"/>
                    <a:pt x="11536" y="5055"/>
                  </a:cubicBezTo>
                  <a:cubicBezTo>
                    <a:pt x="11536" y="5055"/>
                    <a:pt x="11429" y="4924"/>
                    <a:pt x="11298" y="4722"/>
                  </a:cubicBezTo>
                  <a:cubicBezTo>
                    <a:pt x="11167" y="4508"/>
                    <a:pt x="10989" y="4211"/>
                    <a:pt x="10834" y="3913"/>
                  </a:cubicBezTo>
                  <a:cubicBezTo>
                    <a:pt x="10692" y="3616"/>
                    <a:pt x="10549" y="3307"/>
                    <a:pt x="10466" y="3069"/>
                  </a:cubicBezTo>
                  <a:cubicBezTo>
                    <a:pt x="10370" y="2831"/>
                    <a:pt x="10335" y="2665"/>
                    <a:pt x="10335" y="2665"/>
                  </a:cubicBezTo>
                  <a:cubicBezTo>
                    <a:pt x="10335" y="2665"/>
                    <a:pt x="10275" y="2498"/>
                    <a:pt x="10216" y="2260"/>
                  </a:cubicBezTo>
                  <a:cubicBezTo>
                    <a:pt x="10156" y="2022"/>
                    <a:pt x="10073" y="1701"/>
                    <a:pt x="10014" y="1356"/>
                  </a:cubicBezTo>
                  <a:cubicBezTo>
                    <a:pt x="9919" y="691"/>
                    <a:pt x="9919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9;p36">
              <a:extLst>
                <a:ext uri="{FF2B5EF4-FFF2-40B4-BE49-F238E27FC236}">
                  <a16:creationId xmlns:a16="http://schemas.microsoft.com/office/drawing/2014/main" id="{FA030248-FB09-4461-B74D-9AB2A0D8F78E}"/>
                </a:ext>
              </a:extLst>
            </p:cNvPr>
            <p:cNvSpPr/>
            <p:nvPr/>
          </p:nvSpPr>
          <p:spPr>
            <a:xfrm>
              <a:off x="6819125" y="1629775"/>
              <a:ext cx="2042775" cy="2971550"/>
            </a:xfrm>
            <a:custGeom>
              <a:avLst/>
              <a:gdLst/>
              <a:ahLst/>
              <a:cxnLst/>
              <a:rect l="l" t="t" r="r" b="b"/>
              <a:pathLst>
                <a:path w="81711" h="118862" extrusionOk="0">
                  <a:moveTo>
                    <a:pt x="0" y="1"/>
                  </a:moveTo>
                  <a:cubicBezTo>
                    <a:pt x="0" y="1"/>
                    <a:pt x="0" y="179"/>
                    <a:pt x="12" y="453"/>
                  </a:cubicBezTo>
                  <a:cubicBezTo>
                    <a:pt x="24" y="714"/>
                    <a:pt x="60" y="1071"/>
                    <a:pt x="119" y="1428"/>
                  </a:cubicBezTo>
                  <a:cubicBezTo>
                    <a:pt x="179" y="1785"/>
                    <a:pt x="250" y="2129"/>
                    <a:pt x="321" y="2379"/>
                  </a:cubicBezTo>
                  <a:cubicBezTo>
                    <a:pt x="405" y="2641"/>
                    <a:pt x="440" y="2819"/>
                    <a:pt x="440" y="2819"/>
                  </a:cubicBezTo>
                  <a:cubicBezTo>
                    <a:pt x="440" y="2819"/>
                    <a:pt x="500" y="2974"/>
                    <a:pt x="595" y="3235"/>
                  </a:cubicBezTo>
                  <a:cubicBezTo>
                    <a:pt x="678" y="3485"/>
                    <a:pt x="833" y="3806"/>
                    <a:pt x="999" y="4127"/>
                  </a:cubicBezTo>
                  <a:cubicBezTo>
                    <a:pt x="1154" y="4437"/>
                    <a:pt x="1332" y="4746"/>
                    <a:pt x="1487" y="4972"/>
                  </a:cubicBezTo>
                  <a:cubicBezTo>
                    <a:pt x="1629" y="5198"/>
                    <a:pt x="1736" y="5340"/>
                    <a:pt x="1736" y="5340"/>
                  </a:cubicBezTo>
                  <a:cubicBezTo>
                    <a:pt x="1736" y="5340"/>
                    <a:pt x="1844" y="5495"/>
                    <a:pt x="2010" y="5697"/>
                  </a:cubicBezTo>
                  <a:cubicBezTo>
                    <a:pt x="2165" y="5911"/>
                    <a:pt x="2402" y="6173"/>
                    <a:pt x="2664" y="6423"/>
                  </a:cubicBezTo>
                  <a:cubicBezTo>
                    <a:pt x="2914" y="6684"/>
                    <a:pt x="3175" y="6922"/>
                    <a:pt x="3389" y="7077"/>
                  </a:cubicBezTo>
                  <a:cubicBezTo>
                    <a:pt x="3592" y="7243"/>
                    <a:pt x="3746" y="7350"/>
                    <a:pt x="3746" y="7350"/>
                  </a:cubicBezTo>
                  <a:cubicBezTo>
                    <a:pt x="3746" y="7350"/>
                    <a:pt x="3889" y="7457"/>
                    <a:pt x="4115" y="7600"/>
                  </a:cubicBezTo>
                  <a:cubicBezTo>
                    <a:pt x="4341" y="7754"/>
                    <a:pt x="4650" y="7933"/>
                    <a:pt x="4959" y="8087"/>
                  </a:cubicBezTo>
                  <a:cubicBezTo>
                    <a:pt x="5280" y="8254"/>
                    <a:pt x="5601" y="8385"/>
                    <a:pt x="5851" y="8492"/>
                  </a:cubicBezTo>
                  <a:cubicBezTo>
                    <a:pt x="6113" y="8587"/>
                    <a:pt x="6267" y="8646"/>
                    <a:pt x="6267" y="8646"/>
                  </a:cubicBezTo>
                  <a:cubicBezTo>
                    <a:pt x="6267" y="8646"/>
                    <a:pt x="6434" y="8706"/>
                    <a:pt x="6707" y="8777"/>
                  </a:cubicBezTo>
                  <a:cubicBezTo>
                    <a:pt x="6957" y="8848"/>
                    <a:pt x="7314" y="8920"/>
                    <a:pt x="7659" y="8979"/>
                  </a:cubicBezTo>
                  <a:cubicBezTo>
                    <a:pt x="8015" y="9039"/>
                    <a:pt x="8372" y="9074"/>
                    <a:pt x="8634" y="9086"/>
                  </a:cubicBezTo>
                  <a:cubicBezTo>
                    <a:pt x="8907" y="9098"/>
                    <a:pt x="9086" y="9098"/>
                    <a:pt x="9086" y="9098"/>
                  </a:cubicBezTo>
                  <a:cubicBezTo>
                    <a:pt x="9026" y="9098"/>
                    <a:pt x="9395" y="9098"/>
                    <a:pt x="9930" y="9122"/>
                  </a:cubicBezTo>
                  <a:cubicBezTo>
                    <a:pt x="10465" y="9134"/>
                    <a:pt x="11167" y="9193"/>
                    <a:pt x="11857" y="9312"/>
                  </a:cubicBezTo>
                  <a:cubicBezTo>
                    <a:pt x="12558" y="9419"/>
                    <a:pt x="13260" y="9562"/>
                    <a:pt x="13759" y="9717"/>
                  </a:cubicBezTo>
                  <a:cubicBezTo>
                    <a:pt x="14283" y="9847"/>
                    <a:pt x="14616" y="9966"/>
                    <a:pt x="14616" y="9966"/>
                  </a:cubicBezTo>
                  <a:cubicBezTo>
                    <a:pt x="14616" y="9966"/>
                    <a:pt x="14948" y="10073"/>
                    <a:pt x="15448" y="10264"/>
                  </a:cubicBezTo>
                  <a:cubicBezTo>
                    <a:pt x="15947" y="10442"/>
                    <a:pt x="16601" y="10727"/>
                    <a:pt x="17232" y="11037"/>
                  </a:cubicBezTo>
                  <a:cubicBezTo>
                    <a:pt x="17862" y="11346"/>
                    <a:pt x="18480" y="11714"/>
                    <a:pt x="18920" y="12000"/>
                  </a:cubicBezTo>
                  <a:cubicBezTo>
                    <a:pt x="19372" y="12285"/>
                    <a:pt x="19646" y="12511"/>
                    <a:pt x="19646" y="12511"/>
                  </a:cubicBezTo>
                  <a:cubicBezTo>
                    <a:pt x="19646" y="12511"/>
                    <a:pt x="19931" y="12713"/>
                    <a:pt x="20347" y="13046"/>
                  </a:cubicBezTo>
                  <a:cubicBezTo>
                    <a:pt x="20764" y="13367"/>
                    <a:pt x="21299" y="13831"/>
                    <a:pt x="21810" y="14331"/>
                  </a:cubicBezTo>
                  <a:cubicBezTo>
                    <a:pt x="22310" y="14830"/>
                    <a:pt x="22773" y="15365"/>
                    <a:pt x="23118" y="15782"/>
                  </a:cubicBezTo>
                  <a:cubicBezTo>
                    <a:pt x="23451" y="16198"/>
                    <a:pt x="23653" y="16471"/>
                    <a:pt x="23653" y="16471"/>
                  </a:cubicBezTo>
                  <a:cubicBezTo>
                    <a:pt x="23653" y="16471"/>
                    <a:pt x="23856" y="16757"/>
                    <a:pt x="24153" y="17209"/>
                  </a:cubicBezTo>
                  <a:cubicBezTo>
                    <a:pt x="24450" y="17649"/>
                    <a:pt x="24819" y="18243"/>
                    <a:pt x="25152" y="18885"/>
                  </a:cubicBezTo>
                  <a:cubicBezTo>
                    <a:pt x="25473" y="19504"/>
                    <a:pt x="25758" y="20158"/>
                    <a:pt x="25949" y="20657"/>
                  </a:cubicBezTo>
                  <a:cubicBezTo>
                    <a:pt x="26151" y="21145"/>
                    <a:pt x="26246" y="21490"/>
                    <a:pt x="26246" y="21490"/>
                  </a:cubicBezTo>
                  <a:cubicBezTo>
                    <a:pt x="26246" y="21490"/>
                    <a:pt x="26365" y="21823"/>
                    <a:pt x="26508" y="22334"/>
                  </a:cubicBezTo>
                  <a:cubicBezTo>
                    <a:pt x="26650" y="22834"/>
                    <a:pt x="26817" y="23535"/>
                    <a:pt x="26924" y="24237"/>
                  </a:cubicBezTo>
                  <a:cubicBezTo>
                    <a:pt x="27043" y="24938"/>
                    <a:pt x="27102" y="25628"/>
                    <a:pt x="27126" y="26163"/>
                  </a:cubicBezTo>
                  <a:cubicBezTo>
                    <a:pt x="27162" y="26698"/>
                    <a:pt x="27162" y="27043"/>
                    <a:pt x="27162" y="27043"/>
                  </a:cubicBezTo>
                  <a:cubicBezTo>
                    <a:pt x="27162" y="27043"/>
                    <a:pt x="27162" y="27400"/>
                    <a:pt x="27138" y="27923"/>
                  </a:cubicBezTo>
                  <a:cubicBezTo>
                    <a:pt x="27126" y="28458"/>
                    <a:pt x="27066" y="29160"/>
                    <a:pt x="26959" y="29850"/>
                  </a:cubicBezTo>
                  <a:cubicBezTo>
                    <a:pt x="26864" y="30552"/>
                    <a:pt x="26710" y="31253"/>
                    <a:pt x="26579" y="31753"/>
                  </a:cubicBezTo>
                  <a:cubicBezTo>
                    <a:pt x="26448" y="32276"/>
                    <a:pt x="26341" y="32609"/>
                    <a:pt x="26341" y="32609"/>
                  </a:cubicBezTo>
                  <a:cubicBezTo>
                    <a:pt x="26341" y="32609"/>
                    <a:pt x="26234" y="32942"/>
                    <a:pt x="26056" y="33441"/>
                  </a:cubicBezTo>
                  <a:cubicBezTo>
                    <a:pt x="25877" y="33941"/>
                    <a:pt x="25592" y="34595"/>
                    <a:pt x="25283" y="35225"/>
                  </a:cubicBezTo>
                  <a:cubicBezTo>
                    <a:pt x="24973" y="35855"/>
                    <a:pt x="24617" y="36474"/>
                    <a:pt x="24319" y="36914"/>
                  </a:cubicBezTo>
                  <a:cubicBezTo>
                    <a:pt x="24034" y="37366"/>
                    <a:pt x="23832" y="37639"/>
                    <a:pt x="23832" y="37639"/>
                  </a:cubicBezTo>
                  <a:cubicBezTo>
                    <a:pt x="23832" y="37639"/>
                    <a:pt x="23618" y="37936"/>
                    <a:pt x="23297" y="38353"/>
                  </a:cubicBezTo>
                  <a:cubicBezTo>
                    <a:pt x="22964" y="38769"/>
                    <a:pt x="22500" y="39304"/>
                    <a:pt x="22012" y="39815"/>
                  </a:cubicBezTo>
                  <a:cubicBezTo>
                    <a:pt x="21525" y="40315"/>
                    <a:pt x="20990" y="40791"/>
                    <a:pt x="20585" y="41124"/>
                  </a:cubicBezTo>
                  <a:cubicBezTo>
                    <a:pt x="20169" y="41468"/>
                    <a:pt x="19884" y="41671"/>
                    <a:pt x="19884" y="41671"/>
                  </a:cubicBezTo>
                  <a:cubicBezTo>
                    <a:pt x="19884" y="41671"/>
                    <a:pt x="19610" y="41885"/>
                    <a:pt x="19158" y="42182"/>
                  </a:cubicBezTo>
                  <a:cubicBezTo>
                    <a:pt x="18718" y="42479"/>
                    <a:pt x="18124" y="42848"/>
                    <a:pt x="17493" y="43169"/>
                  </a:cubicBezTo>
                  <a:cubicBezTo>
                    <a:pt x="16875" y="43502"/>
                    <a:pt x="16221" y="43799"/>
                    <a:pt x="15721" y="43990"/>
                  </a:cubicBezTo>
                  <a:cubicBezTo>
                    <a:pt x="15234" y="44180"/>
                    <a:pt x="14889" y="44299"/>
                    <a:pt x="14889" y="44299"/>
                  </a:cubicBezTo>
                  <a:cubicBezTo>
                    <a:pt x="14889" y="44299"/>
                    <a:pt x="14556" y="44418"/>
                    <a:pt x="14045" y="44572"/>
                  </a:cubicBezTo>
                  <a:cubicBezTo>
                    <a:pt x="13545" y="44715"/>
                    <a:pt x="12844" y="44881"/>
                    <a:pt x="12142" y="45000"/>
                  </a:cubicBezTo>
                  <a:cubicBezTo>
                    <a:pt x="11440" y="45119"/>
                    <a:pt x="10751" y="45191"/>
                    <a:pt x="10215" y="45226"/>
                  </a:cubicBezTo>
                  <a:cubicBezTo>
                    <a:pt x="9680" y="45250"/>
                    <a:pt x="9335" y="45250"/>
                    <a:pt x="9335" y="45250"/>
                  </a:cubicBezTo>
                  <a:lnTo>
                    <a:pt x="8765" y="45250"/>
                  </a:lnTo>
                  <a:cubicBezTo>
                    <a:pt x="8503" y="45274"/>
                    <a:pt x="8146" y="45286"/>
                    <a:pt x="7790" y="45345"/>
                  </a:cubicBezTo>
                  <a:cubicBezTo>
                    <a:pt x="7433" y="45393"/>
                    <a:pt x="7088" y="45464"/>
                    <a:pt x="6838" y="45536"/>
                  </a:cubicBezTo>
                  <a:cubicBezTo>
                    <a:pt x="6588" y="45595"/>
                    <a:pt x="6410" y="45654"/>
                    <a:pt x="6410" y="45654"/>
                  </a:cubicBezTo>
                  <a:cubicBezTo>
                    <a:pt x="6410" y="45654"/>
                    <a:pt x="6244" y="45702"/>
                    <a:pt x="5994" y="45785"/>
                  </a:cubicBezTo>
                  <a:cubicBezTo>
                    <a:pt x="5732" y="45880"/>
                    <a:pt x="5411" y="46011"/>
                    <a:pt x="5102" y="46178"/>
                  </a:cubicBezTo>
                  <a:cubicBezTo>
                    <a:pt x="4781" y="46320"/>
                    <a:pt x="4472" y="46523"/>
                    <a:pt x="4246" y="46653"/>
                  </a:cubicBezTo>
                  <a:cubicBezTo>
                    <a:pt x="4032" y="46796"/>
                    <a:pt x="3877" y="46903"/>
                    <a:pt x="3877" y="46903"/>
                  </a:cubicBezTo>
                  <a:cubicBezTo>
                    <a:pt x="3877" y="46903"/>
                    <a:pt x="3734" y="47010"/>
                    <a:pt x="3520" y="47177"/>
                  </a:cubicBezTo>
                  <a:cubicBezTo>
                    <a:pt x="3318" y="47331"/>
                    <a:pt x="3033" y="47569"/>
                    <a:pt x="2783" y="47807"/>
                  </a:cubicBezTo>
                  <a:cubicBezTo>
                    <a:pt x="2521" y="48069"/>
                    <a:pt x="2284" y="48330"/>
                    <a:pt x="2105" y="48520"/>
                  </a:cubicBezTo>
                  <a:cubicBezTo>
                    <a:pt x="1927" y="48734"/>
                    <a:pt x="1832" y="48877"/>
                    <a:pt x="1832" y="48877"/>
                  </a:cubicBezTo>
                  <a:cubicBezTo>
                    <a:pt x="1832" y="48877"/>
                    <a:pt x="1725" y="49032"/>
                    <a:pt x="1570" y="49234"/>
                  </a:cubicBezTo>
                  <a:cubicBezTo>
                    <a:pt x="1427" y="49460"/>
                    <a:pt x="1237" y="49757"/>
                    <a:pt x="1071" y="50066"/>
                  </a:cubicBezTo>
                  <a:cubicBezTo>
                    <a:pt x="904" y="50387"/>
                    <a:pt x="761" y="50709"/>
                    <a:pt x="654" y="50958"/>
                  </a:cubicBezTo>
                  <a:cubicBezTo>
                    <a:pt x="547" y="51220"/>
                    <a:pt x="500" y="51375"/>
                    <a:pt x="500" y="51375"/>
                  </a:cubicBezTo>
                  <a:cubicBezTo>
                    <a:pt x="500" y="51375"/>
                    <a:pt x="440" y="51541"/>
                    <a:pt x="369" y="51791"/>
                  </a:cubicBezTo>
                  <a:cubicBezTo>
                    <a:pt x="298" y="52052"/>
                    <a:pt x="202" y="52385"/>
                    <a:pt x="143" y="52742"/>
                  </a:cubicBezTo>
                  <a:cubicBezTo>
                    <a:pt x="83" y="53099"/>
                    <a:pt x="48" y="53444"/>
                    <a:pt x="24" y="53717"/>
                  </a:cubicBezTo>
                  <a:cubicBezTo>
                    <a:pt x="12" y="53979"/>
                    <a:pt x="12" y="54157"/>
                    <a:pt x="12" y="54157"/>
                  </a:cubicBezTo>
                  <a:lnTo>
                    <a:pt x="12" y="54609"/>
                  </a:lnTo>
                  <a:cubicBezTo>
                    <a:pt x="12" y="54871"/>
                    <a:pt x="48" y="55228"/>
                    <a:pt x="107" y="55584"/>
                  </a:cubicBezTo>
                  <a:cubicBezTo>
                    <a:pt x="143" y="55941"/>
                    <a:pt x="226" y="56286"/>
                    <a:pt x="298" y="56536"/>
                  </a:cubicBezTo>
                  <a:cubicBezTo>
                    <a:pt x="357" y="56785"/>
                    <a:pt x="416" y="56964"/>
                    <a:pt x="416" y="56964"/>
                  </a:cubicBezTo>
                  <a:cubicBezTo>
                    <a:pt x="416" y="56964"/>
                    <a:pt x="464" y="57130"/>
                    <a:pt x="547" y="57380"/>
                  </a:cubicBezTo>
                  <a:cubicBezTo>
                    <a:pt x="642" y="57642"/>
                    <a:pt x="773" y="57963"/>
                    <a:pt x="916" y="58272"/>
                  </a:cubicBezTo>
                  <a:cubicBezTo>
                    <a:pt x="1071" y="58605"/>
                    <a:pt x="1249" y="58902"/>
                    <a:pt x="1392" y="59140"/>
                  </a:cubicBezTo>
                  <a:cubicBezTo>
                    <a:pt x="1546" y="59366"/>
                    <a:pt x="1653" y="59509"/>
                    <a:pt x="1653" y="59509"/>
                  </a:cubicBezTo>
                  <a:cubicBezTo>
                    <a:pt x="1653" y="59509"/>
                    <a:pt x="1748" y="59663"/>
                    <a:pt x="1915" y="59865"/>
                  </a:cubicBezTo>
                  <a:cubicBezTo>
                    <a:pt x="2081" y="60079"/>
                    <a:pt x="2307" y="60353"/>
                    <a:pt x="2557" y="60615"/>
                  </a:cubicBezTo>
                  <a:cubicBezTo>
                    <a:pt x="2807" y="60864"/>
                    <a:pt x="3056" y="61114"/>
                    <a:pt x="3271" y="61281"/>
                  </a:cubicBezTo>
                  <a:cubicBezTo>
                    <a:pt x="3473" y="61459"/>
                    <a:pt x="3615" y="61566"/>
                    <a:pt x="3615" y="61566"/>
                  </a:cubicBezTo>
                  <a:cubicBezTo>
                    <a:pt x="3615" y="61566"/>
                    <a:pt x="3746" y="61661"/>
                    <a:pt x="3972" y="61828"/>
                  </a:cubicBezTo>
                  <a:cubicBezTo>
                    <a:pt x="4186" y="61982"/>
                    <a:pt x="4484" y="62172"/>
                    <a:pt x="4805" y="62339"/>
                  </a:cubicBezTo>
                  <a:cubicBezTo>
                    <a:pt x="5114" y="62494"/>
                    <a:pt x="5435" y="62648"/>
                    <a:pt x="5673" y="62755"/>
                  </a:cubicBezTo>
                  <a:cubicBezTo>
                    <a:pt x="5934" y="62850"/>
                    <a:pt x="6089" y="62910"/>
                    <a:pt x="6089" y="62910"/>
                  </a:cubicBezTo>
                  <a:cubicBezTo>
                    <a:pt x="6089" y="62910"/>
                    <a:pt x="6255" y="62969"/>
                    <a:pt x="6505" y="63053"/>
                  </a:cubicBezTo>
                  <a:cubicBezTo>
                    <a:pt x="6767" y="63124"/>
                    <a:pt x="7100" y="63207"/>
                    <a:pt x="7457" y="63267"/>
                  </a:cubicBezTo>
                  <a:cubicBezTo>
                    <a:pt x="7813" y="63326"/>
                    <a:pt x="8158" y="63374"/>
                    <a:pt x="8432" y="63385"/>
                  </a:cubicBezTo>
                  <a:cubicBezTo>
                    <a:pt x="8693" y="63409"/>
                    <a:pt x="8872" y="63409"/>
                    <a:pt x="8872" y="63409"/>
                  </a:cubicBezTo>
                  <a:lnTo>
                    <a:pt x="9324" y="63409"/>
                  </a:lnTo>
                  <a:cubicBezTo>
                    <a:pt x="9585" y="63409"/>
                    <a:pt x="9942" y="63374"/>
                    <a:pt x="10299" y="63326"/>
                  </a:cubicBezTo>
                  <a:cubicBezTo>
                    <a:pt x="10655" y="63290"/>
                    <a:pt x="11000" y="63207"/>
                    <a:pt x="11262" y="63148"/>
                  </a:cubicBezTo>
                  <a:cubicBezTo>
                    <a:pt x="11524" y="63088"/>
                    <a:pt x="11702" y="63029"/>
                    <a:pt x="11702" y="63029"/>
                  </a:cubicBezTo>
                  <a:cubicBezTo>
                    <a:pt x="11702" y="63029"/>
                    <a:pt x="11857" y="62993"/>
                    <a:pt x="12118" y="62898"/>
                  </a:cubicBezTo>
                  <a:cubicBezTo>
                    <a:pt x="12368" y="62815"/>
                    <a:pt x="12689" y="62672"/>
                    <a:pt x="13022" y="62529"/>
                  </a:cubicBezTo>
                  <a:cubicBezTo>
                    <a:pt x="13343" y="62375"/>
                    <a:pt x="13640" y="62196"/>
                    <a:pt x="13878" y="62054"/>
                  </a:cubicBezTo>
                  <a:cubicBezTo>
                    <a:pt x="14104" y="61899"/>
                    <a:pt x="14259" y="61816"/>
                    <a:pt x="14259" y="61816"/>
                  </a:cubicBezTo>
                  <a:cubicBezTo>
                    <a:pt x="14259" y="61816"/>
                    <a:pt x="14401" y="61709"/>
                    <a:pt x="14616" y="61542"/>
                  </a:cubicBezTo>
                  <a:cubicBezTo>
                    <a:pt x="14818" y="61388"/>
                    <a:pt x="15103" y="61162"/>
                    <a:pt x="15353" y="60912"/>
                  </a:cubicBezTo>
                  <a:cubicBezTo>
                    <a:pt x="15603" y="60650"/>
                    <a:pt x="15864" y="60401"/>
                    <a:pt x="16019" y="60198"/>
                  </a:cubicBezTo>
                  <a:cubicBezTo>
                    <a:pt x="16197" y="59984"/>
                    <a:pt x="16304" y="59854"/>
                    <a:pt x="16304" y="59854"/>
                  </a:cubicBezTo>
                  <a:cubicBezTo>
                    <a:pt x="16304" y="59854"/>
                    <a:pt x="16411" y="59723"/>
                    <a:pt x="16578" y="59497"/>
                  </a:cubicBezTo>
                  <a:cubicBezTo>
                    <a:pt x="16720" y="59271"/>
                    <a:pt x="16911" y="58974"/>
                    <a:pt x="17077" y="58664"/>
                  </a:cubicBezTo>
                  <a:cubicBezTo>
                    <a:pt x="17244" y="58355"/>
                    <a:pt x="17386" y="58022"/>
                    <a:pt x="17493" y="57784"/>
                  </a:cubicBezTo>
                  <a:cubicBezTo>
                    <a:pt x="17600" y="57535"/>
                    <a:pt x="17660" y="57368"/>
                    <a:pt x="17660" y="57368"/>
                  </a:cubicBezTo>
                  <a:cubicBezTo>
                    <a:pt x="17660" y="57368"/>
                    <a:pt x="17719" y="57202"/>
                    <a:pt x="17791" y="56952"/>
                  </a:cubicBezTo>
                  <a:cubicBezTo>
                    <a:pt x="17862" y="56702"/>
                    <a:pt x="17957" y="56357"/>
                    <a:pt x="18017" y="56001"/>
                  </a:cubicBezTo>
                  <a:cubicBezTo>
                    <a:pt x="18076" y="55656"/>
                    <a:pt x="18124" y="55299"/>
                    <a:pt x="18136" y="55037"/>
                  </a:cubicBezTo>
                  <a:cubicBezTo>
                    <a:pt x="18147" y="54764"/>
                    <a:pt x="18159" y="54585"/>
                    <a:pt x="18159" y="54585"/>
                  </a:cubicBezTo>
                  <a:cubicBezTo>
                    <a:pt x="18159" y="54585"/>
                    <a:pt x="18159" y="54336"/>
                    <a:pt x="18183" y="53955"/>
                  </a:cubicBezTo>
                  <a:cubicBezTo>
                    <a:pt x="18195" y="53420"/>
                    <a:pt x="18243" y="52718"/>
                    <a:pt x="18326" y="52017"/>
                  </a:cubicBezTo>
                  <a:cubicBezTo>
                    <a:pt x="18421" y="51315"/>
                    <a:pt x="18552" y="50625"/>
                    <a:pt x="18683" y="50102"/>
                  </a:cubicBezTo>
                  <a:cubicBezTo>
                    <a:pt x="18802" y="49579"/>
                    <a:pt x="18909" y="49234"/>
                    <a:pt x="18909" y="49234"/>
                  </a:cubicBezTo>
                  <a:cubicBezTo>
                    <a:pt x="18909" y="49234"/>
                    <a:pt x="18992" y="48901"/>
                    <a:pt x="19170" y="48390"/>
                  </a:cubicBezTo>
                  <a:cubicBezTo>
                    <a:pt x="19349" y="47890"/>
                    <a:pt x="19610" y="47236"/>
                    <a:pt x="19919" y="46594"/>
                  </a:cubicBezTo>
                  <a:cubicBezTo>
                    <a:pt x="20217" y="45952"/>
                    <a:pt x="20573" y="45333"/>
                    <a:pt x="20859" y="44881"/>
                  </a:cubicBezTo>
                  <a:cubicBezTo>
                    <a:pt x="21132" y="44441"/>
                    <a:pt x="21335" y="44144"/>
                    <a:pt x="21335" y="44144"/>
                  </a:cubicBezTo>
                  <a:cubicBezTo>
                    <a:pt x="21335" y="44144"/>
                    <a:pt x="21525" y="43847"/>
                    <a:pt x="21846" y="43431"/>
                  </a:cubicBezTo>
                  <a:cubicBezTo>
                    <a:pt x="22179" y="43014"/>
                    <a:pt x="22619" y="42455"/>
                    <a:pt x="23095" y="41944"/>
                  </a:cubicBezTo>
                  <a:cubicBezTo>
                    <a:pt x="23594" y="41421"/>
                    <a:pt x="24093" y="40945"/>
                    <a:pt x="24510" y="40600"/>
                  </a:cubicBezTo>
                  <a:cubicBezTo>
                    <a:pt x="24914" y="40255"/>
                    <a:pt x="25199" y="40041"/>
                    <a:pt x="25199" y="40041"/>
                  </a:cubicBezTo>
                  <a:cubicBezTo>
                    <a:pt x="25199" y="40041"/>
                    <a:pt x="25473" y="39815"/>
                    <a:pt x="25913" y="39518"/>
                  </a:cubicBezTo>
                  <a:cubicBezTo>
                    <a:pt x="26341" y="39221"/>
                    <a:pt x="26936" y="38828"/>
                    <a:pt x="27554" y="38495"/>
                  </a:cubicBezTo>
                  <a:cubicBezTo>
                    <a:pt x="28184" y="38151"/>
                    <a:pt x="28826" y="37853"/>
                    <a:pt x="29314" y="37639"/>
                  </a:cubicBezTo>
                  <a:cubicBezTo>
                    <a:pt x="29802" y="37437"/>
                    <a:pt x="30146" y="37318"/>
                    <a:pt x="30146" y="37318"/>
                  </a:cubicBezTo>
                  <a:cubicBezTo>
                    <a:pt x="30146" y="37318"/>
                    <a:pt x="30468" y="37199"/>
                    <a:pt x="30991" y="37033"/>
                  </a:cubicBezTo>
                  <a:cubicBezTo>
                    <a:pt x="31502" y="36890"/>
                    <a:pt x="32180" y="36688"/>
                    <a:pt x="32882" y="36569"/>
                  </a:cubicBezTo>
                  <a:cubicBezTo>
                    <a:pt x="33583" y="36438"/>
                    <a:pt x="34273" y="36355"/>
                    <a:pt x="34808" y="36319"/>
                  </a:cubicBezTo>
                  <a:cubicBezTo>
                    <a:pt x="35343" y="36272"/>
                    <a:pt x="35688" y="36272"/>
                    <a:pt x="35688" y="36272"/>
                  </a:cubicBezTo>
                  <a:cubicBezTo>
                    <a:pt x="35688" y="36272"/>
                    <a:pt x="35847" y="36266"/>
                    <a:pt x="36107" y="36266"/>
                  </a:cubicBezTo>
                  <a:cubicBezTo>
                    <a:pt x="36238" y="36266"/>
                    <a:pt x="36394" y="36268"/>
                    <a:pt x="36568" y="36272"/>
                  </a:cubicBezTo>
                  <a:cubicBezTo>
                    <a:pt x="37103" y="36295"/>
                    <a:pt x="37805" y="36319"/>
                    <a:pt x="38495" y="36414"/>
                  </a:cubicBezTo>
                  <a:cubicBezTo>
                    <a:pt x="39196" y="36498"/>
                    <a:pt x="39898" y="36628"/>
                    <a:pt x="40421" y="36747"/>
                  </a:cubicBezTo>
                  <a:cubicBezTo>
                    <a:pt x="40933" y="36866"/>
                    <a:pt x="41277" y="36973"/>
                    <a:pt x="41277" y="36973"/>
                  </a:cubicBezTo>
                  <a:cubicBezTo>
                    <a:pt x="41277" y="36973"/>
                    <a:pt x="41622" y="37068"/>
                    <a:pt x="42122" y="37247"/>
                  </a:cubicBezTo>
                  <a:cubicBezTo>
                    <a:pt x="42633" y="37425"/>
                    <a:pt x="43287" y="37675"/>
                    <a:pt x="43929" y="37972"/>
                  </a:cubicBezTo>
                  <a:cubicBezTo>
                    <a:pt x="44560" y="38269"/>
                    <a:pt x="45190" y="38614"/>
                    <a:pt x="45630" y="38888"/>
                  </a:cubicBezTo>
                  <a:cubicBezTo>
                    <a:pt x="46082" y="39173"/>
                    <a:pt x="46379" y="39364"/>
                    <a:pt x="46379" y="39364"/>
                  </a:cubicBezTo>
                  <a:cubicBezTo>
                    <a:pt x="46379" y="39364"/>
                    <a:pt x="46676" y="39566"/>
                    <a:pt x="47093" y="39887"/>
                  </a:cubicBezTo>
                  <a:cubicBezTo>
                    <a:pt x="47521" y="40196"/>
                    <a:pt x="48056" y="40648"/>
                    <a:pt x="48579" y="41135"/>
                  </a:cubicBezTo>
                  <a:cubicBezTo>
                    <a:pt x="49102" y="41611"/>
                    <a:pt x="49578" y="42134"/>
                    <a:pt x="49935" y="42539"/>
                  </a:cubicBezTo>
                  <a:cubicBezTo>
                    <a:pt x="50268" y="42931"/>
                    <a:pt x="50494" y="43217"/>
                    <a:pt x="50494" y="43217"/>
                  </a:cubicBezTo>
                  <a:cubicBezTo>
                    <a:pt x="50494" y="43217"/>
                    <a:pt x="50720" y="43502"/>
                    <a:pt x="51017" y="43930"/>
                  </a:cubicBezTo>
                  <a:cubicBezTo>
                    <a:pt x="51326" y="44358"/>
                    <a:pt x="51719" y="44953"/>
                    <a:pt x="52052" y="45583"/>
                  </a:cubicBezTo>
                  <a:cubicBezTo>
                    <a:pt x="52396" y="46201"/>
                    <a:pt x="52694" y="46844"/>
                    <a:pt x="52908" y="47331"/>
                  </a:cubicBezTo>
                  <a:cubicBezTo>
                    <a:pt x="53110" y="47831"/>
                    <a:pt x="53229" y="48152"/>
                    <a:pt x="53229" y="48152"/>
                  </a:cubicBezTo>
                  <a:cubicBezTo>
                    <a:pt x="53229" y="48152"/>
                    <a:pt x="53348" y="48485"/>
                    <a:pt x="53514" y="48996"/>
                  </a:cubicBezTo>
                  <a:cubicBezTo>
                    <a:pt x="53681" y="49507"/>
                    <a:pt x="53859" y="50185"/>
                    <a:pt x="53990" y="50887"/>
                  </a:cubicBezTo>
                  <a:cubicBezTo>
                    <a:pt x="54121" y="51589"/>
                    <a:pt x="54216" y="52290"/>
                    <a:pt x="54252" y="52825"/>
                  </a:cubicBezTo>
                  <a:cubicBezTo>
                    <a:pt x="54299" y="53360"/>
                    <a:pt x="54311" y="53693"/>
                    <a:pt x="54311" y="53693"/>
                  </a:cubicBezTo>
                  <a:cubicBezTo>
                    <a:pt x="54311" y="53693"/>
                    <a:pt x="54335" y="54050"/>
                    <a:pt x="54335" y="54573"/>
                  </a:cubicBezTo>
                  <a:cubicBezTo>
                    <a:pt x="54335" y="55109"/>
                    <a:pt x="54287" y="55810"/>
                    <a:pt x="54192" y="56512"/>
                  </a:cubicBezTo>
                  <a:cubicBezTo>
                    <a:pt x="54109" y="57202"/>
                    <a:pt x="53990" y="57903"/>
                    <a:pt x="53859" y="58426"/>
                  </a:cubicBezTo>
                  <a:cubicBezTo>
                    <a:pt x="53740" y="58950"/>
                    <a:pt x="53633" y="59283"/>
                    <a:pt x="53633" y="59283"/>
                  </a:cubicBezTo>
                  <a:cubicBezTo>
                    <a:pt x="53633" y="59283"/>
                    <a:pt x="53538" y="59628"/>
                    <a:pt x="53360" y="60139"/>
                  </a:cubicBezTo>
                  <a:cubicBezTo>
                    <a:pt x="53205" y="60638"/>
                    <a:pt x="52932" y="61292"/>
                    <a:pt x="52634" y="61947"/>
                  </a:cubicBezTo>
                  <a:cubicBezTo>
                    <a:pt x="52337" y="62589"/>
                    <a:pt x="51992" y="63207"/>
                    <a:pt x="51730" y="63671"/>
                  </a:cubicBezTo>
                  <a:cubicBezTo>
                    <a:pt x="51457" y="64135"/>
                    <a:pt x="51255" y="64420"/>
                    <a:pt x="51255" y="64420"/>
                  </a:cubicBezTo>
                  <a:cubicBezTo>
                    <a:pt x="51255" y="64420"/>
                    <a:pt x="51065" y="64717"/>
                    <a:pt x="50743" y="65146"/>
                  </a:cubicBezTo>
                  <a:cubicBezTo>
                    <a:pt x="50434" y="65574"/>
                    <a:pt x="49994" y="66121"/>
                    <a:pt x="49495" y="66632"/>
                  </a:cubicBezTo>
                  <a:cubicBezTo>
                    <a:pt x="49019" y="67155"/>
                    <a:pt x="48508" y="67643"/>
                    <a:pt x="48103" y="67988"/>
                  </a:cubicBezTo>
                  <a:cubicBezTo>
                    <a:pt x="47699" y="68321"/>
                    <a:pt x="47414" y="68547"/>
                    <a:pt x="47414" y="68547"/>
                  </a:cubicBezTo>
                  <a:cubicBezTo>
                    <a:pt x="47414" y="68547"/>
                    <a:pt x="47140" y="68773"/>
                    <a:pt x="46700" y="69082"/>
                  </a:cubicBezTo>
                  <a:cubicBezTo>
                    <a:pt x="46272" y="69391"/>
                    <a:pt x="45677" y="69783"/>
                    <a:pt x="45071" y="70128"/>
                  </a:cubicBezTo>
                  <a:cubicBezTo>
                    <a:pt x="44441" y="70461"/>
                    <a:pt x="43810" y="70782"/>
                    <a:pt x="43311" y="70985"/>
                  </a:cubicBezTo>
                  <a:cubicBezTo>
                    <a:pt x="42823" y="71199"/>
                    <a:pt x="42502" y="71317"/>
                    <a:pt x="42502" y="71317"/>
                  </a:cubicBezTo>
                  <a:cubicBezTo>
                    <a:pt x="42502" y="71317"/>
                    <a:pt x="42169" y="71448"/>
                    <a:pt x="41670" y="71591"/>
                  </a:cubicBezTo>
                  <a:cubicBezTo>
                    <a:pt x="41158" y="71757"/>
                    <a:pt x="40481" y="71936"/>
                    <a:pt x="39779" y="72067"/>
                  </a:cubicBezTo>
                  <a:cubicBezTo>
                    <a:pt x="39077" y="72209"/>
                    <a:pt x="38376" y="72293"/>
                    <a:pt x="37841" y="72352"/>
                  </a:cubicBezTo>
                  <a:cubicBezTo>
                    <a:pt x="37305" y="72400"/>
                    <a:pt x="36972" y="72412"/>
                    <a:pt x="36972" y="72412"/>
                  </a:cubicBezTo>
                  <a:cubicBezTo>
                    <a:pt x="36972" y="72412"/>
                    <a:pt x="36877" y="72412"/>
                    <a:pt x="36735" y="72423"/>
                  </a:cubicBezTo>
                  <a:lnTo>
                    <a:pt x="36164" y="72423"/>
                  </a:lnTo>
                  <a:cubicBezTo>
                    <a:pt x="35902" y="72423"/>
                    <a:pt x="35545" y="72447"/>
                    <a:pt x="35189" y="72483"/>
                  </a:cubicBezTo>
                  <a:cubicBezTo>
                    <a:pt x="34832" y="72530"/>
                    <a:pt x="34487" y="72590"/>
                    <a:pt x="34214" y="72649"/>
                  </a:cubicBezTo>
                  <a:cubicBezTo>
                    <a:pt x="33964" y="72709"/>
                    <a:pt x="33785" y="72756"/>
                    <a:pt x="33785" y="72756"/>
                  </a:cubicBezTo>
                  <a:cubicBezTo>
                    <a:pt x="33785" y="72756"/>
                    <a:pt x="33607" y="72804"/>
                    <a:pt x="33357" y="72887"/>
                  </a:cubicBezTo>
                  <a:cubicBezTo>
                    <a:pt x="33108" y="72982"/>
                    <a:pt x="32775" y="73101"/>
                    <a:pt x="32454" y="73244"/>
                  </a:cubicBezTo>
                  <a:cubicBezTo>
                    <a:pt x="32121" y="73399"/>
                    <a:pt x="31811" y="73553"/>
                    <a:pt x="31585" y="73708"/>
                  </a:cubicBezTo>
                  <a:cubicBezTo>
                    <a:pt x="31359" y="73839"/>
                    <a:pt x="31217" y="73946"/>
                    <a:pt x="31217" y="73946"/>
                  </a:cubicBezTo>
                  <a:cubicBezTo>
                    <a:pt x="31217" y="73946"/>
                    <a:pt x="31062" y="74053"/>
                    <a:pt x="30848" y="74195"/>
                  </a:cubicBezTo>
                  <a:cubicBezTo>
                    <a:pt x="30634" y="74362"/>
                    <a:pt x="30349" y="74588"/>
                    <a:pt x="30087" y="74826"/>
                  </a:cubicBezTo>
                  <a:cubicBezTo>
                    <a:pt x="29814" y="75063"/>
                    <a:pt x="29576" y="75325"/>
                    <a:pt x="29397" y="75515"/>
                  </a:cubicBezTo>
                  <a:cubicBezTo>
                    <a:pt x="29219" y="75729"/>
                    <a:pt x="29124" y="75860"/>
                    <a:pt x="29124" y="75860"/>
                  </a:cubicBezTo>
                  <a:cubicBezTo>
                    <a:pt x="29124" y="75860"/>
                    <a:pt x="29005" y="75991"/>
                    <a:pt x="28850" y="76217"/>
                  </a:cubicBezTo>
                  <a:cubicBezTo>
                    <a:pt x="28684" y="76443"/>
                    <a:pt x="28493" y="76740"/>
                    <a:pt x="28315" y="77038"/>
                  </a:cubicBezTo>
                  <a:cubicBezTo>
                    <a:pt x="28137" y="77347"/>
                    <a:pt x="27994" y="77656"/>
                    <a:pt x="27887" y="77918"/>
                  </a:cubicBezTo>
                  <a:cubicBezTo>
                    <a:pt x="27780" y="78155"/>
                    <a:pt x="27721" y="78334"/>
                    <a:pt x="27721" y="78334"/>
                  </a:cubicBezTo>
                  <a:cubicBezTo>
                    <a:pt x="27721" y="78334"/>
                    <a:pt x="27661" y="78488"/>
                    <a:pt x="27578" y="78750"/>
                  </a:cubicBezTo>
                  <a:cubicBezTo>
                    <a:pt x="27495" y="79000"/>
                    <a:pt x="27399" y="79345"/>
                    <a:pt x="27316" y="79678"/>
                  </a:cubicBezTo>
                  <a:cubicBezTo>
                    <a:pt x="27245" y="80022"/>
                    <a:pt x="27197" y="80379"/>
                    <a:pt x="27173" y="80653"/>
                  </a:cubicBezTo>
                  <a:cubicBezTo>
                    <a:pt x="27138" y="80914"/>
                    <a:pt x="27138" y="81093"/>
                    <a:pt x="27138" y="81093"/>
                  </a:cubicBezTo>
                  <a:cubicBezTo>
                    <a:pt x="27138" y="81093"/>
                    <a:pt x="27126" y="81271"/>
                    <a:pt x="27126" y="81545"/>
                  </a:cubicBezTo>
                  <a:cubicBezTo>
                    <a:pt x="27126" y="81806"/>
                    <a:pt x="27138" y="82163"/>
                    <a:pt x="27185" y="82520"/>
                  </a:cubicBezTo>
                  <a:cubicBezTo>
                    <a:pt x="27233" y="82877"/>
                    <a:pt x="27292" y="83221"/>
                    <a:pt x="27352" y="83483"/>
                  </a:cubicBezTo>
                  <a:cubicBezTo>
                    <a:pt x="27411" y="83745"/>
                    <a:pt x="27459" y="83923"/>
                    <a:pt x="27459" y="83923"/>
                  </a:cubicBezTo>
                  <a:cubicBezTo>
                    <a:pt x="27459" y="83923"/>
                    <a:pt x="27495" y="84101"/>
                    <a:pt x="27590" y="84351"/>
                  </a:cubicBezTo>
                  <a:cubicBezTo>
                    <a:pt x="27673" y="84601"/>
                    <a:pt x="27792" y="84934"/>
                    <a:pt x="27946" y="85255"/>
                  </a:cubicBezTo>
                  <a:cubicBezTo>
                    <a:pt x="28089" y="85588"/>
                    <a:pt x="28256" y="85897"/>
                    <a:pt x="28386" y="86123"/>
                  </a:cubicBezTo>
                  <a:cubicBezTo>
                    <a:pt x="28529" y="86337"/>
                    <a:pt x="28624" y="86492"/>
                    <a:pt x="28624" y="86492"/>
                  </a:cubicBezTo>
                  <a:cubicBezTo>
                    <a:pt x="28624" y="86492"/>
                    <a:pt x="28719" y="86634"/>
                    <a:pt x="28886" y="86860"/>
                  </a:cubicBezTo>
                  <a:cubicBezTo>
                    <a:pt x="29041" y="87086"/>
                    <a:pt x="29266" y="87348"/>
                    <a:pt x="29504" y="87622"/>
                  </a:cubicBezTo>
                  <a:cubicBezTo>
                    <a:pt x="29742" y="87883"/>
                    <a:pt x="29992" y="88121"/>
                    <a:pt x="30206" y="88299"/>
                  </a:cubicBezTo>
                  <a:cubicBezTo>
                    <a:pt x="30408" y="88478"/>
                    <a:pt x="30551" y="88585"/>
                    <a:pt x="30551" y="88585"/>
                  </a:cubicBezTo>
                  <a:cubicBezTo>
                    <a:pt x="30551" y="88585"/>
                    <a:pt x="30682" y="88704"/>
                    <a:pt x="30908" y="88858"/>
                  </a:cubicBezTo>
                  <a:cubicBezTo>
                    <a:pt x="31122" y="89013"/>
                    <a:pt x="31419" y="89215"/>
                    <a:pt x="31716" y="89393"/>
                  </a:cubicBezTo>
                  <a:cubicBezTo>
                    <a:pt x="32037" y="89572"/>
                    <a:pt x="32347" y="89715"/>
                    <a:pt x="32596" y="89833"/>
                  </a:cubicBezTo>
                  <a:cubicBezTo>
                    <a:pt x="32834" y="89940"/>
                    <a:pt x="33012" y="90000"/>
                    <a:pt x="33012" y="90000"/>
                  </a:cubicBezTo>
                  <a:cubicBezTo>
                    <a:pt x="33012" y="90000"/>
                    <a:pt x="33179" y="90059"/>
                    <a:pt x="33429" y="90143"/>
                  </a:cubicBezTo>
                  <a:cubicBezTo>
                    <a:pt x="33678" y="90238"/>
                    <a:pt x="34023" y="90321"/>
                    <a:pt x="34368" y="90404"/>
                  </a:cubicBezTo>
                  <a:cubicBezTo>
                    <a:pt x="34713" y="90476"/>
                    <a:pt x="35070" y="90523"/>
                    <a:pt x="35331" y="90547"/>
                  </a:cubicBezTo>
                  <a:cubicBezTo>
                    <a:pt x="35605" y="90583"/>
                    <a:pt x="35783" y="90583"/>
                    <a:pt x="35783" y="90583"/>
                  </a:cubicBezTo>
                  <a:cubicBezTo>
                    <a:pt x="35783" y="90583"/>
                    <a:pt x="35962" y="90595"/>
                    <a:pt x="36223" y="90595"/>
                  </a:cubicBezTo>
                  <a:cubicBezTo>
                    <a:pt x="36497" y="90595"/>
                    <a:pt x="36854" y="90583"/>
                    <a:pt x="37210" y="90535"/>
                  </a:cubicBezTo>
                  <a:cubicBezTo>
                    <a:pt x="37567" y="90499"/>
                    <a:pt x="37900" y="90428"/>
                    <a:pt x="38174" y="90380"/>
                  </a:cubicBezTo>
                  <a:cubicBezTo>
                    <a:pt x="38423" y="90321"/>
                    <a:pt x="38602" y="90285"/>
                    <a:pt x="38602" y="90285"/>
                  </a:cubicBezTo>
                  <a:cubicBezTo>
                    <a:pt x="38602" y="90285"/>
                    <a:pt x="38780" y="90238"/>
                    <a:pt x="39030" y="90166"/>
                  </a:cubicBezTo>
                  <a:cubicBezTo>
                    <a:pt x="39291" y="90083"/>
                    <a:pt x="39613" y="89952"/>
                    <a:pt x="39946" y="89810"/>
                  </a:cubicBezTo>
                  <a:cubicBezTo>
                    <a:pt x="40267" y="89655"/>
                    <a:pt x="40576" y="89489"/>
                    <a:pt x="40802" y="89358"/>
                  </a:cubicBezTo>
                  <a:cubicBezTo>
                    <a:pt x="41028" y="89227"/>
                    <a:pt x="41170" y="89120"/>
                    <a:pt x="41170" y="89120"/>
                  </a:cubicBezTo>
                  <a:cubicBezTo>
                    <a:pt x="41170" y="89120"/>
                    <a:pt x="41325" y="89037"/>
                    <a:pt x="41551" y="88870"/>
                  </a:cubicBezTo>
                  <a:cubicBezTo>
                    <a:pt x="41765" y="88704"/>
                    <a:pt x="42038" y="88502"/>
                    <a:pt x="42300" y="88240"/>
                  </a:cubicBezTo>
                  <a:cubicBezTo>
                    <a:pt x="42574" y="88002"/>
                    <a:pt x="42823" y="87752"/>
                    <a:pt x="43002" y="87550"/>
                  </a:cubicBezTo>
                  <a:cubicBezTo>
                    <a:pt x="43180" y="87348"/>
                    <a:pt x="43287" y="87205"/>
                    <a:pt x="43287" y="87205"/>
                  </a:cubicBezTo>
                  <a:cubicBezTo>
                    <a:pt x="43287" y="87205"/>
                    <a:pt x="43406" y="87074"/>
                    <a:pt x="43549" y="86849"/>
                  </a:cubicBezTo>
                  <a:cubicBezTo>
                    <a:pt x="43715" y="86634"/>
                    <a:pt x="43906" y="86337"/>
                    <a:pt x="44084" y="86028"/>
                  </a:cubicBezTo>
                  <a:cubicBezTo>
                    <a:pt x="44262" y="85719"/>
                    <a:pt x="44429" y="85410"/>
                    <a:pt x="44536" y="85148"/>
                  </a:cubicBezTo>
                  <a:cubicBezTo>
                    <a:pt x="44643" y="84910"/>
                    <a:pt x="44702" y="84732"/>
                    <a:pt x="44702" y="84732"/>
                  </a:cubicBezTo>
                  <a:cubicBezTo>
                    <a:pt x="44702" y="84732"/>
                    <a:pt x="44762" y="84577"/>
                    <a:pt x="44845" y="84316"/>
                  </a:cubicBezTo>
                  <a:cubicBezTo>
                    <a:pt x="44940" y="84066"/>
                    <a:pt x="45023" y="83721"/>
                    <a:pt x="45095" y="83388"/>
                  </a:cubicBezTo>
                  <a:cubicBezTo>
                    <a:pt x="45178" y="83043"/>
                    <a:pt x="45214" y="82686"/>
                    <a:pt x="45249" y="82413"/>
                  </a:cubicBezTo>
                  <a:cubicBezTo>
                    <a:pt x="45273" y="82151"/>
                    <a:pt x="45273" y="81973"/>
                    <a:pt x="45273" y="81973"/>
                  </a:cubicBezTo>
                  <a:cubicBezTo>
                    <a:pt x="45273" y="81973"/>
                    <a:pt x="45297" y="81794"/>
                    <a:pt x="45297" y="81521"/>
                  </a:cubicBezTo>
                  <a:lnTo>
                    <a:pt x="45297" y="81140"/>
                  </a:lnTo>
                  <a:cubicBezTo>
                    <a:pt x="45297" y="80986"/>
                    <a:pt x="45297" y="80831"/>
                    <a:pt x="45309" y="80665"/>
                  </a:cubicBezTo>
                  <a:cubicBezTo>
                    <a:pt x="45321" y="80332"/>
                    <a:pt x="45356" y="79975"/>
                    <a:pt x="45380" y="79618"/>
                  </a:cubicBezTo>
                  <a:cubicBezTo>
                    <a:pt x="45452" y="78928"/>
                    <a:pt x="45570" y="78227"/>
                    <a:pt x="45677" y="77704"/>
                  </a:cubicBezTo>
                  <a:cubicBezTo>
                    <a:pt x="45784" y="77180"/>
                    <a:pt x="45892" y="76847"/>
                    <a:pt x="45892" y="76847"/>
                  </a:cubicBezTo>
                  <a:cubicBezTo>
                    <a:pt x="45892" y="76847"/>
                    <a:pt x="45975" y="76502"/>
                    <a:pt x="46141" y="75991"/>
                  </a:cubicBezTo>
                  <a:cubicBezTo>
                    <a:pt x="46308" y="75492"/>
                    <a:pt x="46546" y="74826"/>
                    <a:pt x="46819" y="74172"/>
                  </a:cubicBezTo>
                  <a:cubicBezTo>
                    <a:pt x="47104" y="73518"/>
                    <a:pt x="47437" y="72887"/>
                    <a:pt x="47699" y="72423"/>
                  </a:cubicBezTo>
                  <a:cubicBezTo>
                    <a:pt x="47973" y="71972"/>
                    <a:pt x="48163" y="71674"/>
                    <a:pt x="48163" y="71674"/>
                  </a:cubicBezTo>
                  <a:cubicBezTo>
                    <a:pt x="48163" y="71674"/>
                    <a:pt x="48353" y="71377"/>
                    <a:pt x="48650" y="70937"/>
                  </a:cubicBezTo>
                  <a:cubicBezTo>
                    <a:pt x="48960" y="70509"/>
                    <a:pt x="49400" y="69950"/>
                    <a:pt x="49875" y="69427"/>
                  </a:cubicBezTo>
                  <a:cubicBezTo>
                    <a:pt x="50351" y="68892"/>
                    <a:pt x="50850" y="68404"/>
                    <a:pt x="51243" y="68047"/>
                  </a:cubicBezTo>
                  <a:cubicBezTo>
                    <a:pt x="51623" y="67690"/>
                    <a:pt x="51909" y="67464"/>
                    <a:pt x="51909" y="67464"/>
                  </a:cubicBezTo>
                  <a:cubicBezTo>
                    <a:pt x="51909" y="67464"/>
                    <a:pt x="52170" y="67239"/>
                    <a:pt x="52610" y="66929"/>
                  </a:cubicBezTo>
                  <a:cubicBezTo>
                    <a:pt x="53039" y="66620"/>
                    <a:pt x="53621" y="66216"/>
                    <a:pt x="54228" y="65859"/>
                  </a:cubicBezTo>
                  <a:cubicBezTo>
                    <a:pt x="54834" y="65502"/>
                    <a:pt x="55476" y="65193"/>
                    <a:pt x="55952" y="64967"/>
                  </a:cubicBezTo>
                  <a:cubicBezTo>
                    <a:pt x="56440" y="64741"/>
                    <a:pt x="56773" y="64622"/>
                    <a:pt x="56773" y="64622"/>
                  </a:cubicBezTo>
                  <a:cubicBezTo>
                    <a:pt x="56773" y="64622"/>
                    <a:pt x="57094" y="64491"/>
                    <a:pt x="57605" y="64325"/>
                  </a:cubicBezTo>
                  <a:cubicBezTo>
                    <a:pt x="58105" y="64158"/>
                    <a:pt x="58794" y="63956"/>
                    <a:pt x="59472" y="63802"/>
                  </a:cubicBezTo>
                  <a:cubicBezTo>
                    <a:pt x="60174" y="63659"/>
                    <a:pt x="60875" y="63552"/>
                    <a:pt x="61387" y="63493"/>
                  </a:cubicBezTo>
                  <a:cubicBezTo>
                    <a:pt x="61910" y="63433"/>
                    <a:pt x="62267" y="63421"/>
                    <a:pt x="62267" y="63421"/>
                  </a:cubicBezTo>
                  <a:cubicBezTo>
                    <a:pt x="62267" y="63421"/>
                    <a:pt x="62624" y="63385"/>
                    <a:pt x="63147" y="63385"/>
                  </a:cubicBezTo>
                  <a:cubicBezTo>
                    <a:pt x="63670" y="63385"/>
                    <a:pt x="64384" y="63409"/>
                    <a:pt x="65073" y="63481"/>
                  </a:cubicBezTo>
                  <a:cubicBezTo>
                    <a:pt x="65775" y="63540"/>
                    <a:pt x="66477" y="63659"/>
                    <a:pt x="67000" y="63778"/>
                  </a:cubicBezTo>
                  <a:cubicBezTo>
                    <a:pt x="67511" y="63885"/>
                    <a:pt x="67856" y="63980"/>
                    <a:pt x="67856" y="63980"/>
                  </a:cubicBezTo>
                  <a:cubicBezTo>
                    <a:pt x="67856" y="63980"/>
                    <a:pt x="68201" y="64075"/>
                    <a:pt x="68700" y="64218"/>
                  </a:cubicBezTo>
                  <a:cubicBezTo>
                    <a:pt x="69212" y="64384"/>
                    <a:pt x="69878" y="64622"/>
                    <a:pt x="70532" y="64908"/>
                  </a:cubicBezTo>
                  <a:cubicBezTo>
                    <a:pt x="71186" y="65193"/>
                    <a:pt x="71816" y="65514"/>
                    <a:pt x="72268" y="65788"/>
                  </a:cubicBezTo>
                  <a:cubicBezTo>
                    <a:pt x="72732" y="66049"/>
                    <a:pt x="73029" y="66240"/>
                    <a:pt x="73029" y="66240"/>
                  </a:cubicBezTo>
                  <a:cubicBezTo>
                    <a:pt x="73029" y="66240"/>
                    <a:pt x="73326" y="66442"/>
                    <a:pt x="73754" y="66739"/>
                  </a:cubicBezTo>
                  <a:cubicBezTo>
                    <a:pt x="74194" y="67048"/>
                    <a:pt x="74753" y="67476"/>
                    <a:pt x="75277" y="67940"/>
                  </a:cubicBezTo>
                  <a:cubicBezTo>
                    <a:pt x="75812" y="68416"/>
                    <a:pt x="76299" y="68903"/>
                    <a:pt x="76656" y="69308"/>
                  </a:cubicBezTo>
                  <a:cubicBezTo>
                    <a:pt x="77013" y="69688"/>
                    <a:pt x="77239" y="69974"/>
                    <a:pt x="77239" y="69974"/>
                  </a:cubicBezTo>
                  <a:cubicBezTo>
                    <a:pt x="77239" y="69974"/>
                    <a:pt x="77465" y="70247"/>
                    <a:pt x="77786" y="70675"/>
                  </a:cubicBezTo>
                  <a:cubicBezTo>
                    <a:pt x="78095" y="71103"/>
                    <a:pt x="78499" y="71686"/>
                    <a:pt x="78856" y="72293"/>
                  </a:cubicBezTo>
                  <a:cubicBezTo>
                    <a:pt x="79213" y="72899"/>
                    <a:pt x="79546" y="73541"/>
                    <a:pt x="79748" y="74017"/>
                  </a:cubicBezTo>
                  <a:cubicBezTo>
                    <a:pt x="79974" y="74505"/>
                    <a:pt x="80093" y="74838"/>
                    <a:pt x="80093" y="74838"/>
                  </a:cubicBezTo>
                  <a:cubicBezTo>
                    <a:pt x="80093" y="74838"/>
                    <a:pt x="80224" y="75159"/>
                    <a:pt x="80402" y="75670"/>
                  </a:cubicBezTo>
                  <a:cubicBezTo>
                    <a:pt x="80581" y="76169"/>
                    <a:pt x="80771" y="76859"/>
                    <a:pt x="80925" y="77537"/>
                  </a:cubicBezTo>
                  <a:cubicBezTo>
                    <a:pt x="81068" y="78239"/>
                    <a:pt x="81187" y="78940"/>
                    <a:pt x="81235" y="79464"/>
                  </a:cubicBezTo>
                  <a:cubicBezTo>
                    <a:pt x="81294" y="79975"/>
                    <a:pt x="81306" y="80332"/>
                    <a:pt x="81306" y="80332"/>
                  </a:cubicBezTo>
                  <a:cubicBezTo>
                    <a:pt x="81306" y="80332"/>
                    <a:pt x="81342" y="80688"/>
                    <a:pt x="81342" y="81212"/>
                  </a:cubicBezTo>
                  <a:lnTo>
                    <a:pt x="81342" y="82734"/>
                  </a:lnTo>
                  <a:lnTo>
                    <a:pt x="81342" y="84851"/>
                  </a:lnTo>
                  <a:lnTo>
                    <a:pt x="81342" y="89108"/>
                  </a:lnTo>
                  <a:lnTo>
                    <a:pt x="81342" y="93353"/>
                  </a:lnTo>
                  <a:lnTo>
                    <a:pt x="81342" y="97611"/>
                  </a:lnTo>
                  <a:lnTo>
                    <a:pt x="81342" y="101856"/>
                  </a:lnTo>
                  <a:lnTo>
                    <a:pt x="81342" y="106114"/>
                  </a:lnTo>
                  <a:lnTo>
                    <a:pt x="81342" y="110359"/>
                  </a:lnTo>
                  <a:lnTo>
                    <a:pt x="81342" y="114616"/>
                  </a:lnTo>
                  <a:lnTo>
                    <a:pt x="81342" y="118862"/>
                  </a:lnTo>
                  <a:lnTo>
                    <a:pt x="81520" y="118862"/>
                  </a:lnTo>
                  <a:lnTo>
                    <a:pt x="81520" y="114616"/>
                  </a:lnTo>
                  <a:lnTo>
                    <a:pt x="81520" y="110359"/>
                  </a:lnTo>
                  <a:lnTo>
                    <a:pt x="81520" y="106114"/>
                  </a:lnTo>
                  <a:lnTo>
                    <a:pt x="81520" y="101856"/>
                  </a:lnTo>
                  <a:lnTo>
                    <a:pt x="81520" y="97611"/>
                  </a:lnTo>
                  <a:lnTo>
                    <a:pt x="81520" y="93353"/>
                  </a:lnTo>
                  <a:lnTo>
                    <a:pt x="81520" y="89179"/>
                  </a:lnTo>
                  <a:lnTo>
                    <a:pt x="81520" y="84934"/>
                  </a:lnTo>
                  <a:lnTo>
                    <a:pt x="81520" y="82805"/>
                  </a:lnTo>
                  <a:cubicBezTo>
                    <a:pt x="81710" y="82258"/>
                    <a:pt x="81710" y="81687"/>
                    <a:pt x="81710" y="81271"/>
                  </a:cubicBezTo>
                  <a:cubicBezTo>
                    <a:pt x="81698" y="80736"/>
                    <a:pt x="81686" y="80379"/>
                    <a:pt x="81686" y="80379"/>
                  </a:cubicBezTo>
                  <a:cubicBezTo>
                    <a:pt x="81686" y="80379"/>
                    <a:pt x="81675" y="80022"/>
                    <a:pt x="81615" y="79487"/>
                  </a:cubicBezTo>
                  <a:cubicBezTo>
                    <a:pt x="81556" y="78952"/>
                    <a:pt x="81449" y="78251"/>
                    <a:pt x="81282" y="77561"/>
                  </a:cubicBezTo>
                  <a:cubicBezTo>
                    <a:pt x="81139" y="76859"/>
                    <a:pt x="80925" y="76169"/>
                    <a:pt x="80747" y="75658"/>
                  </a:cubicBezTo>
                  <a:cubicBezTo>
                    <a:pt x="80569" y="75147"/>
                    <a:pt x="80438" y="74802"/>
                    <a:pt x="80438" y="74802"/>
                  </a:cubicBezTo>
                  <a:cubicBezTo>
                    <a:pt x="80438" y="74802"/>
                    <a:pt x="80307" y="74469"/>
                    <a:pt x="80093" y="73993"/>
                  </a:cubicBezTo>
                  <a:cubicBezTo>
                    <a:pt x="79867" y="73494"/>
                    <a:pt x="79546" y="72863"/>
                    <a:pt x="79189" y="72245"/>
                  </a:cubicBezTo>
                  <a:cubicBezTo>
                    <a:pt x="78832" y="71639"/>
                    <a:pt x="78416" y="71044"/>
                    <a:pt x="78107" y="70616"/>
                  </a:cubicBezTo>
                  <a:cubicBezTo>
                    <a:pt x="77774" y="70188"/>
                    <a:pt x="77548" y="69914"/>
                    <a:pt x="77548" y="69914"/>
                  </a:cubicBezTo>
                  <a:cubicBezTo>
                    <a:pt x="77548" y="69914"/>
                    <a:pt x="77334" y="69629"/>
                    <a:pt x="76977" y="69248"/>
                  </a:cubicBezTo>
                  <a:cubicBezTo>
                    <a:pt x="76620" y="68844"/>
                    <a:pt x="76109" y="68333"/>
                    <a:pt x="75574" y="67857"/>
                  </a:cubicBezTo>
                  <a:cubicBezTo>
                    <a:pt x="75039" y="67381"/>
                    <a:pt x="74480" y="66953"/>
                    <a:pt x="74040" y="66644"/>
                  </a:cubicBezTo>
                  <a:cubicBezTo>
                    <a:pt x="73612" y="66335"/>
                    <a:pt x="73303" y="66133"/>
                    <a:pt x="73303" y="66133"/>
                  </a:cubicBezTo>
                  <a:cubicBezTo>
                    <a:pt x="73303" y="66133"/>
                    <a:pt x="73005" y="65942"/>
                    <a:pt x="72542" y="65681"/>
                  </a:cubicBezTo>
                  <a:cubicBezTo>
                    <a:pt x="72078" y="65407"/>
                    <a:pt x="71447" y="65086"/>
                    <a:pt x="70793" y="64801"/>
                  </a:cubicBezTo>
                  <a:cubicBezTo>
                    <a:pt x="70139" y="64515"/>
                    <a:pt x="69450" y="64265"/>
                    <a:pt x="68950" y="64111"/>
                  </a:cubicBezTo>
                  <a:cubicBezTo>
                    <a:pt x="68427" y="63956"/>
                    <a:pt x="68082" y="63861"/>
                    <a:pt x="68082" y="63861"/>
                  </a:cubicBezTo>
                  <a:cubicBezTo>
                    <a:pt x="68082" y="63861"/>
                    <a:pt x="67737" y="63778"/>
                    <a:pt x="67202" y="63659"/>
                  </a:cubicBezTo>
                  <a:cubicBezTo>
                    <a:pt x="66691" y="63552"/>
                    <a:pt x="65977" y="63433"/>
                    <a:pt x="65264" y="63362"/>
                  </a:cubicBezTo>
                  <a:cubicBezTo>
                    <a:pt x="64550" y="63278"/>
                    <a:pt x="63837" y="63267"/>
                    <a:pt x="63301" y="63267"/>
                  </a:cubicBezTo>
                  <a:cubicBezTo>
                    <a:pt x="62766" y="63267"/>
                    <a:pt x="62410" y="63302"/>
                    <a:pt x="62410" y="63302"/>
                  </a:cubicBezTo>
                  <a:cubicBezTo>
                    <a:pt x="62410" y="63302"/>
                    <a:pt x="62053" y="63314"/>
                    <a:pt x="61518" y="63374"/>
                  </a:cubicBezTo>
                  <a:cubicBezTo>
                    <a:pt x="60982" y="63433"/>
                    <a:pt x="60269" y="63540"/>
                    <a:pt x="59567" y="63683"/>
                  </a:cubicBezTo>
                  <a:cubicBezTo>
                    <a:pt x="58866" y="63837"/>
                    <a:pt x="58188" y="64040"/>
                    <a:pt x="57665" y="64206"/>
                  </a:cubicBezTo>
                  <a:cubicBezTo>
                    <a:pt x="57153" y="64373"/>
                    <a:pt x="56820" y="64503"/>
                    <a:pt x="56820" y="64503"/>
                  </a:cubicBezTo>
                  <a:cubicBezTo>
                    <a:pt x="56820" y="64503"/>
                    <a:pt x="56475" y="64634"/>
                    <a:pt x="55988" y="64848"/>
                  </a:cubicBezTo>
                  <a:cubicBezTo>
                    <a:pt x="55488" y="65062"/>
                    <a:pt x="54858" y="65383"/>
                    <a:pt x="54228" y="65752"/>
                  </a:cubicBezTo>
                  <a:cubicBezTo>
                    <a:pt x="53609" y="66109"/>
                    <a:pt x="53027" y="66513"/>
                    <a:pt x="52599" y="66834"/>
                  </a:cubicBezTo>
                  <a:cubicBezTo>
                    <a:pt x="52159" y="67143"/>
                    <a:pt x="51897" y="67381"/>
                    <a:pt x="51897" y="67381"/>
                  </a:cubicBezTo>
                  <a:cubicBezTo>
                    <a:pt x="51897" y="67381"/>
                    <a:pt x="51612" y="67607"/>
                    <a:pt x="51207" y="67964"/>
                  </a:cubicBezTo>
                  <a:cubicBezTo>
                    <a:pt x="50803" y="68321"/>
                    <a:pt x="50303" y="68832"/>
                    <a:pt x="49828" y="69367"/>
                  </a:cubicBezTo>
                  <a:cubicBezTo>
                    <a:pt x="49352" y="69902"/>
                    <a:pt x="48912" y="70461"/>
                    <a:pt x="48591" y="70889"/>
                  </a:cubicBezTo>
                  <a:cubicBezTo>
                    <a:pt x="48282" y="71329"/>
                    <a:pt x="48092" y="71639"/>
                    <a:pt x="48092" y="71639"/>
                  </a:cubicBezTo>
                  <a:cubicBezTo>
                    <a:pt x="48092" y="71639"/>
                    <a:pt x="47901" y="71936"/>
                    <a:pt x="47628" y="72400"/>
                  </a:cubicBezTo>
                  <a:cubicBezTo>
                    <a:pt x="47366" y="72852"/>
                    <a:pt x="47021" y="73494"/>
                    <a:pt x="46736" y="74148"/>
                  </a:cubicBezTo>
                  <a:cubicBezTo>
                    <a:pt x="46439" y="74802"/>
                    <a:pt x="46201" y="75480"/>
                    <a:pt x="46034" y="75991"/>
                  </a:cubicBezTo>
                  <a:cubicBezTo>
                    <a:pt x="45880" y="76502"/>
                    <a:pt x="45784" y="76859"/>
                    <a:pt x="45784" y="76859"/>
                  </a:cubicBezTo>
                  <a:cubicBezTo>
                    <a:pt x="45784" y="76859"/>
                    <a:pt x="45701" y="77192"/>
                    <a:pt x="45582" y="77739"/>
                  </a:cubicBezTo>
                  <a:cubicBezTo>
                    <a:pt x="45463" y="78251"/>
                    <a:pt x="45344" y="78964"/>
                    <a:pt x="45285" y="79678"/>
                  </a:cubicBezTo>
                  <a:cubicBezTo>
                    <a:pt x="45249" y="80034"/>
                    <a:pt x="45226" y="80391"/>
                    <a:pt x="45202" y="80724"/>
                  </a:cubicBezTo>
                  <a:cubicBezTo>
                    <a:pt x="45190" y="80879"/>
                    <a:pt x="45190" y="81045"/>
                    <a:pt x="45190" y="81200"/>
                  </a:cubicBezTo>
                  <a:lnTo>
                    <a:pt x="45190" y="81580"/>
                  </a:lnTo>
                  <a:cubicBezTo>
                    <a:pt x="45190" y="81854"/>
                    <a:pt x="45178" y="82032"/>
                    <a:pt x="45178" y="82032"/>
                  </a:cubicBezTo>
                  <a:cubicBezTo>
                    <a:pt x="45178" y="82032"/>
                    <a:pt x="45142" y="82722"/>
                    <a:pt x="45000" y="83412"/>
                  </a:cubicBezTo>
                  <a:cubicBezTo>
                    <a:pt x="44916" y="83757"/>
                    <a:pt x="44833" y="84078"/>
                    <a:pt x="44738" y="84327"/>
                  </a:cubicBezTo>
                  <a:cubicBezTo>
                    <a:pt x="44667" y="84589"/>
                    <a:pt x="44595" y="84744"/>
                    <a:pt x="44595" y="84744"/>
                  </a:cubicBezTo>
                  <a:cubicBezTo>
                    <a:pt x="44595" y="84744"/>
                    <a:pt x="44536" y="84910"/>
                    <a:pt x="44429" y="85148"/>
                  </a:cubicBezTo>
                  <a:cubicBezTo>
                    <a:pt x="44322" y="85386"/>
                    <a:pt x="44179" y="85695"/>
                    <a:pt x="44001" y="85992"/>
                  </a:cubicBezTo>
                  <a:cubicBezTo>
                    <a:pt x="43822" y="86290"/>
                    <a:pt x="43632" y="86587"/>
                    <a:pt x="43477" y="86801"/>
                  </a:cubicBezTo>
                  <a:cubicBezTo>
                    <a:pt x="43335" y="87015"/>
                    <a:pt x="43216" y="87146"/>
                    <a:pt x="43216" y="87146"/>
                  </a:cubicBezTo>
                  <a:cubicBezTo>
                    <a:pt x="43216" y="87146"/>
                    <a:pt x="43109" y="87277"/>
                    <a:pt x="42930" y="87467"/>
                  </a:cubicBezTo>
                  <a:cubicBezTo>
                    <a:pt x="42752" y="87669"/>
                    <a:pt x="42514" y="87919"/>
                    <a:pt x="42241" y="88157"/>
                  </a:cubicBezTo>
                  <a:cubicBezTo>
                    <a:pt x="41991" y="88394"/>
                    <a:pt x="41706" y="88597"/>
                    <a:pt x="41503" y="88763"/>
                  </a:cubicBezTo>
                  <a:cubicBezTo>
                    <a:pt x="41289" y="88906"/>
                    <a:pt x="41147" y="89013"/>
                    <a:pt x="41147" y="89013"/>
                  </a:cubicBezTo>
                  <a:cubicBezTo>
                    <a:pt x="41147" y="89013"/>
                    <a:pt x="40992" y="89120"/>
                    <a:pt x="40778" y="89239"/>
                  </a:cubicBezTo>
                  <a:cubicBezTo>
                    <a:pt x="40552" y="89370"/>
                    <a:pt x="40243" y="89536"/>
                    <a:pt x="39922" y="89667"/>
                  </a:cubicBezTo>
                  <a:cubicBezTo>
                    <a:pt x="39613" y="89822"/>
                    <a:pt x="39291" y="89940"/>
                    <a:pt x="39030" y="90012"/>
                  </a:cubicBezTo>
                  <a:cubicBezTo>
                    <a:pt x="38780" y="90083"/>
                    <a:pt x="38614" y="90131"/>
                    <a:pt x="38614" y="90131"/>
                  </a:cubicBezTo>
                  <a:cubicBezTo>
                    <a:pt x="38614" y="90131"/>
                    <a:pt x="38459" y="90178"/>
                    <a:pt x="38209" y="90238"/>
                  </a:cubicBezTo>
                  <a:cubicBezTo>
                    <a:pt x="37948" y="90297"/>
                    <a:pt x="37615" y="90357"/>
                    <a:pt x="37258" y="90380"/>
                  </a:cubicBezTo>
                  <a:cubicBezTo>
                    <a:pt x="36913" y="90428"/>
                    <a:pt x="36556" y="90428"/>
                    <a:pt x="36283" y="90428"/>
                  </a:cubicBezTo>
                  <a:cubicBezTo>
                    <a:pt x="36021" y="90428"/>
                    <a:pt x="35843" y="90416"/>
                    <a:pt x="35843" y="90416"/>
                  </a:cubicBezTo>
                  <a:cubicBezTo>
                    <a:pt x="35843" y="90416"/>
                    <a:pt x="35664" y="90416"/>
                    <a:pt x="35415" y="90380"/>
                  </a:cubicBezTo>
                  <a:cubicBezTo>
                    <a:pt x="35141" y="90357"/>
                    <a:pt x="34796" y="90309"/>
                    <a:pt x="34463" y="90238"/>
                  </a:cubicBezTo>
                  <a:cubicBezTo>
                    <a:pt x="34118" y="90155"/>
                    <a:pt x="33785" y="90071"/>
                    <a:pt x="33536" y="90000"/>
                  </a:cubicBezTo>
                  <a:cubicBezTo>
                    <a:pt x="33286" y="89929"/>
                    <a:pt x="33119" y="89845"/>
                    <a:pt x="33119" y="89845"/>
                  </a:cubicBezTo>
                  <a:cubicBezTo>
                    <a:pt x="33119" y="89845"/>
                    <a:pt x="32953" y="89786"/>
                    <a:pt x="32715" y="89691"/>
                  </a:cubicBezTo>
                  <a:cubicBezTo>
                    <a:pt x="32477" y="89584"/>
                    <a:pt x="32168" y="89429"/>
                    <a:pt x="31859" y="89251"/>
                  </a:cubicBezTo>
                  <a:cubicBezTo>
                    <a:pt x="31562" y="89072"/>
                    <a:pt x="31264" y="88882"/>
                    <a:pt x="31050" y="88739"/>
                  </a:cubicBezTo>
                  <a:cubicBezTo>
                    <a:pt x="30848" y="88585"/>
                    <a:pt x="30717" y="88466"/>
                    <a:pt x="30717" y="88466"/>
                  </a:cubicBezTo>
                  <a:cubicBezTo>
                    <a:pt x="30717" y="88466"/>
                    <a:pt x="30575" y="88359"/>
                    <a:pt x="30384" y="88180"/>
                  </a:cubicBezTo>
                  <a:cubicBezTo>
                    <a:pt x="30194" y="88002"/>
                    <a:pt x="29944" y="87764"/>
                    <a:pt x="29706" y="87514"/>
                  </a:cubicBezTo>
                  <a:cubicBezTo>
                    <a:pt x="29469" y="87265"/>
                    <a:pt x="29243" y="86979"/>
                    <a:pt x="29088" y="86777"/>
                  </a:cubicBezTo>
                  <a:cubicBezTo>
                    <a:pt x="28945" y="86563"/>
                    <a:pt x="28838" y="86409"/>
                    <a:pt x="28838" y="86409"/>
                  </a:cubicBezTo>
                  <a:cubicBezTo>
                    <a:pt x="28838" y="86409"/>
                    <a:pt x="28731" y="86266"/>
                    <a:pt x="28601" y="86040"/>
                  </a:cubicBezTo>
                  <a:cubicBezTo>
                    <a:pt x="28470" y="85814"/>
                    <a:pt x="28303" y="85505"/>
                    <a:pt x="28161" y="85196"/>
                  </a:cubicBezTo>
                  <a:cubicBezTo>
                    <a:pt x="28006" y="84886"/>
                    <a:pt x="27887" y="84553"/>
                    <a:pt x="27816" y="84304"/>
                  </a:cubicBezTo>
                  <a:cubicBezTo>
                    <a:pt x="27744" y="84054"/>
                    <a:pt x="27697" y="83887"/>
                    <a:pt x="27697" y="83887"/>
                  </a:cubicBezTo>
                  <a:cubicBezTo>
                    <a:pt x="27697" y="83887"/>
                    <a:pt x="27649" y="83721"/>
                    <a:pt x="27590" y="83471"/>
                  </a:cubicBezTo>
                  <a:cubicBezTo>
                    <a:pt x="27530" y="83221"/>
                    <a:pt x="27471" y="82877"/>
                    <a:pt x="27423" y="82520"/>
                  </a:cubicBezTo>
                  <a:cubicBezTo>
                    <a:pt x="27376" y="82175"/>
                    <a:pt x="27364" y="81818"/>
                    <a:pt x="27364" y="81557"/>
                  </a:cubicBezTo>
                  <a:cubicBezTo>
                    <a:pt x="27364" y="81283"/>
                    <a:pt x="27388" y="81105"/>
                    <a:pt x="27388" y="81105"/>
                  </a:cubicBezTo>
                  <a:cubicBezTo>
                    <a:pt x="27388" y="81105"/>
                    <a:pt x="27388" y="80926"/>
                    <a:pt x="27411" y="80677"/>
                  </a:cubicBezTo>
                  <a:cubicBezTo>
                    <a:pt x="27447" y="80403"/>
                    <a:pt x="27483" y="80070"/>
                    <a:pt x="27542" y="79725"/>
                  </a:cubicBezTo>
                  <a:cubicBezTo>
                    <a:pt x="27613" y="79380"/>
                    <a:pt x="27709" y="79059"/>
                    <a:pt x="27780" y="78798"/>
                  </a:cubicBezTo>
                  <a:cubicBezTo>
                    <a:pt x="27863" y="78548"/>
                    <a:pt x="27935" y="78381"/>
                    <a:pt x="27935" y="78381"/>
                  </a:cubicBezTo>
                  <a:cubicBezTo>
                    <a:pt x="27935" y="78381"/>
                    <a:pt x="27994" y="78227"/>
                    <a:pt x="28101" y="77989"/>
                  </a:cubicBezTo>
                  <a:cubicBezTo>
                    <a:pt x="28196" y="77751"/>
                    <a:pt x="28351" y="77430"/>
                    <a:pt x="28529" y="77121"/>
                  </a:cubicBezTo>
                  <a:cubicBezTo>
                    <a:pt x="28696" y="76824"/>
                    <a:pt x="28886" y="76526"/>
                    <a:pt x="29052" y="76324"/>
                  </a:cubicBezTo>
                  <a:cubicBezTo>
                    <a:pt x="29195" y="76110"/>
                    <a:pt x="29314" y="75979"/>
                    <a:pt x="29314" y="75979"/>
                  </a:cubicBezTo>
                  <a:cubicBezTo>
                    <a:pt x="29314" y="75979"/>
                    <a:pt x="29421" y="75848"/>
                    <a:pt x="29599" y="75634"/>
                  </a:cubicBezTo>
                  <a:cubicBezTo>
                    <a:pt x="29778" y="75444"/>
                    <a:pt x="30016" y="75194"/>
                    <a:pt x="30265" y="74956"/>
                  </a:cubicBezTo>
                  <a:cubicBezTo>
                    <a:pt x="30515" y="74719"/>
                    <a:pt x="30801" y="74493"/>
                    <a:pt x="31015" y="74338"/>
                  </a:cubicBezTo>
                  <a:cubicBezTo>
                    <a:pt x="31217" y="74195"/>
                    <a:pt x="31359" y="74088"/>
                    <a:pt x="31359" y="74088"/>
                  </a:cubicBezTo>
                  <a:cubicBezTo>
                    <a:pt x="31359" y="74088"/>
                    <a:pt x="31514" y="73981"/>
                    <a:pt x="31740" y="73850"/>
                  </a:cubicBezTo>
                  <a:cubicBezTo>
                    <a:pt x="31954" y="73720"/>
                    <a:pt x="32275" y="73553"/>
                    <a:pt x="32584" y="73410"/>
                  </a:cubicBezTo>
                  <a:cubicBezTo>
                    <a:pt x="32894" y="73256"/>
                    <a:pt x="33227" y="73137"/>
                    <a:pt x="33476" y="73054"/>
                  </a:cubicBezTo>
                  <a:cubicBezTo>
                    <a:pt x="33726" y="72959"/>
                    <a:pt x="33892" y="72911"/>
                    <a:pt x="33892" y="72911"/>
                  </a:cubicBezTo>
                  <a:cubicBezTo>
                    <a:pt x="33892" y="72911"/>
                    <a:pt x="34059" y="72875"/>
                    <a:pt x="34309" y="72816"/>
                  </a:cubicBezTo>
                  <a:cubicBezTo>
                    <a:pt x="34558" y="72756"/>
                    <a:pt x="34903" y="72697"/>
                    <a:pt x="35248" y="72649"/>
                  </a:cubicBezTo>
                  <a:cubicBezTo>
                    <a:pt x="35581" y="72602"/>
                    <a:pt x="35938" y="72590"/>
                    <a:pt x="36211" y="72590"/>
                  </a:cubicBezTo>
                  <a:lnTo>
                    <a:pt x="36770" y="72590"/>
                  </a:lnTo>
                  <a:cubicBezTo>
                    <a:pt x="36925" y="72590"/>
                    <a:pt x="37008" y="72578"/>
                    <a:pt x="37008" y="72578"/>
                  </a:cubicBezTo>
                  <a:cubicBezTo>
                    <a:pt x="37008" y="72578"/>
                    <a:pt x="37365" y="72554"/>
                    <a:pt x="37900" y="72519"/>
                  </a:cubicBezTo>
                  <a:cubicBezTo>
                    <a:pt x="38435" y="72471"/>
                    <a:pt x="39149" y="72376"/>
                    <a:pt x="39850" y="72233"/>
                  </a:cubicBezTo>
                  <a:cubicBezTo>
                    <a:pt x="40552" y="72102"/>
                    <a:pt x="41254" y="71900"/>
                    <a:pt x="41753" y="71746"/>
                  </a:cubicBezTo>
                  <a:cubicBezTo>
                    <a:pt x="42264" y="71579"/>
                    <a:pt x="42597" y="71460"/>
                    <a:pt x="42597" y="71460"/>
                  </a:cubicBezTo>
                  <a:cubicBezTo>
                    <a:pt x="42597" y="71460"/>
                    <a:pt x="42942" y="71341"/>
                    <a:pt x="43430" y="71127"/>
                  </a:cubicBezTo>
                  <a:cubicBezTo>
                    <a:pt x="43929" y="70925"/>
                    <a:pt x="44583" y="70616"/>
                    <a:pt x="45202" y="70271"/>
                  </a:cubicBezTo>
                  <a:cubicBezTo>
                    <a:pt x="45832" y="69926"/>
                    <a:pt x="46427" y="69534"/>
                    <a:pt x="46867" y="69213"/>
                  </a:cubicBezTo>
                  <a:cubicBezTo>
                    <a:pt x="47295" y="68903"/>
                    <a:pt x="47580" y="68677"/>
                    <a:pt x="47580" y="68677"/>
                  </a:cubicBezTo>
                  <a:cubicBezTo>
                    <a:pt x="47580" y="68677"/>
                    <a:pt x="47866" y="68452"/>
                    <a:pt x="48270" y="68119"/>
                  </a:cubicBezTo>
                  <a:cubicBezTo>
                    <a:pt x="48662" y="67762"/>
                    <a:pt x="49186" y="67262"/>
                    <a:pt x="49673" y="66751"/>
                  </a:cubicBezTo>
                  <a:cubicBezTo>
                    <a:pt x="50173" y="66228"/>
                    <a:pt x="50613" y="65669"/>
                    <a:pt x="50922" y="65241"/>
                  </a:cubicBezTo>
                  <a:cubicBezTo>
                    <a:pt x="51255" y="64813"/>
                    <a:pt x="51445" y="64515"/>
                    <a:pt x="51445" y="64515"/>
                  </a:cubicBezTo>
                  <a:cubicBezTo>
                    <a:pt x="51445" y="64515"/>
                    <a:pt x="51659" y="64218"/>
                    <a:pt x="51921" y="63754"/>
                  </a:cubicBezTo>
                  <a:cubicBezTo>
                    <a:pt x="52206" y="63302"/>
                    <a:pt x="52551" y="62672"/>
                    <a:pt x="52848" y="62018"/>
                  </a:cubicBezTo>
                  <a:cubicBezTo>
                    <a:pt x="53146" y="61364"/>
                    <a:pt x="53407" y="60698"/>
                    <a:pt x="53574" y="60187"/>
                  </a:cubicBezTo>
                  <a:cubicBezTo>
                    <a:pt x="53752" y="59687"/>
                    <a:pt x="53835" y="59330"/>
                    <a:pt x="53835" y="59330"/>
                  </a:cubicBezTo>
                  <a:cubicBezTo>
                    <a:pt x="53835" y="59330"/>
                    <a:pt x="53942" y="58985"/>
                    <a:pt x="54061" y="58474"/>
                  </a:cubicBezTo>
                  <a:cubicBezTo>
                    <a:pt x="54180" y="57951"/>
                    <a:pt x="54311" y="57237"/>
                    <a:pt x="54406" y="56536"/>
                  </a:cubicBezTo>
                  <a:cubicBezTo>
                    <a:pt x="54489" y="55822"/>
                    <a:pt x="54525" y="55109"/>
                    <a:pt x="54537" y="54573"/>
                  </a:cubicBezTo>
                  <a:cubicBezTo>
                    <a:pt x="54537" y="54038"/>
                    <a:pt x="54525" y="53682"/>
                    <a:pt x="54525" y="53682"/>
                  </a:cubicBezTo>
                  <a:cubicBezTo>
                    <a:pt x="54525" y="53682"/>
                    <a:pt x="54513" y="53325"/>
                    <a:pt x="54466" y="52790"/>
                  </a:cubicBezTo>
                  <a:cubicBezTo>
                    <a:pt x="54418" y="52255"/>
                    <a:pt x="54335" y="51541"/>
                    <a:pt x="54192" y="50839"/>
                  </a:cubicBezTo>
                  <a:cubicBezTo>
                    <a:pt x="54061" y="50138"/>
                    <a:pt x="53883" y="49448"/>
                    <a:pt x="53716" y="48937"/>
                  </a:cubicBezTo>
                  <a:cubicBezTo>
                    <a:pt x="53562" y="48425"/>
                    <a:pt x="53443" y="48092"/>
                    <a:pt x="53443" y="48092"/>
                  </a:cubicBezTo>
                  <a:cubicBezTo>
                    <a:pt x="53443" y="48092"/>
                    <a:pt x="53324" y="47747"/>
                    <a:pt x="53110" y="47260"/>
                  </a:cubicBezTo>
                  <a:cubicBezTo>
                    <a:pt x="52908" y="46772"/>
                    <a:pt x="52610" y="46118"/>
                    <a:pt x="52254" y="45488"/>
                  </a:cubicBezTo>
                  <a:cubicBezTo>
                    <a:pt x="51909" y="44870"/>
                    <a:pt x="51516" y="44263"/>
                    <a:pt x="51207" y="43823"/>
                  </a:cubicBezTo>
                  <a:cubicBezTo>
                    <a:pt x="50898" y="43395"/>
                    <a:pt x="50672" y="43110"/>
                    <a:pt x="50672" y="43110"/>
                  </a:cubicBezTo>
                  <a:cubicBezTo>
                    <a:pt x="50672" y="43110"/>
                    <a:pt x="50446" y="42836"/>
                    <a:pt x="50113" y="42432"/>
                  </a:cubicBezTo>
                  <a:cubicBezTo>
                    <a:pt x="49768" y="42027"/>
                    <a:pt x="49281" y="41504"/>
                    <a:pt x="48757" y="41017"/>
                  </a:cubicBezTo>
                  <a:cubicBezTo>
                    <a:pt x="48234" y="40529"/>
                    <a:pt x="47687" y="40077"/>
                    <a:pt x="47259" y="39756"/>
                  </a:cubicBezTo>
                  <a:cubicBezTo>
                    <a:pt x="46819" y="39423"/>
                    <a:pt x="46522" y="39233"/>
                    <a:pt x="46522" y="39233"/>
                  </a:cubicBezTo>
                  <a:cubicBezTo>
                    <a:pt x="46522" y="39233"/>
                    <a:pt x="46224" y="39019"/>
                    <a:pt x="45773" y="38745"/>
                  </a:cubicBezTo>
                  <a:cubicBezTo>
                    <a:pt x="45309" y="38460"/>
                    <a:pt x="44679" y="38115"/>
                    <a:pt x="44024" y="37806"/>
                  </a:cubicBezTo>
                  <a:cubicBezTo>
                    <a:pt x="43370" y="37496"/>
                    <a:pt x="42704" y="37247"/>
                    <a:pt x="42205" y="37068"/>
                  </a:cubicBezTo>
                  <a:cubicBezTo>
                    <a:pt x="41694" y="36890"/>
                    <a:pt x="41349" y="36795"/>
                    <a:pt x="41349" y="36795"/>
                  </a:cubicBezTo>
                  <a:cubicBezTo>
                    <a:pt x="41349" y="36795"/>
                    <a:pt x="41016" y="36688"/>
                    <a:pt x="40493" y="36569"/>
                  </a:cubicBezTo>
                  <a:cubicBezTo>
                    <a:pt x="39969" y="36450"/>
                    <a:pt x="39268" y="36307"/>
                    <a:pt x="38554" y="36236"/>
                  </a:cubicBezTo>
                  <a:cubicBezTo>
                    <a:pt x="37841" y="36141"/>
                    <a:pt x="37127" y="36093"/>
                    <a:pt x="36592" y="36093"/>
                  </a:cubicBezTo>
                  <a:cubicBezTo>
                    <a:pt x="36414" y="36089"/>
                    <a:pt x="36255" y="36088"/>
                    <a:pt x="36123" y="36088"/>
                  </a:cubicBezTo>
                  <a:cubicBezTo>
                    <a:pt x="35859" y="36088"/>
                    <a:pt x="35700" y="36093"/>
                    <a:pt x="35700" y="36093"/>
                  </a:cubicBezTo>
                  <a:cubicBezTo>
                    <a:pt x="35700" y="36093"/>
                    <a:pt x="35343" y="36093"/>
                    <a:pt x="34808" y="36141"/>
                  </a:cubicBezTo>
                  <a:cubicBezTo>
                    <a:pt x="34273" y="36188"/>
                    <a:pt x="33559" y="36272"/>
                    <a:pt x="32870" y="36414"/>
                  </a:cubicBezTo>
                  <a:cubicBezTo>
                    <a:pt x="32168" y="36545"/>
                    <a:pt x="31466" y="36723"/>
                    <a:pt x="30943" y="36890"/>
                  </a:cubicBezTo>
                  <a:cubicBezTo>
                    <a:pt x="30432" y="37045"/>
                    <a:pt x="30099" y="37163"/>
                    <a:pt x="30099" y="37163"/>
                  </a:cubicBezTo>
                  <a:cubicBezTo>
                    <a:pt x="30099" y="37163"/>
                    <a:pt x="29754" y="37282"/>
                    <a:pt x="29266" y="37496"/>
                  </a:cubicBezTo>
                  <a:cubicBezTo>
                    <a:pt x="28779" y="37699"/>
                    <a:pt x="28125" y="37996"/>
                    <a:pt x="27495" y="38341"/>
                  </a:cubicBezTo>
                  <a:cubicBezTo>
                    <a:pt x="26876" y="38686"/>
                    <a:pt x="26270" y="39066"/>
                    <a:pt x="25830" y="39387"/>
                  </a:cubicBezTo>
                  <a:cubicBezTo>
                    <a:pt x="25390" y="39696"/>
                    <a:pt x="25116" y="39922"/>
                    <a:pt x="25116" y="39922"/>
                  </a:cubicBezTo>
                  <a:cubicBezTo>
                    <a:pt x="25116" y="39922"/>
                    <a:pt x="24843" y="40125"/>
                    <a:pt x="24426" y="40481"/>
                  </a:cubicBezTo>
                  <a:cubicBezTo>
                    <a:pt x="24022" y="40826"/>
                    <a:pt x="23487" y="41314"/>
                    <a:pt x="22999" y="41837"/>
                  </a:cubicBezTo>
                  <a:cubicBezTo>
                    <a:pt x="22500" y="42360"/>
                    <a:pt x="22048" y="42907"/>
                    <a:pt x="21727" y="43335"/>
                  </a:cubicBezTo>
                  <a:cubicBezTo>
                    <a:pt x="21406" y="43764"/>
                    <a:pt x="21216" y="44061"/>
                    <a:pt x="21216" y="44061"/>
                  </a:cubicBezTo>
                  <a:cubicBezTo>
                    <a:pt x="21216" y="44061"/>
                    <a:pt x="21002" y="44358"/>
                    <a:pt x="20716" y="44810"/>
                  </a:cubicBezTo>
                  <a:cubicBezTo>
                    <a:pt x="20443" y="45274"/>
                    <a:pt x="20086" y="45892"/>
                    <a:pt x="19789" y="46534"/>
                  </a:cubicBezTo>
                  <a:cubicBezTo>
                    <a:pt x="19467" y="47177"/>
                    <a:pt x="19218" y="47843"/>
                    <a:pt x="19039" y="48342"/>
                  </a:cubicBezTo>
                  <a:cubicBezTo>
                    <a:pt x="18861" y="48853"/>
                    <a:pt x="18778" y="49198"/>
                    <a:pt x="18778" y="49198"/>
                  </a:cubicBezTo>
                  <a:cubicBezTo>
                    <a:pt x="18778" y="49198"/>
                    <a:pt x="18671" y="49531"/>
                    <a:pt x="18540" y="50054"/>
                  </a:cubicBezTo>
                  <a:cubicBezTo>
                    <a:pt x="18397" y="50578"/>
                    <a:pt x="18266" y="51279"/>
                    <a:pt x="18183" y="51993"/>
                  </a:cubicBezTo>
                  <a:cubicBezTo>
                    <a:pt x="18088" y="52706"/>
                    <a:pt x="18040" y="53420"/>
                    <a:pt x="18029" y="53955"/>
                  </a:cubicBezTo>
                  <a:cubicBezTo>
                    <a:pt x="18029" y="54336"/>
                    <a:pt x="18017" y="54585"/>
                    <a:pt x="18017" y="54585"/>
                  </a:cubicBezTo>
                  <a:cubicBezTo>
                    <a:pt x="18017" y="54585"/>
                    <a:pt x="18017" y="54764"/>
                    <a:pt x="18005" y="55025"/>
                  </a:cubicBezTo>
                  <a:cubicBezTo>
                    <a:pt x="17981" y="55287"/>
                    <a:pt x="17945" y="55632"/>
                    <a:pt x="17886" y="55977"/>
                  </a:cubicBezTo>
                  <a:cubicBezTo>
                    <a:pt x="17826" y="56310"/>
                    <a:pt x="17731" y="56655"/>
                    <a:pt x="17660" y="56892"/>
                  </a:cubicBezTo>
                  <a:cubicBezTo>
                    <a:pt x="17589" y="57142"/>
                    <a:pt x="17529" y="57309"/>
                    <a:pt x="17529" y="57309"/>
                  </a:cubicBezTo>
                  <a:cubicBezTo>
                    <a:pt x="17529" y="57309"/>
                    <a:pt x="17470" y="57475"/>
                    <a:pt x="17374" y="57713"/>
                  </a:cubicBezTo>
                  <a:cubicBezTo>
                    <a:pt x="17267" y="57951"/>
                    <a:pt x="17137" y="58272"/>
                    <a:pt x="16958" y="58569"/>
                  </a:cubicBezTo>
                  <a:cubicBezTo>
                    <a:pt x="16792" y="58890"/>
                    <a:pt x="16601" y="59164"/>
                    <a:pt x="16459" y="59390"/>
                  </a:cubicBezTo>
                  <a:cubicBezTo>
                    <a:pt x="16304" y="59604"/>
                    <a:pt x="16197" y="59747"/>
                    <a:pt x="16197" y="59747"/>
                  </a:cubicBezTo>
                  <a:cubicBezTo>
                    <a:pt x="16197" y="59747"/>
                    <a:pt x="16102" y="59877"/>
                    <a:pt x="15936" y="60091"/>
                  </a:cubicBezTo>
                  <a:cubicBezTo>
                    <a:pt x="15769" y="60282"/>
                    <a:pt x="15531" y="60555"/>
                    <a:pt x="15281" y="60793"/>
                  </a:cubicBezTo>
                  <a:cubicBezTo>
                    <a:pt x="15032" y="61031"/>
                    <a:pt x="14758" y="61245"/>
                    <a:pt x="14556" y="61411"/>
                  </a:cubicBezTo>
                  <a:cubicBezTo>
                    <a:pt x="14342" y="61578"/>
                    <a:pt x="14199" y="61661"/>
                    <a:pt x="14199" y="61661"/>
                  </a:cubicBezTo>
                  <a:cubicBezTo>
                    <a:pt x="14199" y="61661"/>
                    <a:pt x="14045" y="61768"/>
                    <a:pt x="13819" y="61899"/>
                  </a:cubicBezTo>
                  <a:cubicBezTo>
                    <a:pt x="13605" y="62042"/>
                    <a:pt x="13307" y="62220"/>
                    <a:pt x="12986" y="62363"/>
                  </a:cubicBezTo>
                  <a:cubicBezTo>
                    <a:pt x="12677" y="62517"/>
                    <a:pt x="12356" y="62648"/>
                    <a:pt x="12118" y="62731"/>
                  </a:cubicBezTo>
                  <a:cubicBezTo>
                    <a:pt x="11857" y="62827"/>
                    <a:pt x="11702" y="62874"/>
                    <a:pt x="11702" y="62874"/>
                  </a:cubicBezTo>
                  <a:cubicBezTo>
                    <a:pt x="11702" y="62874"/>
                    <a:pt x="11535" y="62910"/>
                    <a:pt x="11286" y="62993"/>
                  </a:cubicBezTo>
                  <a:cubicBezTo>
                    <a:pt x="11024" y="63053"/>
                    <a:pt x="10691" y="63124"/>
                    <a:pt x="10346" y="63171"/>
                  </a:cubicBezTo>
                  <a:cubicBezTo>
                    <a:pt x="10001" y="63207"/>
                    <a:pt x="9645" y="63243"/>
                    <a:pt x="9383" y="63243"/>
                  </a:cubicBezTo>
                  <a:lnTo>
                    <a:pt x="8931" y="63243"/>
                  </a:lnTo>
                  <a:cubicBezTo>
                    <a:pt x="8931" y="63243"/>
                    <a:pt x="8753" y="63243"/>
                    <a:pt x="8503" y="63231"/>
                  </a:cubicBezTo>
                  <a:cubicBezTo>
                    <a:pt x="8230" y="63207"/>
                    <a:pt x="7897" y="63171"/>
                    <a:pt x="7552" y="63112"/>
                  </a:cubicBezTo>
                  <a:cubicBezTo>
                    <a:pt x="7207" y="63053"/>
                    <a:pt x="6862" y="62957"/>
                    <a:pt x="6612" y="62886"/>
                  </a:cubicBezTo>
                  <a:cubicBezTo>
                    <a:pt x="6362" y="62815"/>
                    <a:pt x="6196" y="62755"/>
                    <a:pt x="6196" y="62755"/>
                  </a:cubicBezTo>
                  <a:cubicBezTo>
                    <a:pt x="6196" y="62755"/>
                    <a:pt x="6029" y="62696"/>
                    <a:pt x="5792" y="62601"/>
                  </a:cubicBezTo>
                  <a:cubicBezTo>
                    <a:pt x="5554" y="62494"/>
                    <a:pt x="5233" y="62363"/>
                    <a:pt x="4935" y="62196"/>
                  </a:cubicBezTo>
                  <a:cubicBezTo>
                    <a:pt x="4626" y="62042"/>
                    <a:pt x="4329" y="61840"/>
                    <a:pt x="4115" y="61697"/>
                  </a:cubicBezTo>
                  <a:cubicBezTo>
                    <a:pt x="3889" y="61542"/>
                    <a:pt x="3758" y="61447"/>
                    <a:pt x="3758" y="61447"/>
                  </a:cubicBezTo>
                  <a:cubicBezTo>
                    <a:pt x="3758" y="61447"/>
                    <a:pt x="3627" y="61340"/>
                    <a:pt x="3413" y="61174"/>
                  </a:cubicBezTo>
                  <a:cubicBezTo>
                    <a:pt x="3211" y="61007"/>
                    <a:pt x="2961" y="60769"/>
                    <a:pt x="2724" y="60519"/>
                  </a:cubicBezTo>
                  <a:cubicBezTo>
                    <a:pt x="2486" y="60270"/>
                    <a:pt x="2260" y="59996"/>
                    <a:pt x="2093" y="59794"/>
                  </a:cubicBezTo>
                  <a:cubicBezTo>
                    <a:pt x="1927" y="59580"/>
                    <a:pt x="1844" y="59437"/>
                    <a:pt x="1844" y="59437"/>
                  </a:cubicBezTo>
                  <a:cubicBezTo>
                    <a:pt x="1844" y="59437"/>
                    <a:pt x="1736" y="59283"/>
                    <a:pt x="1606" y="59081"/>
                  </a:cubicBezTo>
                  <a:cubicBezTo>
                    <a:pt x="1475" y="58855"/>
                    <a:pt x="1296" y="58557"/>
                    <a:pt x="1142" y="58248"/>
                  </a:cubicBezTo>
                  <a:cubicBezTo>
                    <a:pt x="999" y="57939"/>
                    <a:pt x="856" y="57606"/>
                    <a:pt x="773" y="57368"/>
                  </a:cubicBezTo>
                  <a:cubicBezTo>
                    <a:pt x="678" y="57130"/>
                    <a:pt x="642" y="56952"/>
                    <a:pt x="642" y="56952"/>
                  </a:cubicBezTo>
                  <a:cubicBezTo>
                    <a:pt x="642" y="56952"/>
                    <a:pt x="583" y="56785"/>
                    <a:pt x="523" y="56536"/>
                  </a:cubicBezTo>
                  <a:cubicBezTo>
                    <a:pt x="464" y="56286"/>
                    <a:pt x="381" y="55941"/>
                    <a:pt x="345" y="55596"/>
                  </a:cubicBezTo>
                  <a:cubicBezTo>
                    <a:pt x="298" y="55263"/>
                    <a:pt x="262" y="54906"/>
                    <a:pt x="262" y="54645"/>
                  </a:cubicBezTo>
                  <a:cubicBezTo>
                    <a:pt x="250" y="54383"/>
                    <a:pt x="262" y="54205"/>
                    <a:pt x="262" y="54205"/>
                  </a:cubicBezTo>
                  <a:cubicBezTo>
                    <a:pt x="262" y="54205"/>
                    <a:pt x="262" y="54026"/>
                    <a:pt x="286" y="53753"/>
                  </a:cubicBezTo>
                  <a:cubicBezTo>
                    <a:pt x="298" y="53491"/>
                    <a:pt x="345" y="53146"/>
                    <a:pt x="405" y="52802"/>
                  </a:cubicBezTo>
                  <a:cubicBezTo>
                    <a:pt x="464" y="52469"/>
                    <a:pt x="547" y="52124"/>
                    <a:pt x="619" y="51874"/>
                  </a:cubicBezTo>
                  <a:cubicBezTo>
                    <a:pt x="702" y="51612"/>
                    <a:pt x="761" y="51458"/>
                    <a:pt x="761" y="51458"/>
                  </a:cubicBezTo>
                  <a:cubicBezTo>
                    <a:pt x="761" y="51458"/>
                    <a:pt x="821" y="51291"/>
                    <a:pt x="904" y="51053"/>
                  </a:cubicBezTo>
                  <a:cubicBezTo>
                    <a:pt x="999" y="50816"/>
                    <a:pt x="1142" y="50483"/>
                    <a:pt x="1308" y="50185"/>
                  </a:cubicBezTo>
                  <a:cubicBezTo>
                    <a:pt x="1475" y="49876"/>
                    <a:pt x="1653" y="49579"/>
                    <a:pt x="1796" y="49377"/>
                  </a:cubicBezTo>
                  <a:cubicBezTo>
                    <a:pt x="1951" y="49151"/>
                    <a:pt x="2046" y="49020"/>
                    <a:pt x="2046" y="49020"/>
                  </a:cubicBezTo>
                  <a:cubicBezTo>
                    <a:pt x="2046" y="49020"/>
                    <a:pt x="2153" y="48877"/>
                    <a:pt x="2319" y="48675"/>
                  </a:cubicBezTo>
                  <a:cubicBezTo>
                    <a:pt x="2486" y="48461"/>
                    <a:pt x="2724" y="48211"/>
                    <a:pt x="2973" y="47973"/>
                  </a:cubicBezTo>
                  <a:cubicBezTo>
                    <a:pt x="3223" y="47736"/>
                    <a:pt x="3496" y="47498"/>
                    <a:pt x="3699" y="47355"/>
                  </a:cubicBezTo>
                  <a:cubicBezTo>
                    <a:pt x="3913" y="47188"/>
                    <a:pt x="4055" y="47081"/>
                    <a:pt x="4055" y="47081"/>
                  </a:cubicBezTo>
                  <a:cubicBezTo>
                    <a:pt x="4055" y="47081"/>
                    <a:pt x="4210" y="46974"/>
                    <a:pt x="4412" y="46844"/>
                  </a:cubicBezTo>
                  <a:cubicBezTo>
                    <a:pt x="4638" y="46713"/>
                    <a:pt x="4935" y="46534"/>
                    <a:pt x="5245" y="46368"/>
                  </a:cubicBezTo>
                  <a:cubicBezTo>
                    <a:pt x="5554" y="46225"/>
                    <a:pt x="5887" y="46083"/>
                    <a:pt x="6125" y="45999"/>
                  </a:cubicBezTo>
                  <a:cubicBezTo>
                    <a:pt x="6362" y="45904"/>
                    <a:pt x="6541" y="45868"/>
                    <a:pt x="6541" y="45868"/>
                  </a:cubicBezTo>
                  <a:cubicBezTo>
                    <a:pt x="6541" y="45868"/>
                    <a:pt x="6707" y="45809"/>
                    <a:pt x="6957" y="45750"/>
                  </a:cubicBezTo>
                  <a:cubicBezTo>
                    <a:pt x="7207" y="45690"/>
                    <a:pt x="7552" y="45607"/>
                    <a:pt x="7897" y="45547"/>
                  </a:cubicBezTo>
                  <a:cubicBezTo>
                    <a:pt x="8230" y="45512"/>
                    <a:pt x="8586" y="45476"/>
                    <a:pt x="8848" y="45464"/>
                  </a:cubicBezTo>
                  <a:lnTo>
                    <a:pt x="9395" y="45464"/>
                  </a:lnTo>
                  <a:cubicBezTo>
                    <a:pt x="9395" y="45464"/>
                    <a:pt x="9752" y="45464"/>
                    <a:pt x="10287" y="45428"/>
                  </a:cubicBezTo>
                  <a:cubicBezTo>
                    <a:pt x="10822" y="45405"/>
                    <a:pt x="11535" y="45333"/>
                    <a:pt x="12237" y="45214"/>
                  </a:cubicBezTo>
                  <a:cubicBezTo>
                    <a:pt x="12927" y="45095"/>
                    <a:pt x="13628" y="44929"/>
                    <a:pt x="14152" y="44774"/>
                  </a:cubicBezTo>
                  <a:cubicBezTo>
                    <a:pt x="14675" y="44632"/>
                    <a:pt x="15008" y="44513"/>
                    <a:pt x="15008" y="44513"/>
                  </a:cubicBezTo>
                  <a:cubicBezTo>
                    <a:pt x="15008" y="44513"/>
                    <a:pt x="15353" y="44394"/>
                    <a:pt x="15864" y="44204"/>
                  </a:cubicBezTo>
                  <a:cubicBezTo>
                    <a:pt x="16364" y="44001"/>
                    <a:pt x="17018" y="43704"/>
                    <a:pt x="17648" y="43383"/>
                  </a:cubicBezTo>
                  <a:cubicBezTo>
                    <a:pt x="18278" y="43050"/>
                    <a:pt x="18897" y="42670"/>
                    <a:pt x="19337" y="42372"/>
                  </a:cubicBezTo>
                  <a:cubicBezTo>
                    <a:pt x="19789" y="42075"/>
                    <a:pt x="20062" y="41849"/>
                    <a:pt x="20062" y="41849"/>
                  </a:cubicBezTo>
                  <a:cubicBezTo>
                    <a:pt x="20062" y="41849"/>
                    <a:pt x="20347" y="41647"/>
                    <a:pt x="20764" y="41302"/>
                  </a:cubicBezTo>
                  <a:cubicBezTo>
                    <a:pt x="21180" y="40957"/>
                    <a:pt x="21715" y="40481"/>
                    <a:pt x="22203" y="39982"/>
                  </a:cubicBezTo>
                  <a:cubicBezTo>
                    <a:pt x="22714" y="39471"/>
                    <a:pt x="23178" y="38924"/>
                    <a:pt x="23499" y="38507"/>
                  </a:cubicBezTo>
                  <a:cubicBezTo>
                    <a:pt x="23832" y="38091"/>
                    <a:pt x="24034" y="37794"/>
                    <a:pt x="24034" y="37794"/>
                  </a:cubicBezTo>
                  <a:cubicBezTo>
                    <a:pt x="24034" y="37794"/>
                    <a:pt x="24248" y="37508"/>
                    <a:pt x="24545" y="37045"/>
                  </a:cubicBezTo>
                  <a:cubicBezTo>
                    <a:pt x="24843" y="36605"/>
                    <a:pt x="25199" y="35974"/>
                    <a:pt x="25509" y="35344"/>
                  </a:cubicBezTo>
                  <a:cubicBezTo>
                    <a:pt x="25818" y="34702"/>
                    <a:pt x="26103" y="34036"/>
                    <a:pt x="26282" y="33525"/>
                  </a:cubicBezTo>
                  <a:cubicBezTo>
                    <a:pt x="26460" y="33025"/>
                    <a:pt x="26567" y="32680"/>
                    <a:pt x="26567" y="32680"/>
                  </a:cubicBezTo>
                  <a:cubicBezTo>
                    <a:pt x="26567" y="32680"/>
                    <a:pt x="26662" y="32335"/>
                    <a:pt x="26817" y="31812"/>
                  </a:cubicBezTo>
                  <a:cubicBezTo>
                    <a:pt x="26948" y="31301"/>
                    <a:pt x="27102" y="30599"/>
                    <a:pt x="27197" y="29886"/>
                  </a:cubicBezTo>
                  <a:cubicBezTo>
                    <a:pt x="27304" y="29172"/>
                    <a:pt x="27364" y="28458"/>
                    <a:pt x="27376" y="27935"/>
                  </a:cubicBezTo>
                  <a:cubicBezTo>
                    <a:pt x="27399" y="27400"/>
                    <a:pt x="27399" y="27043"/>
                    <a:pt x="27399" y="27043"/>
                  </a:cubicBezTo>
                  <a:cubicBezTo>
                    <a:pt x="27399" y="27043"/>
                    <a:pt x="27399" y="26687"/>
                    <a:pt x="27364" y="26151"/>
                  </a:cubicBezTo>
                  <a:cubicBezTo>
                    <a:pt x="27340" y="25616"/>
                    <a:pt x="27257" y="24903"/>
                    <a:pt x="27138" y="24201"/>
                  </a:cubicBezTo>
                  <a:cubicBezTo>
                    <a:pt x="27019" y="23488"/>
                    <a:pt x="26864" y="22810"/>
                    <a:pt x="26710" y="22287"/>
                  </a:cubicBezTo>
                  <a:cubicBezTo>
                    <a:pt x="26567" y="21763"/>
                    <a:pt x="26448" y="21430"/>
                    <a:pt x="26448" y="21430"/>
                  </a:cubicBezTo>
                  <a:cubicBezTo>
                    <a:pt x="26448" y="21430"/>
                    <a:pt x="26341" y="21085"/>
                    <a:pt x="26151" y="20574"/>
                  </a:cubicBezTo>
                  <a:cubicBezTo>
                    <a:pt x="25949" y="20075"/>
                    <a:pt x="25675" y="19421"/>
                    <a:pt x="25330" y="18778"/>
                  </a:cubicBezTo>
                  <a:cubicBezTo>
                    <a:pt x="24997" y="18136"/>
                    <a:pt x="24629" y="17530"/>
                    <a:pt x="24331" y="17090"/>
                  </a:cubicBezTo>
                  <a:cubicBezTo>
                    <a:pt x="24034" y="16638"/>
                    <a:pt x="23808" y="16352"/>
                    <a:pt x="23808" y="16352"/>
                  </a:cubicBezTo>
                  <a:cubicBezTo>
                    <a:pt x="23808" y="16352"/>
                    <a:pt x="23606" y="16055"/>
                    <a:pt x="23261" y="15663"/>
                  </a:cubicBezTo>
                  <a:cubicBezTo>
                    <a:pt x="22916" y="15246"/>
                    <a:pt x="22440" y="14711"/>
                    <a:pt x="21941" y="14200"/>
                  </a:cubicBezTo>
                  <a:cubicBezTo>
                    <a:pt x="21430" y="13700"/>
                    <a:pt x="20883" y="13237"/>
                    <a:pt x="20466" y="12892"/>
                  </a:cubicBezTo>
                  <a:cubicBezTo>
                    <a:pt x="20050" y="12571"/>
                    <a:pt x="19753" y="12357"/>
                    <a:pt x="19753" y="12357"/>
                  </a:cubicBezTo>
                  <a:cubicBezTo>
                    <a:pt x="19753" y="12357"/>
                    <a:pt x="19467" y="12154"/>
                    <a:pt x="19016" y="11857"/>
                  </a:cubicBezTo>
                  <a:cubicBezTo>
                    <a:pt x="18564" y="11560"/>
                    <a:pt x="17945" y="11203"/>
                    <a:pt x="17303" y="10870"/>
                  </a:cubicBezTo>
                  <a:cubicBezTo>
                    <a:pt x="16661" y="10549"/>
                    <a:pt x="16007" y="10276"/>
                    <a:pt x="15507" y="10085"/>
                  </a:cubicBezTo>
                  <a:cubicBezTo>
                    <a:pt x="14996" y="9895"/>
                    <a:pt x="14651" y="9788"/>
                    <a:pt x="14651" y="9788"/>
                  </a:cubicBezTo>
                  <a:cubicBezTo>
                    <a:pt x="14651" y="9788"/>
                    <a:pt x="14318" y="9669"/>
                    <a:pt x="13795" y="9538"/>
                  </a:cubicBezTo>
                  <a:cubicBezTo>
                    <a:pt x="13272" y="9396"/>
                    <a:pt x="12570" y="9241"/>
                    <a:pt x="11857" y="9134"/>
                  </a:cubicBezTo>
                  <a:cubicBezTo>
                    <a:pt x="11143" y="9027"/>
                    <a:pt x="10453" y="8967"/>
                    <a:pt x="9918" y="8944"/>
                  </a:cubicBezTo>
                  <a:cubicBezTo>
                    <a:pt x="9454" y="8920"/>
                    <a:pt x="9110" y="8920"/>
                    <a:pt x="9062" y="8920"/>
                  </a:cubicBezTo>
                  <a:cubicBezTo>
                    <a:pt x="9062" y="8920"/>
                    <a:pt x="8348" y="8920"/>
                    <a:pt x="7671" y="8801"/>
                  </a:cubicBezTo>
                  <a:cubicBezTo>
                    <a:pt x="7326" y="8741"/>
                    <a:pt x="6981" y="8670"/>
                    <a:pt x="6731" y="8599"/>
                  </a:cubicBezTo>
                  <a:cubicBezTo>
                    <a:pt x="6481" y="8527"/>
                    <a:pt x="6315" y="8480"/>
                    <a:pt x="6315" y="8480"/>
                  </a:cubicBezTo>
                  <a:cubicBezTo>
                    <a:pt x="6315" y="8480"/>
                    <a:pt x="6148" y="8420"/>
                    <a:pt x="5899" y="8325"/>
                  </a:cubicBezTo>
                  <a:cubicBezTo>
                    <a:pt x="5661" y="8242"/>
                    <a:pt x="5340" y="8087"/>
                    <a:pt x="5019" y="7945"/>
                  </a:cubicBezTo>
                  <a:cubicBezTo>
                    <a:pt x="4709" y="7778"/>
                    <a:pt x="4412" y="7600"/>
                    <a:pt x="4186" y="7457"/>
                  </a:cubicBezTo>
                  <a:cubicBezTo>
                    <a:pt x="3972" y="7303"/>
                    <a:pt x="3829" y="7195"/>
                    <a:pt x="3829" y="7195"/>
                  </a:cubicBezTo>
                  <a:cubicBezTo>
                    <a:pt x="3829" y="7195"/>
                    <a:pt x="3687" y="7100"/>
                    <a:pt x="3496" y="6934"/>
                  </a:cubicBezTo>
                  <a:cubicBezTo>
                    <a:pt x="3282" y="6767"/>
                    <a:pt x="3033" y="6530"/>
                    <a:pt x="2783" y="6292"/>
                  </a:cubicBezTo>
                  <a:cubicBezTo>
                    <a:pt x="2521" y="6042"/>
                    <a:pt x="2307" y="5792"/>
                    <a:pt x="2141" y="5578"/>
                  </a:cubicBezTo>
                  <a:cubicBezTo>
                    <a:pt x="1974" y="5376"/>
                    <a:pt x="1867" y="5233"/>
                    <a:pt x="1867" y="5233"/>
                  </a:cubicBezTo>
                  <a:cubicBezTo>
                    <a:pt x="1867" y="5233"/>
                    <a:pt x="1772" y="5102"/>
                    <a:pt x="1618" y="4877"/>
                  </a:cubicBezTo>
                  <a:cubicBezTo>
                    <a:pt x="1475" y="4662"/>
                    <a:pt x="1296" y="4365"/>
                    <a:pt x="1142" y="4044"/>
                  </a:cubicBezTo>
                  <a:cubicBezTo>
                    <a:pt x="975" y="3735"/>
                    <a:pt x="845" y="3426"/>
                    <a:pt x="761" y="3176"/>
                  </a:cubicBezTo>
                  <a:cubicBezTo>
                    <a:pt x="666" y="2938"/>
                    <a:pt x="607" y="2760"/>
                    <a:pt x="607" y="2760"/>
                  </a:cubicBezTo>
                  <a:cubicBezTo>
                    <a:pt x="607" y="2760"/>
                    <a:pt x="547" y="2593"/>
                    <a:pt x="488" y="2344"/>
                  </a:cubicBezTo>
                  <a:cubicBezTo>
                    <a:pt x="416" y="2082"/>
                    <a:pt x="345" y="1749"/>
                    <a:pt x="298" y="1404"/>
                  </a:cubicBezTo>
                  <a:cubicBezTo>
                    <a:pt x="238" y="1059"/>
                    <a:pt x="202" y="702"/>
                    <a:pt x="191" y="453"/>
                  </a:cubicBezTo>
                  <a:cubicBezTo>
                    <a:pt x="179" y="179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0;p36">
              <a:extLst>
                <a:ext uri="{FF2B5EF4-FFF2-40B4-BE49-F238E27FC236}">
                  <a16:creationId xmlns:a16="http://schemas.microsoft.com/office/drawing/2014/main" id="{E102AE6C-4D1B-448E-A089-B544DFF171C4}"/>
                </a:ext>
              </a:extLst>
            </p:cNvPr>
            <p:cNvSpPr/>
            <p:nvPr/>
          </p:nvSpPr>
          <p:spPr>
            <a:xfrm>
              <a:off x="6591375" y="1630975"/>
              <a:ext cx="2045750" cy="2970075"/>
            </a:xfrm>
            <a:custGeom>
              <a:avLst/>
              <a:gdLst/>
              <a:ahLst/>
              <a:cxnLst/>
              <a:rect l="l" t="t" r="r" b="b"/>
              <a:pathLst>
                <a:path w="81830" h="118803" extrusionOk="0">
                  <a:moveTo>
                    <a:pt x="77428" y="73833"/>
                  </a:moveTo>
                  <a:cubicBezTo>
                    <a:pt x="77464" y="73857"/>
                    <a:pt x="77596" y="73945"/>
                    <a:pt x="77787" y="74076"/>
                  </a:cubicBezTo>
                  <a:cubicBezTo>
                    <a:pt x="78013" y="74219"/>
                    <a:pt x="78298" y="74445"/>
                    <a:pt x="78560" y="74683"/>
                  </a:cubicBezTo>
                  <a:cubicBezTo>
                    <a:pt x="78833" y="74920"/>
                    <a:pt x="79083" y="75170"/>
                    <a:pt x="79261" y="75372"/>
                  </a:cubicBezTo>
                  <a:cubicBezTo>
                    <a:pt x="79440" y="75574"/>
                    <a:pt x="79559" y="75705"/>
                    <a:pt x="79559" y="75705"/>
                  </a:cubicBezTo>
                  <a:cubicBezTo>
                    <a:pt x="79559" y="75705"/>
                    <a:pt x="79677" y="75860"/>
                    <a:pt x="79844" y="76062"/>
                  </a:cubicBezTo>
                  <a:cubicBezTo>
                    <a:pt x="79999" y="76288"/>
                    <a:pt x="80213" y="76573"/>
                    <a:pt x="80391" y="76883"/>
                  </a:cubicBezTo>
                  <a:cubicBezTo>
                    <a:pt x="80569" y="77180"/>
                    <a:pt x="80736" y="77513"/>
                    <a:pt x="80831" y="77751"/>
                  </a:cubicBezTo>
                  <a:cubicBezTo>
                    <a:pt x="80950" y="77989"/>
                    <a:pt x="81009" y="78143"/>
                    <a:pt x="81009" y="78143"/>
                  </a:cubicBezTo>
                  <a:cubicBezTo>
                    <a:pt x="81009" y="78143"/>
                    <a:pt x="81069" y="78310"/>
                    <a:pt x="81164" y="78559"/>
                  </a:cubicBezTo>
                  <a:cubicBezTo>
                    <a:pt x="81247" y="78821"/>
                    <a:pt x="81354" y="79154"/>
                    <a:pt x="81426" y="79499"/>
                  </a:cubicBezTo>
                  <a:cubicBezTo>
                    <a:pt x="81449" y="79583"/>
                    <a:pt x="81469" y="79668"/>
                    <a:pt x="81487" y="79752"/>
                  </a:cubicBezTo>
                  <a:lnTo>
                    <a:pt x="81487" y="79752"/>
                  </a:lnTo>
                  <a:cubicBezTo>
                    <a:pt x="81468" y="79649"/>
                    <a:pt x="81447" y="79544"/>
                    <a:pt x="81426" y="79439"/>
                  </a:cubicBezTo>
                  <a:cubicBezTo>
                    <a:pt x="81354" y="79094"/>
                    <a:pt x="81259" y="78773"/>
                    <a:pt x="81176" y="78524"/>
                  </a:cubicBezTo>
                  <a:cubicBezTo>
                    <a:pt x="81081" y="78286"/>
                    <a:pt x="81021" y="78119"/>
                    <a:pt x="81021" y="78119"/>
                  </a:cubicBezTo>
                  <a:cubicBezTo>
                    <a:pt x="81021" y="78119"/>
                    <a:pt x="80962" y="77953"/>
                    <a:pt x="80867" y="77715"/>
                  </a:cubicBezTo>
                  <a:cubicBezTo>
                    <a:pt x="80760" y="77477"/>
                    <a:pt x="80593" y="77168"/>
                    <a:pt x="80415" y="76871"/>
                  </a:cubicBezTo>
                  <a:cubicBezTo>
                    <a:pt x="80236" y="76573"/>
                    <a:pt x="80046" y="76276"/>
                    <a:pt x="79880" y="76062"/>
                  </a:cubicBezTo>
                  <a:cubicBezTo>
                    <a:pt x="79737" y="75860"/>
                    <a:pt x="79618" y="75729"/>
                    <a:pt x="79618" y="75729"/>
                  </a:cubicBezTo>
                  <a:cubicBezTo>
                    <a:pt x="79618" y="75729"/>
                    <a:pt x="79511" y="75586"/>
                    <a:pt x="79333" y="75396"/>
                  </a:cubicBezTo>
                  <a:cubicBezTo>
                    <a:pt x="79154" y="75206"/>
                    <a:pt x="78916" y="74968"/>
                    <a:pt x="78643" y="74730"/>
                  </a:cubicBezTo>
                  <a:cubicBezTo>
                    <a:pt x="78381" y="74504"/>
                    <a:pt x="78096" y="74278"/>
                    <a:pt x="77894" y="74135"/>
                  </a:cubicBezTo>
                  <a:cubicBezTo>
                    <a:pt x="77680" y="73981"/>
                    <a:pt x="77537" y="73898"/>
                    <a:pt x="77537" y="73898"/>
                  </a:cubicBezTo>
                  <a:lnTo>
                    <a:pt x="77428" y="73833"/>
                  </a:lnTo>
                  <a:close/>
                  <a:moveTo>
                    <a:pt x="81487" y="79752"/>
                  </a:moveTo>
                  <a:lnTo>
                    <a:pt x="81487" y="79752"/>
                  </a:lnTo>
                  <a:cubicBezTo>
                    <a:pt x="81513" y="79893"/>
                    <a:pt x="81537" y="80029"/>
                    <a:pt x="81557" y="80155"/>
                  </a:cubicBezTo>
                  <a:lnTo>
                    <a:pt x="81557" y="80155"/>
                  </a:lnTo>
                  <a:cubicBezTo>
                    <a:pt x="81540" y="80028"/>
                    <a:pt x="81517" y="79891"/>
                    <a:pt x="81487" y="79752"/>
                  </a:cubicBezTo>
                  <a:close/>
                  <a:moveTo>
                    <a:pt x="81557" y="80155"/>
                  </a:moveTo>
                  <a:cubicBezTo>
                    <a:pt x="81572" y="80266"/>
                    <a:pt x="81584" y="80370"/>
                    <a:pt x="81592" y="80462"/>
                  </a:cubicBezTo>
                  <a:cubicBezTo>
                    <a:pt x="81628" y="80736"/>
                    <a:pt x="81640" y="80914"/>
                    <a:pt x="81640" y="80914"/>
                  </a:cubicBezTo>
                  <a:cubicBezTo>
                    <a:pt x="81640" y="80914"/>
                    <a:pt x="81641" y="80928"/>
                    <a:pt x="81646" y="80955"/>
                  </a:cubicBezTo>
                  <a:lnTo>
                    <a:pt x="81646" y="80955"/>
                  </a:lnTo>
                  <a:cubicBezTo>
                    <a:pt x="81643" y="80868"/>
                    <a:pt x="81640" y="80819"/>
                    <a:pt x="81640" y="80819"/>
                  </a:cubicBezTo>
                  <a:cubicBezTo>
                    <a:pt x="81640" y="80819"/>
                    <a:pt x="81616" y="80664"/>
                    <a:pt x="81592" y="80391"/>
                  </a:cubicBezTo>
                  <a:cubicBezTo>
                    <a:pt x="81582" y="80318"/>
                    <a:pt x="81570" y="80239"/>
                    <a:pt x="81557" y="80155"/>
                  </a:cubicBezTo>
                  <a:close/>
                  <a:moveTo>
                    <a:pt x="1" y="0"/>
                  </a:moveTo>
                  <a:cubicBezTo>
                    <a:pt x="1" y="0"/>
                    <a:pt x="1" y="357"/>
                    <a:pt x="13" y="892"/>
                  </a:cubicBezTo>
                  <a:cubicBezTo>
                    <a:pt x="49" y="1427"/>
                    <a:pt x="108" y="2141"/>
                    <a:pt x="203" y="2843"/>
                  </a:cubicBezTo>
                  <a:cubicBezTo>
                    <a:pt x="310" y="3556"/>
                    <a:pt x="477" y="4258"/>
                    <a:pt x="619" y="4757"/>
                  </a:cubicBezTo>
                  <a:cubicBezTo>
                    <a:pt x="762" y="5280"/>
                    <a:pt x="881" y="5625"/>
                    <a:pt x="881" y="5625"/>
                  </a:cubicBezTo>
                  <a:cubicBezTo>
                    <a:pt x="881" y="5625"/>
                    <a:pt x="976" y="5958"/>
                    <a:pt x="1178" y="6470"/>
                  </a:cubicBezTo>
                  <a:cubicBezTo>
                    <a:pt x="1369" y="6969"/>
                    <a:pt x="1654" y="7623"/>
                    <a:pt x="1975" y="8265"/>
                  </a:cubicBezTo>
                  <a:cubicBezTo>
                    <a:pt x="2308" y="8908"/>
                    <a:pt x="2665" y="9514"/>
                    <a:pt x="2962" y="9966"/>
                  </a:cubicBezTo>
                  <a:cubicBezTo>
                    <a:pt x="3259" y="10406"/>
                    <a:pt x="3462" y="10691"/>
                    <a:pt x="3462" y="10691"/>
                  </a:cubicBezTo>
                  <a:cubicBezTo>
                    <a:pt x="3462" y="10691"/>
                    <a:pt x="3676" y="10989"/>
                    <a:pt x="3997" y="11405"/>
                  </a:cubicBezTo>
                  <a:cubicBezTo>
                    <a:pt x="4330" y="11821"/>
                    <a:pt x="4805" y="12356"/>
                    <a:pt x="5305" y="12856"/>
                  </a:cubicBezTo>
                  <a:cubicBezTo>
                    <a:pt x="5816" y="13367"/>
                    <a:pt x="6351" y="13843"/>
                    <a:pt x="6768" y="14164"/>
                  </a:cubicBezTo>
                  <a:cubicBezTo>
                    <a:pt x="7184" y="14509"/>
                    <a:pt x="7481" y="14723"/>
                    <a:pt x="7481" y="14723"/>
                  </a:cubicBezTo>
                  <a:cubicBezTo>
                    <a:pt x="7481" y="14723"/>
                    <a:pt x="7755" y="14925"/>
                    <a:pt x="8206" y="15222"/>
                  </a:cubicBezTo>
                  <a:cubicBezTo>
                    <a:pt x="8646" y="15520"/>
                    <a:pt x="9265" y="15888"/>
                    <a:pt x="9895" y="16221"/>
                  </a:cubicBezTo>
                  <a:cubicBezTo>
                    <a:pt x="10537" y="16542"/>
                    <a:pt x="11191" y="16828"/>
                    <a:pt x="11703" y="17018"/>
                  </a:cubicBezTo>
                  <a:cubicBezTo>
                    <a:pt x="12202" y="17220"/>
                    <a:pt x="12547" y="17315"/>
                    <a:pt x="12547" y="17315"/>
                  </a:cubicBezTo>
                  <a:cubicBezTo>
                    <a:pt x="12547" y="17315"/>
                    <a:pt x="12892" y="17434"/>
                    <a:pt x="13403" y="17577"/>
                  </a:cubicBezTo>
                  <a:cubicBezTo>
                    <a:pt x="13927" y="17720"/>
                    <a:pt x="14628" y="17886"/>
                    <a:pt x="15330" y="17993"/>
                  </a:cubicBezTo>
                  <a:cubicBezTo>
                    <a:pt x="16043" y="18112"/>
                    <a:pt x="16733" y="18171"/>
                    <a:pt x="17268" y="18195"/>
                  </a:cubicBezTo>
                  <a:cubicBezTo>
                    <a:pt x="17803" y="18231"/>
                    <a:pt x="18160" y="18231"/>
                    <a:pt x="18160" y="18231"/>
                  </a:cubicBezTo>
                  <a:cubicBezTo>
                    <a:pt x="18220" y="18231"/>
                    <a:pt x="18374" y="18231"/>
                    <a:pt x="18636" y="18243"/>
                  </a:cubicBezTo>
                  <a:cubicBezTo>
                    <a:pt x="18909" y="18255"/>
                    <a:pt x="19254" y="18290"/>
                    <a:pt x="19587" y="18326"/>
                  </a:cubicBezTo>
                  <a:cubicBezTo>
                    <a:pt x="19932" y="18385"/>
                    <a:pt x="20277" y="18469"/>
                    <a:pt x="20527" y="18528"/>
                  </a:cubicBezTo>
                  <a:cubicBezTo>
                    <a:pt x="20776" y="18600"/>
                    <a:pt x="20943" y="18647"/>
                    <a:pt x="20943" y="18647"/>
                  </a:cubicBezTo>
                  <a:cubicBezTo>
                    <a:pt x="20943" y="18647"/>
                    <a:pt x="21109" y="18683"/>
                    <a:pt x="21359" y="18790"/>
                  </a:cubicBezTo>
                  <a:cubicBezTo>
                    <a:pt x="21597" y="18885"/>
                    <a:pt x="21930" y="19016"/>
                    <a:pt x="22239" y="19182"/>
                  </a:cubicBezTo>
                  <a:cubicBezTo>
                    <a:pt x="22548" y="19325"/>
                    <a:pt x="22846" y="19503"/>
                    <a:pt x="23071" y="19658"/>
                  </a:cubicBezTo>
                  <a:cubicBezTo>
                    <a:pt x="23297" y="19801"/>
                    <a:pt x="23428" y="19908"/>
                    <a:pt x="23428" y="19908"/>
                  </a:cubicBezTo>
                  <a:cubicBezTo>
                    <a:pt x="23428" y="19908"/>
                    <a:pt x="23571" y="20015"/>
                    <a:pt x="23773" y="20169"/>
                  </a:cubicBezTo>
                  <a:cubicBezTo>
                    <a:pt x="23975" y="20336"/>
                    <a:pt x="24249" y="20562"/>
                    <a:pt x="24487" y="20811"/>
                  </a:cubicBezTo>
                  <a:cubicBezTo>
                    <a:pt x="24736" y="21049"/>
                    <a:pt x="24962" y="21323"/>
                    <a:pt x="25141" y="21525"/>
                  </a:cubicBezTo>
                  <a:cubicBezTo>
                    <a:pt x="25295" y="21739"/>
                    <a:pt x="25402" y="21870"/>
                    <a:pt x="25402" y="21870"/>
                  </a:cubicBezTo>
                  <a:cubicBezTo>
                    <a:pt x="25402" y="21870"/>
                    <a:pt x="25509" y="22001"/>
                    <a:pt x="25652" y="22227"/>
                  </a:cubicBezTo>
                  <a:cubicBezTo>
                    <a:pt x="25807" y="22453"/>
                    <a:pt x="25985" y="22750"/>
                    <a:pt x="26151" y="23059"/>
                  </a:cubicBezTo>
                  <a:cubicBezTo>
                    <a:pt x="26306" y="23368"/>
                    <a:pt x="26449" y="23677"/>
                    <a:pt x="26544" y="23939"/>
                  </a:cubicBezTo>
                  <a:cubicBezTo>
                    <a:pt x="26639" y="24177"/>
                    <a:pt x="26699" y="24332"/>
                    <a:pt x="26699" y="24332"/>
                  </a:cubicBezTo>
                  <a:cubicBezTo>
                    <a:pt x="26699" y="24332"/>
                    <a:pt x="26758" y="24498"/>
                    <a:pt x="26829" y="24748"/>
                  </a:cubicBezTo>
                  <a:cubicBezTo>
                    <a:pt x="26901" y="25009"/>
                    <a:pt x="26984" y="25342"/>
                    <a:pt x="27043" y="25687"/>
                  </a:cubicBezTo>
                  <a:cubicBezTo>
                    <a:pt x="27091" y="26032"/>
                    <a:pt x="27127" y="26389"/>
                    <a:pt x="27139" y="26639"/>
                  </a:cubicBezTo>
                  <a:cubicBezTo>
                    <a:pt x="27162" y="26912"/>
                    <a:pt x="27162" y="27090"/>
                    <a:pt x="27162" y="27090"/>
                  </a:cubicBezTo>
                  <a:cubicBezTo>
                    <a:pt x="27162" y="27090"/>
                    <a:pt x="27174" y="27804"/>
                    <a:pt x="27067" y="28482"/>
                  </a:cubicBezTo>
                  <a:cubicBezTo>
                    <a:pt x="27020" y="28827"/>
                    <a:pt x="26948" y="29172"/>
                    <a:pt x="26877" y="29421"/>
                  </a:cubicBezTo>
                  <a:cubicBezTo>
                    <a:pt x="26817" y="29671"/>
                    <a:pt x="26758" y="29838"/>
                    <a:pt x="26758" y="29838"/>
                  </a:cubicBezTo>
                  <a:cubicBezTo>
                    <a:pt x="26758" y="29838"/>
                    <a:pt x="26710" y="30004"/>
                    <a:pt x="26615" y="30254"/>
                  </a:cubicBezTo>
                  <a:cubicBezTo>
                    <a:pt x="26532" y="30492"/>
                    <a:pt x="26401" y="30813"/>
                    <a:pt x="26247" y="31134"/>
                  </a:cubicBezTo>
                  <a:cubicBezTo>
                    <a:pt x="26104" y="31443"/>
                    <a:pt x="25926" y="31740"/>
                    <a:pt x="25771" y="31966"/>
                  </a:cubicBezTo>
                  <a:lnTo>
                    <a:pt x="25533" y="32323"/>
                  </a:lnTo>
                  <a:cubicBezTo>
                    <a:pt x="25533" y="32323"/>
                    <a:pt x="25426" y="32466"/>
                    <a:pt x="25271" y="32680"/>
                  </a:cubicBezTo>
                  <a:cubicBezTo>
                    <a:pt x="25105" y="32882"/>
                    <a:pt x="24879" y="33155"/>
                    <a:pt x="24629" y="33405"/>
                  </a:cubicBezTo>
                  <a:cubicBezTo>
                    <a:pt x="24391" y="33655"/>
                    <a:pt x="24118" y="33893"/>
                    <a:pt x="23916" y="34059"/>
                  </a:cubicBezTo>
                  <a:cubicBezTo>
                    <a:pt x="23702" y="34226"/>
                    <a:pt x="23571" y="34321"/>
                    <a:pt x="23571" y="34321"/>
                  </a:cubicBezTo>
                  <a:cubicBezTo>
                    <a:pt x="23571" y="34321"/>
                    <a:pt x="23440" y="34428"/>
                    <a:pt x="23214" y="34582"/>
                  </a:cubicBezTo>
                  <a:cubicBezTo>
                    <a:pt x="22988" y="34725"/>
                    <a:pt x="22691" y="34904"/>
                    <a:pt x="22394" y="35070"/>
                  </a:cubicBezTo>
                  <a:cubicBezTo>
                    <a:pt x="22084" y="35237"/>
                    <a:pt x="21775" y="35367"/>
                    <a:pt x="21537" y="35474"/>
                  </a:cubicBezTo>
                  <a:cubicBezTo>
                    <a:pt x="21300" y="35558"/>
                    <a:pt x="21133" y="35617"/>
                    <a:pt x="21133" y="35617"/>
                  </a:cubicBezTo>
                  <a:cubicBezTo>
                    <a:pt x="21133" y="35617"/>
                    <a:pt x="20479" y="35843"/>
                    <a:pt x="19777" y="35962"/>
                  </a:cubicBezTo>
                  <a:cubicBezTo>
                    <a:pt x="19444" y="36021"/>
                    <a:pt x="19100" y="36045"/>
                    <a:pt x="18826" y="36069"/>
                  </a:cubicBezTo>
                  <a:cubicBezTo>
                    <a:pt x="18564" y="36081"/>
                    <a:pt x="18386" y="36081"/>
                    <a:pt x="18386" y="36081"/>
                  </a:cubicBezTo>
                  <a:lnTo>
                    <a:pt x="18267" y="36081"/>
                  </a:lnTo>
                  <a:cubicBezTo>
                    <a:pt x="18112" y="36081"/>
                    <a:pt x="17898" y="36081"/>
                    <a:pt x="17625" y="36093"/>
                  </a:cubicBezTo>
                  <a:cubicBezTo>
                    <a:pt x="17090" y="36105"/>
                    <a:pt x="16376" y="36164"/>
                    <a:pt x="15675" y="36271"/>
                  </a:cubicBezTo>
                  <a:cubicBezTo>
                    <a:pt x="14961" y="36378"/>
                    <a:pt x="14271" y="36521"/>
                    <a:pt x="13748" y="36664"/>
                  </a:cubicBezTo>
                  <a:cubicBezTo>
                    <a:pt x="13225" y="36794"/>
                    <a:pt x="12880" y="36901"/>
                    <a:pt x="12880" y="36901"/>
                  </a:cubicBezTo>
                  <a:cubicBezTo>
                    <a:pt x="12880" y="36901"/>
                    <a:pt x="12547" y="36997"/>
                    <a:pt x="12036" y="37175"/>
                  </a:cubicBezTo>
                  <a:cubicBezTo>
                    <a:pt x="11536" y="37353"/>
                    <a:pt x="10858" y="37639"/>
                    <a:pt x="10228" y="37948"/>
                  </a:cubicBezTo>
                  <a:cubicBezTo>
                    <a:pt x="9586" y="38269"/>
                    <a:pt x="8956" y="38626"/>
                    <a:pt x="8516" y="38923"/>
                  </a:cubicBezTo>
                  <a:cubicBezTo>
                    <a:pt x="8064" y="39197"/>
                    <a:pt x="7766" y="39411"/>
                    <a:pt x="7766" y="39411"/>
                  </a:cubicBezTo>
                  <a:cubicBezTo>
                    <a:pt x="7766" y="39411"/>
                    <a:pt x="7469" y="39613"/>
                    <a:pt x="7053" y="39946"/>
                  </a:cubicBezTo>
                  <a:cubicBezTo>
                    <a:pt x="6637" y="40267"/>
                    <a:pt x="6090" y="40731"/>
                    <a:pt x="5566" y="41242"/>
                  </a:cubicBezTo>
                  <a:cubicBezTo>
                    <a:pt x="5055" y="41730"/>
                    <a:pt x="4579" y="42265"/>
                    <a:pt x="4235" y="42681"/>
                  </a:cubicBezTo>
                  <a:cubicBezTo>
                    <a:pt x="3890" y="43097"/>
                    <a:pt x="3687" y="43383"/>
                    <a:pt x="3687" y="43383"/>
                  </a:cubicBezTo>
                  <a:cubicBezTo>
                    <a:pt x="3687" y="43383"/>
                    <a:pt x="3462" y="43656"/>
                    <a:pt x="3164" y="44108"/>
                  </a:cubicBezTo>
                  <a:cubicBezTo>
                    <a:pt x="2867" y="44548"/>
                    <a:pt x="2474" y="45166"/>
                    <a:pt x="2153" y="45785"/>
                  </a:cubicBezTo>
                  <a:cubicBezTo>
                    <a:pt x="1809" y="46415"/>
                    <a:pt x="1523" y="47069"/>
                    <a:pt x="1321" y="47569"/>
                  </a:cubicBezTo>
                  <a:cubicBezTo>
                    <a:pt x="1131" y="48080"/>
                    <a:pt x="1012" y="48401"/>
                    <a:pt x="1012" y="48401"/>
                  </a:cubicBezTo>
                  <a:cubicBezTo>
                    <a:pt x="1012" y="48401"/>
                    <a:pt x="893" y="48746"/>
                    <a:pt x="738" y="49245"/>
                  </a:cubicBezTo>
                  <a:cubicBezTo>
                    <a:pt x="596" y="49769"/>
                    <a:pt x="417" y="50470"/>
                    <a:pt x="298" y="51172"/>
                  </a:cubicBezTo>
                  <a:cubicBezTo>
                    <a:pt x="179" y="51862"/>
                    <a:pt x="96" y="52575"/>
                    <a:pt x="60" y="53110"/>
                  </a:cubicBezTo>
                  <a:cubicBezTo>
                    <a:pt x="25" y="53645"/>
                    <a:pt x="25" y="54002"/>
                    <a:pt x="25" y="54002"/>
                  </a:cubicBezTo>
                  <a:cubicBezTo>
                    <a:pt x="25" y="54002"/>
                    <a:pt x="13" y="54359"/>
                    <a:pt x="25" y="54894"/>
                  </a:cubicBezTo>
                  <a:cubicBezTo>
                    <a:pt x="37" y="55429"/>
                    <a:pt x="84" y="56143"/>
                    <a:pt x="191" y="56856"/>
                  </a:cubicBezTo>
                  <a:cubicBezTo>
                    <a:pt x="298" y="57570"/>
                    <a:pt x="429" y="58271"/>
                    <a:pt x="560" y="58795"/>
                  </a:cubicBezTo>
                  <a:cubicBezTo>
                    <a:pt x="691" y="59318"/>
                    <a:pt x="798" y="59651"/>
                    <a:pt x="798" y="59651"/>
                  </a:cubicBezTo>
                  <a:cubicBezTo>
                    <a:pt x="798" y="59651"/>
                    <a:pt x="905" y="59996"/>
                    <a:pt x="1083" y="60507"/>
                  </a:cubicBezTo>
                  <a:cubicBezTo>
                    <a:pt x="1262" y="61007"/>
                    <a:pt x="1523" y="61673"/>
                    <a:pt x="1844" y="62315"/>
                  </a:cubicBezTo>
                  <a:cubicBezTo>
                    <a:pt x="2153" y="62957"/>
                    <a:pt x="2510" y="63575"/>
                    <a:pt x="2796" y="64039"/>
                  </a:cubicBezTo>
                  <a:cubicBezTo>
                    <a:pt x="3069" y="64503"/>
                    <a:pt x="3283" y="64788"/>
                    <a:pt x="3283" y="64788"/>
                  </a:cubicBezTo>
                  <a:cubicBezTo>
                    <a:pt x="3283" y="64788"/>
                    <a:pt x="3485" y="65086"/>
                    <a:pt x="3818" y="65502"/>
                  </a:cubicBezTo>
                  <a:cubicBezTo>
                    <a:pt x="4139" y="65930"/>
                    <a:pt x="4603" y="66465"/>
                    <a:pt x="5091" y="66988"/>
                  </a:cubicBezTo>
                  <a:cubicBezTo>
                    <a:pt x="5590" y="67500"/>
                    <a:pt x="6125" y="67975"/>
                    <a:pt x="6518" y="68320"/>
                  </a:cubicBezTo>
                  <a:cubicBezTo>
                    <a:pt x="6934" y="68665"/>
                    <a:pt x="7219" y="68867"/>
                    <a:pt x="7219" y="68867"/>
                  </a:cubicBezTo>
                  <a:cubicBezTo>
                    <a:pt x="7219" y="68867"/>
                    <a:pt x="7505" y="69093"/>
                    <a:pt x="7945" y="69391"/>
                  </a:cubicBezTo>
                  <a:cubicBezTo>
                    <a:pt x="8397" y="69688"/>
                    <a:pt x="8991" y="70080"/>
                    <a:pt x="9633" y="70413"/>
                  </a:cubicBezTo>
                  <a:cubicBezTo>
                    <a:pt x="10252" y="70758"/>
                    <a:pt x="10906" y="71055"/>
                    <a:pt x="11417" y="71246"/>
                  </a:cubicBezTo>
                  <a:cubicBezTo>
                    <a:pt x="11917" y="71460"/>
                    <a:pt x="12250" y="71567"/>
                    <a:pt x="12250" y="71567"/>
                  </a:cubicBezTo>
                  <a:cubicBezTo>
                    <a:pt x="12250" y="71567"/>
                    <a:pt x="12583" y="71686"/>
                    <a:pt x="13094" y="71828"/>
                  </a:cubicBezTo>
                  <a:cubicBezTo>
                    <a:pt x="13617" y="71983"/>
                    <a:pt x="14295" y="72161"/>
                    <a:pt x="15009" y="72280"/>
                  </a:cubicBezTo>
                  <a:cubicBezTo>
                    <a:pt x="15710" y="72411"/>
                    <a:pt x="16424" y="72482"/>
                    <a:pt x="16959" y="72518"/>
                  </a:cubicBezTo>
                  <a:cubicBezTo>
                    <a:pt x="17494" y="72554"/>
                    <a:pt x="17851" y="72554"/>
                    <a:pt x="17851" y="72554"/>
                  </a:cubicBezTo>
                  <a:cubicBezTo>
                    <a:pt x="17851" y="72554"/>
                    <a:pt x="18009" y="72564"/>
                    <a:pt x="18274" y="72564"/>
                  </a:cubicBezTo>
                  <a:cubicBezTo>
                    <a:pt x="18406" y="72564"/>
                    <a:pt x="18564" y="72562"/>
                    <a:pt x="18743" y="72554"/>
                  </a:cubicBezTo>
                  <a:cubicBezTo>
                    <a:pt x="19278" y="72542"/>
                    <a:pt x="19991" y="72494"/>
                    <a:pt x="20705" y="72411"/>
                  </a:cubicBezTo>
                  <a:cubicBezTo>
                    <a:pt x="21418" y="72316"/>
                    <a:pt x="22120" y="72173"/>
                    <a:pt x="22631" y="72042"/>
                  </a:cubicBezTo>
                  <a:cubicBezTo>
                    <a:pt x="23155" y="71900"/>
                    <a:pt x="23500" y="71805"/>
                    <a:pt x="23500" y="71805"/>
                  </a:cubicBezTo>
                  <a:cubicBezTo>
                    <a:pt x="23500" y="71805"/>
                    <a:pt x="23844" y="71698"/>
                    <a:pt x="24344" y="71519"/>
                  </a:cubicBezTo>
                  <a:cubicBezTo>
                    <a:pt x="24855" y="71341"/>
                    <a:pt x="25521" y="71067"/>
                    <a:pt x="26163" y="70758"/>
                  </a:cubicBezTo>
                  <a:cubicBezTo>
                    <a:pt x="26794" y="70449"/>
                    <a:pt x="27424" y="70092"/>
                    <a:pt x="27888" y="69807"/>
                  </a:cubicBezTo>
                  <a:cubicBezTo>
                    <a:pt x="28340" y="69521"/>
                    <a:pt x="28625" y="69319"/>
                    <a:pt x="28625" y="69319"/>
                  </a:cubicBezTo>
                  <a:cubicBezTo>
                    <a:pt x="28625" y="69319"/>
                    <a:pt x="28922" y="69129"/>
                    <a:pt x="29350" y="68796"/>
                  </a:cubicBezTo>
                  <a:cubicBezTo>
                    <a:pt x="29790" y="68475"/>
                    <a:pt x="30337" y="68011"/>
                    <a:pt x="30837" y="67523"/>
                  </a:cubicBezTo>
                  <a:cubicBezTo>
                    <a:pt x="31360" y="67024"/>
                    <a:pt x="31836" y="66513"/>
                    <a:pt x="32193" y="66096"/>
                  </a:cubicBezTo>
                  <a:cubicBezTo>
                    <a:pt x="32537" y="65680"/>
                    <a:pt x="32763" y="65395"/>
                    <a:pt x="32763" y="65395"/>
                  </a:cubicBezTo>
                  <a:cubicBezTo>
                    <a:pt x="32763" y="65395"/>
                    <a:pt x="32978" y="65109"/>
                    <a:pt x="33275" y="64669"/>
                  </a:cubicBezTo>
                  <a:cubicBezTo>
                    <a:pt x="33596" y="64217"/>
                    <a:pt x="33965" y="63623"/>
                    <a:pt x="34309" y="62981"/>
                  </a:cubicBezTo>
                  <a:cubicBezTo>
                    <a:pt x="34642" y="62362"/>
                    <a:pt x="34940" y="61708"/>
                    <a:pt x="35154" y="61197"/>
                  </a:cubicBezTo>
                  <a:cubicBezTo>
                    <a:pt x="35356" y="60709"/>
                    <a:pt x="35463" y="60364"/>
                    <a:pt x="35463" y="60364"/>
                  </a:cubicBezTo>
                  <a:cubicBezTo>
                    <a:pt x="35463" y="60364"/>
                    <a:pt x="35582" y="60031"/>
                    <a:pt x="35748" y="59520"/>
                  </a:cubicBezTo>
                  <a:cubicBezTo>
                    <a:pt x="35891" y="58997"/>
                    <a:pt x="36069" y="58319"/>
                    <a:pt x="36212" y="57606"/>
                  </a:cubicBezTo>
                  <a:cubicBezTo>
                    <a:pt x="36343" y="56904"/>
                    <a:pt x="36414" y="56190"/>
                    <a:pt x="36462" y="55655"/>
                  </a:cubicBezTo>
                  <a:cubicBezTo>
                    <a:pt x="36509" y="55120"/>
                    <a:pt x="36509" y="54763"/>
                    <a:pt x="36509" y="54763"/>
                  </a:cubicBezTo>
                  <a:lnTo>
                    <a:pt x="36509" y="54525"/>
                  </a:lnTo>
                  <a:lnTo>
                    <a:pt x="36509" y="54085"/>
                  </a:lnTo>
                  <a:cubicBezTo>
                    <a:pt x="36509" y="53812"/>
                    <a:pt x="36533" y="53467"/>
                    <a:pt x="36581" y="53110"/>
                  </a:cubicBezTo>
                  <a:cubicBezTo>
                    <a:pt x="36628" y="52777"/>
                    <a:pt x="36700" y="52432"/>
                    <a:pt x="36759" y="52183"/>
                  </a:cubicBezTo>
                  <a:cubicBezTo>
                    <a:pt x="36819" y="51921"/>
                    <a:pt x="36878" y="51767"/>
                    <a:pt x="36878" y="51767"/>
                  </a:cubicBezTo>
                  <a:cubicBezTo>
                    <a:pt x="36878" y="51767"/>
                    <a:pt x="36926" y="51600"/>
                    <a:pt x="37009" y="51350"/>
                  </a:cubicBezTo>
                  <a:cubicBezTo>
                    <a:pt x="37104" y="51089"/>
                    <a:pt x="37223" y="50779"/>
                    <a:pt x="37366" y="50470"/>
                  </a:cubicBezTo>
                  <a:cubicBezTo>
                    <a:pt x="37520" y="50161"/>
                    <a:pt x="37699" y="49840"/>
                    <a:pt x="37829" y="49626"/>
                  </a:cubicBezTo>
                  <a:cubicBezTo>
                    <a:pt x="37960" y="49400"/>
                    <a:pt x="38067" y="49245"/>
                    <a:pt x="38067" y="49245"/>
                  </a:cubicBezTo>
                  <a:cubicBezTo>
                    <a:pt x="38067" y="49245"/>
                    <a:pt x="38174" y="49103"/>
                    <a:pt x="38317" y="48889"/>
                  </a:cubicBezTo>
                  <a:cubicBezTo>
                    <a:pt x="38484" y="48686"/>
                    <a:pt x="38709" y="48413"/>
                    <a:pt x="38947" y="48163"/>
                  </a:cubicBezTo>
                  <a:cubicBezTo>
                    <a:pt x="39185" y="47913"/>
                    <a:pt x="39435" y="47676"/>
                    <a:pt x="39637" y="47497"/>
                  </a:cubicBezTo>
                  <a:cubicBezTo>
                    <a:pt x="39839" y="47331"/>
                    <a:pt x="39982" y="47212"/>
                    <a:pt x="39982" y="47212"/>
                  </a:cubicBezTo>
                  <a:cubicBezTo>
                    <a:pt x="39982" y="47212"/>
                    <a:pt x="40113" y="47105"/>
                    <a:pt x="40339" y="46962"/>
                  </a:cubicBezTo>
                  <a:cubicBezTo>
                    <a:pt x="40553" y="46808"/>
                    <a:pt x="40850" y="46617"/>
                    <a:pt x="41159" y="46451"/>
                  </a:cubicBezTo>
                  <a:cubicBezTo>
                    <a:pt x="41468" y="46296"/>
                    <a:pt x="41778" y="46142"/>
                    <a:pt x="42015" y="46035"/>
                  </a:cubicBezTo>
                  <a:cubicBezTo>
                    <a:pt x="42253" y="45939"/>
                    <a:pt x="42420" y="45880"/>
                    <a:pt x="42420" y="45880"/>
                  </a:cubicBezTo>
                  <a:cubicBezTo>
                    <a:pt x="42420" y="45880"/>
                    <a:pt x="42586" y="45820"/>
                    <a:pt x="42836" y="45737"/>
                  </a:cubicBezTo>
                  <a:cubicBezTo>
                    <a:pt x="43086" y="45666"/>
                    <a:pt x="43419" y="45583"/>
                    <a:pt x="43764" y="45523"/>
                  </a:cubicBezTo>
                  <a:cubicBezTo>
                    <a:pt x="44097" y="45464"/>
                    <a:pt x="44441" y="45416"/>
                    <a:pt x="44715" y="45380"/>
                  </a:cubicBezTo>
                  <a:cubicBezTo>
                    <a:pt x="44977" y="45369"/>
                    <a:pt x="45143" y="45357"/>
                    <a:pt x="45143" y="45357"/>
                  </a:cubicBezTo>
                  <a:lnTo>
                    <a:pt x="45583" y="45357"/>
                  </a:lnTo>
                  <a:cubicBezTo>
                    <a:pt x="45857" y="45357"/>
                    <a:pt x="46201" y="45380"/>
                    <a:pt x="46558" y="45428"/>
                  </a:cubicBezTo>
                  <a:cubicBezTo>
                    <a:pt x="46891" y="45476"/>
                    <a:pt x="47236" y="45535"/>
                    <a:pt x="47486" y="45595"/>
                  </a:cubicBezTo>
                  <a:cubicBezTo>
                    <a:pt x="47747" y="45654"/>
                    <a:pt x="47902" y="45702"/>
                    <a:pt x="47902" y="45702"/>
                  </a:cubicBezTo>
                  <a:cubicBezTo>
                    <a:pt x="47902" y="45702"/>
                    <a:pt x="48068" y="45737"/>
                    <a:pt x="48318" y="45832"/>
                  </a:cubicBezTo>
                  <a:cubicBezTo>
                    <a:pt x="48580" y="45916"/>
                    <a:pt x="48889" y="46035"/>
                    <a:pt x="49210" y="46189"/>
                  </a:cubicBezTo>
                  <a:cubicBezTo>
                    <a:pt x="49531" y="46332"/>
                    <a:pt x="49840" y="46498"/>
                    <a:pt x="50066" y="46629"/>
                  </a:cubicBezTo>
                  <a:cubicBezTo>
                    <a:pt x="50280" y="46772"/>
                    <a:pt x="50435" y="46867"/>
                    <a:pt x="50435" y="46867"/>
                  </a:cubicBezTo>
                  <a:cubicBezTo>
                    <a:pt x="50435" y="46867"/>
                    <a:pt x="50578" y="46962"/>
                    <a:pt x="50792" y="47129"/>
                  </a:cubicBezTo>
                  <a:cubicBezTo>
                    <a:pt x="50994" y="47283"/>
                    <a:pt x="51267" y="47497"/>
                    <a:pt x="51529" y="47747"/>
                  </a:cubicBezTo>
                  <a:cubicBezTo>
                    <a:pt x="51791" y="47985"/>
                    <a:pt x="52029" y="48235"/>
                    <a:pt x="52207" y="48449"/>
                  </a:cubicBezTo>
                  <a:cubicBezTo>
                    <a:pt x="52385" y="48639"/>
                    <a:pt x="52480" y="48793"/>
                    <a:pt x="52480" y="48793"/>
                  </a:cubicBezTo>
                  <a:cubicBezTo>
                    <a:pt x="52480" y="48793"/>
                    <a:pt x="52587" y="48924"/>
                    <a:pt x="52754" y="49150"/>
                  </a:cubicBezTo>
                  <a:cubicBezTo>
                    <a:pt x="52897" y="49352"/>
                    <a:pt x="53099" y="49650"/>
                    <a:pt x="53253" y="49959"/>
                  </a:cubicBezTo>
                  <a:cubicBezTo>
                    <a:pt x="53420" y="50256"/>
                    <a:pt x="53574" y="50589"/>
                    <a:pt x="53670" y="50827"/>
                  </a:cubicBezTo>
                  <a:cubicBezTo>
                    <a:pt x="53777" y="51065"/>
                    <a:pt x="53836" y="51231"/>
                    <a:pt x="53836" y="51231"/>
                  </a:cubicBezTo>
                  <a:cubicBezTo>
                    <a:pt x="53836" y="51231"/>
                    <a:pt x="53896" y="51386"/>
                    <a:pt x="53967" y="51648"/>
                  </a:cubicBezTo>
                  <a:cubicBezTo>
                    <a:pt x="54050" y="51897"/>
                    <a:pt x="54133" y="52218"/>
                    <a:pt x="54205" y="52563"/>
                  </a:cubicBezTo>
                  <a:cubicBezTo>
                    <a:pt x="54288" y="52908"/>
                    <a:pt x="54312" y="53253"/>
                    <a:pt x="54347" y="53515"/>
                  </a:cubicBezTo>
                  <a:cubicBezTo>
                    <a:pt x="54359" y="53788"/>
                    <a:pt x="54371" y="53943"/>
                    <a:pt x="54371" y="53943"/>
                  </a:cubicBezTo>
                  <a:cubicBezTo>
                    <a:pt x="54371" y="53943"/>
                    <a:pt x="54383" y="54121"/>
                    <a:pt x="54371" y="54395"/>
                  </a:cubicBezTo>
                  <a:cubicBezTo>
                    <a:pt x="54371" y="54656"/>
                    <a:pt x="54359" y="55001"/>
                    <a:pt x="54312" y="55358"/>
                  </a:cubicBezTo>
                  <a:cubicBezTo>
                    <a:pt x="54240" y="56060"/>
                    <a:pt x="54050" y="56725"/>
                    <a:pt x="54050" y="56725"/>
                  </a:cubicBezTo>
                  <a:cubicBezTo>
                    <a:pt x="54050" y="56725"/>
                    <a:pt x="54003" y="56892"/>
                    <a:pt x="53907" y="57142"/>
                  </a:cubicBezTo>
                  <a:cubicBezTo>
                    <a:pt x="53824" y="57391"/>
                    <a:pt x="53705" y="57713"/>
                    <a:pt x="53551" y="58034"/>
                  </a:cubicBezTo>
                  <a:cubicBezTo>
                    <a:pt x="53408" y="58343"/>
                    <a:pt x="53241" y="58664"/>
                    <a:pt x="53111" y="58878"/>
                  </a:cubicBezTo>
                  <a:cubicBezTo>
                    <a:pt x="52980" y="59104"/>
                    <a:pt x="52873" y="59259"/>
                    <a:pt x="52873" y="59259"/>
                  </a:cubicBezTo>
                  <a:cubicBezTo>
                    <a:pt x="52873" y="59259"/>
                    <a:pt x="52778" y="59401"/>
                    <a:pt x="52623" y="59615"/>
                  </a:cubicBezTo>
                  <a:cubicBezTo>
                    <a:pt x="52469" y="59817"/>
                    <a:pt x="52243" y="60091"/>
                    <a:pt x="52005" y="60353"/>
                  </a:cubicBezTo>
                  <a:cubicBezTo>
                    <a:pt x="51767" y="60602"/>
                    <a:pt x="51517" y="60840"/>
                    <a:pt x="51327" y="61019"/>
                  </a:cubicBezTo>
                  <a:cubicBezTo>
                    <a:pt x="51137" y="61197"/>
                    <a:pt x="50982" y="61304"/>
                    <a:pt x="50982" y="61304"/>
                  </a:cubicBezTo>
                  <a:cubicBezTo>
                    <a:pt x="50982" y="61304"/>
                    <a:pt x="50851" y="61411"/>
                    <a:pt x="50625" y="61577"/>
                  </a:cubicBezTo>
                  <a:cubicBezTo>
                    <a:pt x="50423" y="61720"/>
                    <a:pt x="50126" y="61910"/>
                    <a:pt x="49828" y="62089"/>
                  </a:cubicBezTo>
                  <a:cubicBezTo>
                    <a:pt x="49531" y="62255"/>
                    <a:pt x="49198" y="62422"/>
                    <a:pt x="48960" y="62505"/>
                  </a:cubicBezTo>
                  <a:cubicBezTo>
                    <a:pt x="48723" y="62612"/>
                    <a:pt x="48556" y="62672"/>
                    <a:pt x="48556" y="62672"/>
                  </a:cubicBezTo>
                  <a:cubicBezTo>
                    <a:pt x="48556" y="62672"/>
                    <a:pt x="48401" y="62731"/>
                    <a:pt x="48140" y="62802"/>
                  </a:cubicBezTo>
                  <a:cubicBezTo>
                    <a:pt x="47890" y="62886"/>
                    <a:pt x="47569" y="62969"/>
                    <a:pt x="47224" y="63040"/>
                  </a:cubicBezTo>
                  <a:cubicBezTo>
                    <a:pt x="46879" y="63123"/>
                    <a:pt x="46534" y="63159"/>
                    <a:pt x="46273" y="63183"/>
                  </a:cubicBezTo>
                  <a:cubicBezTo>
                    <a:pt x="45999" y="63207"/>
                    <a:pt x="45845" y="63207"/>
                    <a:pt x="45845" y="63207"/>
                  </a:cubicBezTo>
                  <a:lnTo>
                    <a:pt x="45321" y="63207"/>
                  </a:lnTo>
                  <a:cubicBezTo>
                    <a:pt x="44786" y="63207"/>
                    <a:pt x="44073" y="63254"/>
                    <a:pt x="43359" y="63326"/>
                  </a:cubicBezTo>
                  <a:cubicBezTo>
                    <a:pt x="42646" y="63397"/>
                    <a:pt x="41944" y="63540"/>
                    <a:pt x="41421" y="63659"/>
                  </a:cubicBezTo>
                  <a:cubicBezTo>
                    <a:pt x="40909" y="63777"/>
                    <a:pt x="40565" y="63873"/>
                    <a:pt x="40565" y="63873"/>
                  </a:cubicBezTo>
                  <a:cubicBezTo>
                    <a:pt x="40565" y="63873"/>
                    <a:pt x="40220" y="63968"/>
                    <a:pt x="39696" y="64146"/>
                  </a:cubicBezTo>
                  <a:cubicBezTo>
                    <a:pt x="39197" y="64313"/>
                    <a:pt x="38531" y="64562"/>
                    <a:pt x="37877" y="64872"/>
                  </a:cubicBezTo>
                  <a:cubicBezTo>
                    <a:pt x="37223" y="65169"/>
                    <a:pt x="36593" y="65514"/>
                    <a:pt x="36129" y="65799"/>
                  </a:cubicBezTo>
                  <a:cubicBezTo>
                    <a:pt x="35677" y="66061"/>
                    <a:pt x="35380" y="66275"/>
                    <a:pt x="35380" y="66275"/>
                  </a:cubicBezTo>
                  <a:cubicBezTo>
                    <a:pt x="35380" y="66275"/>
                    <a:pt x="35082" y="66465"/>
                    <a:pt x="34642" y="66774"/>
                  </a:cubicBezTo>
                  <a:cubicBezTo>
                    <a:pt x="34214" y="67083"/>
                    <a:pt x="33655" y="67535"/>
                    <a:pt x="33132" y="68023"/>
                  </a:cubicBezTo>
                  <a:cubicBezTo>
                    <a:pt x="32609" y="68499"/>
                    <a:pt x="32109" y="69022"/>
                    <a:pt x="31765" y="69426"/>
                  </a:cubicBezTo>
                  <a:cubicBezTo>
                    <a:pt x="31408" y="69819"/>
                    <a:pt x="31182" y="70104"/>
                    <a:pt x="31182" y="70104"/>
                  </a:cubicBezTo>
                  <a:cubicBezTo>
                    <a:pt x="31182" y="70104"/>
                    <a:pt x="30956" y="70389"/>
                    <a:pt x="30647" y="70818"/>
                  </a:cubicBezTo>
                  <a:cubicBezTo>
                    <a:pt x="30337" y="71246"/>
                    <a:pt x="29933" y="71840"/>
                    <a:pt x="29588" y="72471"/>
                  </a:cubicBezTo>
                  <a:cubicBezTo>
                    <a:pt x="29232" y="73089"/>
                    <a:pt x="28922" y="73731"/>
                    <a:pt x="28720" y="74219"/>
                  </a:cubicBezTo>
                  <a:cubicBezTo>
                    <a:pt x="28506" y="74718"/>
                    <a:pt x="28387" y="75051"/>
                    <a:pt x="28387" y="75051"/>
                  </a:cubicBezTo>
                  <a:cubicBezTo>
                    <a:pt x="28387" y="75051"/>
                    <a:pt x="28256" y="75384"/>
                    <a:pt x="28090" y="75907"/>
                  </a:cubicBezTo>
                  <a:cubicBezTo>
                    <a:pt x="27923" y="76407"/>
                    <a:pt x="27733" y="77108"/>
                    <a:pt x="27602" y="77810"/>
                  </a:cubicBezTo>
                  <a:cubicBezTo>
                    <a:pt x="27448" y="78500"/>
                    <a:pt x="27364" y="79213"/>
                    <a:pt x="27317" y="79749"/>
                  </a:cubicBezTo>
                  <a:cubicBezTo>
                    <a:pt x="27269" y="80284"/>
                    <a:pt x="27257" y="80640"/>
                    <a:pt x="27257" y="80640"/>
                  </a:cubicBezTo>
                  <a:cubicBezTo>
                    <a:pt x="27257" y="80640"/>
                    <a:pt x="27246" y="80997"/>
                    <a:pt x="27246" y="81532"/>
                  </a:cubicBezTo>
                  <a:cubicBezTo>
                    <a:pt x="27246" y="82067"/>
                    <a:pt x="27269" y="82781"/>
                    <a:pt x="27364" y="83495"/>
                  </a:cubicBezTo>
                  <a:cubicBezTo>
                    <a:pt x="27436" y="84208"/>
                    <a:pt x="27567" y="84910"/>
                    <a:pt x="27686" y="85433"/>
                  </a:cubicBezTo>
                  <a:cubicBezTo>
                    <a:pt x="27804" y="85956"/>
                    <a:pt x="27900" y="86289"/>
                    <a:pt x="27900" y="86289"/>
                  </a:cubicBezTo>
                  <a:cubicBezTo>
                    <a:pt x="27900" y="86289"/>
                    <a:pt x="27983" y="86634"/>
                    <a:pt x="28149" y="87157"/>
                  </a:cubicBezTo>
                  <a:cubicBezTo>
                    <a:pt x="28316" y="87657"/>
                    <a:pt x="28566" y="88346"/>
                    <a:pt x="28863" y="88989"/>
                  </a:cubicBezTo>
                  <a:cubicBezTo>
                    <a:pt x="29160" y="89643"/>
                    <a:pt x="29505" y="90261"/>
                    <a:pt x="29767" y="90725"/>
                  </a:cubicBezTo>
                  <a:cubicBezTo>
                    <a:pt x="30040" y="91189"/>
                    <a:pt x="30242" y="91486"/>
                    <a:pt x="30242" y="91486"/>
                  </a:cubicBezTo>
                  <a:cubicBezTo>
                    <a:pt x="30242" y="91486"/>
                    <a:pt x="30445" y="91783"/>
                    <a:pt x="30754" y="92211"/>
                  </a:cubicBezTo>
                  <a:cubicBezTo>
                    <a:pt x="31063" y="92640"/>
                    <a:pt x="31515" y="93210"/>
                    <a:pt x="32002" y="93722"/>
                  </a:cubicBezTo>
                  <a:cubicBezTo>
                    <a:pt x="32478" y="94257"/>
                    <a:pt x="33001" y="94756"/>
                    <a:pt x="33394" y="95113"/>
                  </a:cubicBezTo>
                  <a:cubicBezTo>
                    <a:pt x="33798" y="95470"/>
                    <a:pt x="34083" y="95684"/>
                    <a:pt x="34083" y="95684"/>
                  </a:cubicBezTo>
                  <a:cubicBezTo>
                    <a:pt x="34083" y="95684"/>
                    <a:pt x="34369" y="95910"/>
                    <a:pt x="34797" y="96219"/>
                  </a:cubicBezTo>
                  <a:cubicBezTo>
                    <a:pt x="35225" y="96540"/>
                    <a:pt x="35820" y="96933"/>
                    <a:pt x="36450" y="97289"/>
                  </a:cubicBezTo>
                  <a:cubicBezTo>
                    <a:pt x="37068" y="97646"/>
                    <a:pt x="37711" y="97967"/>
                    <a:pt x="38198" y="98169"/>
                  </a:cubicBezTo>
                  <a:cubicBezTo>
                    <a:pt x="38686" y="98383"/>
                    <a:pt x="39031" y="98514"/>
                    <a:pt x="39031" y="98514"/>
                  </a:cubicBezTo>
                  <a:cubicBezTo>
                    <a:pt x="39031" y="98514"/>
                    <a:pt x="39364" y="98645"/>
                    <a:pt x="39875" y="98812"/>
                  </a:cubicBezTo>
                  <a:cubicBezTo>
                    <a:pt x="40386" y="98978"/>
                    <a:pt x="41088" y="99168"/>
                    <a:pt x="41778" y="99311"/>
                  </a:cubicBezTo>
                  <a:cubicBezTo>
                    <a:pt x="42479" y="99466"/>
                    <a:pt x="43193" y="99549"/>
                    <a:pt x="43728" y="99608"/>
                  </a:cubicBezTo>
                  <a:cubicBezTo>
                    <a:pt x="44263" y="99656"/>
                    <a:pt x="44620" y="99668"/>
                    <a:pt x="44620" y="99668"/>
                  </a:cubicBezTo>
                  <a:cubicBezTo>
                    <a:pt x="44620" y="99668"/>
                    <a:pt x="44977" y="99692"/>
                    <a:pt x="45512" y="99692"/>
                  </a:cubicBezTo>
                  <a:cubicBezTo>
                    <a:pt x="46047" y="99692"/>
                    <a:pt x="46760" y="99656"/>
                    <a:pt x="47474" y="99584"/>
                  </a:cubicBezTo>
                  <a:cubicBezTo>
                    <a:pt x="48187" y="99513"/>
                    <a:pt x="48889" y="99394"/>
                    <a:pt x="49424" y="99275"/>
                  </a:cubicBezTo>
                  <a:cubicBezTo>
                    <a:pt x="49947" y="99156"/>
                    <a:pt x="50304" y="99061"/>
                    <a:pt x="50304" y="99061"/>
                  </a:cubicBezTo>
                  <a:cubicBezTo>
                    <a:pt x="50304" y="99061"/>
                    <a:pt x="50637" y="98978"/>
                    <a:pt x="51160" y="98812"/>
                  </a:cubicBezTo>
                  <a:cubicBezTo>
                    <a:pt x="51672" y="98645"/>
                    <a:pt x="52350" y="98395"/>
                    <a:pt x="53004" y="98098"/>
                  </a:cubicBezTo>
                  <a:cubicBezTo>
                    <a:pt x="53658" y="97801"/>
                    <a:pt x="54300" y="97468"/>
                    <a:pt x="54764" y="97194"/>
                  </a:cubicBezTo>
                  <a:cubicBezTo>
                    <a:pt x="55216" y="96921"/>
                    <a:pt x="55513" y="96718"/>
                    <a:pt x="55513" y="96718"/>
                  </a:cubicBezTo>
                  <a:cubicBezTo>
                    <a:pt x="55513" y="96718"/>
                    <a:pt x="55810" y="96516"/>
                    <a:pt x="56262" y="96207"/>
                  </a:cubicBezTo>
                  <a:cubicBezTo>
                    <a:pt x="56690" y="95898"/>
                    <a:pt x="57261" y="95446"/>
                    <a:pt x="57796" y="94970"/>
                  </a:cubicBezTo>
                  <a:cubicBezTo>
                    <a:pt x="58331" y="94495"/>
                    <a:pt x="58819" y="93983"/>
                    <a:pt x="59176" y="93579"/>
                  </a:cubicBezTo>
                  <a:cubicBezTo>
                    <a:pt x="59532" y="93175"/>
                    <a:pt x="59758" y="92889"/>
                    <a:pt x="59758" y="92889"/>
                  </a:cubicBezTo>
                  <a:cubicBezTo>
                    <a:pt x="59758" y="92889"/>
                    <a:pt x="59972" y="92628"/>
                    <a:pt x="60305" y="92176"/>
                  </a:cubicBezTo>
                  <a:cubicBezTo>
                    <a:pt x="60615" y="91748"/>
                    <a:pt x="61019" y="91153"/>
                    <a:pt x="61376" y="90535"/>
                  </a:cubicBezTo>
                  <a:cubicBezTo>
                    <a:pt x="61732" y="89904"/>
                    <a:pt x="62042" y="89262"/>
                    <a:pt x="62268" y="88775"/>
                  </a:cubicBezTo>
                  <a:cubicBezTo>
                    <a:pt x="62493" y="88287"/>
                    <a:pt x="62612" y="87942"/>
                    <a:pt x="62612" y="87942"/>
                  </a:cubicBezTo>
                  <a:cubicBezTo>
                    <a:pt x="62612" y="87942"/>
                    <a:pt x="62743" y="87621"/>
                    <a:pt x="62910" y="87098"/>
                  </a:cubicBezTo>
                  <a:cubicBezTo>
                    <a:pt x="63064" y="86586"/>
                    <a:pt x="63278" y="85897"/>
                    <a:pt x="63421" y="85195"/>
                  </a:cubicBezTo>
                  <a:cubicBezTo>
                    <a:pt x="63576" y="84493"/>
                    <a:pt x="63683" y="83780"/>
                    <a:pt x="63718" y="83245"/>
                  </a:cubicBezTo>
                  <a:cubicBezTo>
                    <a:pt x="63778" y="82710"/>
                    <a:pt x="63802" y="82353"/>
                    <a:pt x="63802" y="82353"/>
                  </a:cubicBezTo>
                  <a:cubicBezTo>
                    <a:pt x="63802" y="82353"/>
                    <a:pt x="63825" y="81996"/>
                    <a:pt x="63825" y="81461"/>
                  </a:cubicBezTo>
                  <a:lnTo>
                    <a:pt x="63825" y="81211"/>
                  </a:lnTo>
                  <a:cubicBezTo>
                    <a:pt x="63825" y="81140"/>
                    <a:pt x="63825" y="81057"/>
                    <a:pt x="63837" y="80973"/>
                  </a:cubicBezTo>
                  <a:cubicBezTo>
                    <a:pt x="63837" y="80807"/>
                    <a:pt x="63861" y="80629"/>
                    <a:pt x="63885" y="80450"/>
                  </a:cubicBezTo>
                  <a:cubicBezTo>
                    <a:pt x="63921" y="80105"/>
                    <a:pt x="63980" y="79749"/>
                    <a:pt x="64039" y="79499"/>
                  </a:cubicBezTo>
                  <a:cubicBezTo>
                    <a:pt x="64099" y="79249"/>
                    <a:pt x="64135" y="79083"/>
                    <a:pt x="64135" y="79083"/>
                  </a:cubicBezTo>
                  <a:cubicBezTo>
                    <a:pt x="64135" y="79083"/>
                    <a:pt x="64182" y="78916"/>
                    <a:pt x="64253" y="78666"/>
                  </a:cubicBezTo>
                  <a:cubicBezTo>
                    <a:pt x="64337" y="78417"/>
                    <a:pt x="64456" y="78084"/>
                    <a:pt x="64598" y="77774"/>
                  </a:cubicBezTo>
                  <a:cubicBezTo>
                    <a:pt x="64729" y="77465"/>
                    <a:pt x="64896" y="77156"/>
                    <a:pt x="65026" y="76930"/>
                  </a:cubicBezTo>
                  <a:lnTo>
                    <a:pt x="65252" y="76561"/>
                  </a:lnTo>
                  <a:cubicBezTo>
                    <a:pt x="65252" y="76561"/>
                    <a:pt x="65348" y="76407"/>
                    <a:pt x="65502" y="76205"/>
                  </a:cubicBezTo>
                  <a:cubicBezTo>
                    <a:pt x="65657" y="75991"/>
                    <a:pt x="65883" y="75705"/>
                    <a:pt x="66097" y="75455"/>
                  </a:cubicBezTo>
                  <a:cubicBezTo>
                    <a:pt x="66335" y="75194"/>
                    <a:pt x="66596" y="74956"/>
                    <a:pt x="66786" y="74778"/>
                  </a:cubicBezTo>
                  <a:cubicBezTo>
                    <a:pt x="66977" y="74599"/>
                    <a:pt x="67108" y="74492"/>
                    <a:pt x="67108" y="74492"/>
                  </a:cubicBezTo>
                  <a:cubicBezTo>
                    <a:pt x="67108" y="74492"/>
                    <a:pt x="67250" y="74373"/>
                    <a:pt x="67452" y="74219"/>
                  </a:cubicBezTo>
                  <a:cubicBezTo>
                    <a:pt x="67666" y="74076"/>
                    <a:pt x="67964" y="73862"/>
                    <a:pt x="68261" y="73684"/>
                  </a:cubicBezTo>
                  <a:cubicBezTo>
                    <a:pt x="68558" y="73505"/>
                    <a:pt x="68868" y="73362"/>
                    <a:pt x="69105" y="73255"/>
                  </a:cubicBezTo>
                  <a:cubicBezTo>
                    <a:pt x="69343" y="73148"/>
                    <a:pt x="69510" y="73089"/>
                    <a:pt x="69510" y="73089"/>
                  </a:cubicBezTo>
                  <a:cubicBezTo>
                    <a:pt x="69510" y="73089"/>
                    <a:pt x="69664" y="73030"/>
                    <a:pt x="69902" y="72946"/>
                  </a:cubicBezTo>
                  <a:cubicBezTo>
                    <a:pt x="70164" y="72851"/>
                    <a:pt x="70485" y="72768"/>
                    <a:pt x="70830" y="72697"/>
                  </a:cubicBezTo>
                  <a:cubicBezTo>
                    <a:pt x="71175" y="72613"/>
                    <a:pt x="71508" y="72578"/>
                    <a:pt x="71781" y="72542"/>
                  </a:cubicBezTo>
                  <a:cubicBezTo>
                    <a:pt x="72043" y="72518"/>
                    <a:pt x="72209" y="72518"/>
                    <a:pt x="72209" y="72518"/>
                  </a:cubicBezTo>
                  <a:cubicBezTo>
                    <a:pt x="72209" y="72518"/>
                    <a:pt x="72388" y="72494"/>
                    <a:pt x="72661" y="72494"/>
                  </a:cubicBezTo>
                  <a:cubicBezTo>
                    <a:pt x="72923" y="72494"/>
                    <a:pt x="73268" y="72518"/>
                    <a:pt x="73624" y="72542"/>
                  </a:cubicBezTo>
                  <a:cubicBezTo>
                    <a:pt x="73969" y="72578"/>
                    <a:pt x="74326" y="72637"/>
                    <a:pt x="74576" y="72697"/>
                  </a:cubicBezTo>
                  <a:cubicBezTo>
                    <a:pt x="74825" y="72756"/>
                    <a:pt x="74992" y="72792"/>
                    <a:pt x="74992" y="72792"/>
                  </a:cubicBezTo>
                  <a:cubicBezTo>
                    <a:pt x="74992" y="72792"/>
                    <a:pt x="75158" y="72839"/>
                    <a:pt x="75408" y="72911"/>
                  </a:cubicBezTo>
                  <a:cubicBezTo>
                    <a:pt x="75658" y="72994"/>
                    <a:pt x="75991" y="73113"/>
                    <a:pt x="76300" y="73244"/>
                  </a:cubicBezTo>
                  <a:cubicBezTo>
                    <a:pt x="76609" y="73374"/>
                    <a:pt x="76918" y="73541"/>
                    <a:pt x="77156" y="73672"/>
                  </a:cubicBezTo>
                  <a:lnTo>
                    <a:pt x="77428" y="73833"/>
                  </a:lnTo>
                  <a:lnTo>
                    <a:pt x="77428" y="73833"/>
                  </a:lnTo>
                  <a:cubicBezTo>
                    <a:pt x="77421" y="73829"/>
                    <a:pt x="77418" y="73826"/>
                    <a:pt x="77418" y="73826"/>
                  </a:cubicBezTo>
                  <a:cubicBezTo>
                    <a:pt x="77418" y="73826"/>
                    <a:pt x="77263" y="73719"/>
                    <a:pt x="77026" y="73588"/>
                  </a:cubicBezTo>
                  <a:cubicBezTo>
                    <a:pt x="76788" y="73446"/>
                    <a:pt x="76478" y="73291"/>
                    <a:pt x="76146" y="73137"/>
                  </a:cubicBezTo>
                  <a:cubicBezTo>
                    <a:pt x="75824" y="72994"/>
                    <a:pt x="75491" y="72875"/>
                    <a:pt x="75242" y="72792"/>
                  </a:cubicBezTo>
                  <a:cubicBezTo>
                    <a:pt x="74992" y="72720"/>
                    <a:pt x="74814" y="72673"/>
                    <a:pt x="74814" y="72673"/>
                  </a:cubicBezTo>
                  <a:cubicBezTo>
                    <a:pt x="74814" y="72673"/>
                    <a:pt x="74635" y="72637"/>
                    <a:pt x="74385" y="72578"/>
                  </a:cubicBezTo>
                  <a:cubicBezTo>
                    <a:pt x="74112" y="72518"/>
                    <a:pt x="73767" y="72459"/>
                    <a:pt x="73410" y="72423"/>
                  </a:cubicBezTo>
                  <a:cubicBezTo>
                    <a:pt x="73065" y="72399"/>
                    <a:pt x="72709" y="72375"/>
                    <a:pt x="72435" y="72375"/>
                  </a:cubicBezTo>
                  <a:cubicBezTo>
                    <a:pt x="72174" y="72375"/>
                    <a:pt x="71983" y="72399"/>
                    <a:pt x="71983" y="72399"/>
                  </a:cubicBezTo>
                  <a:cubicBezTo>
                    <a:pt x="71983" y="72399"/>
                    <a:pt x="71805" y="72411"/>
                    <a:pt x="71543" y="72423"/>
                  </a:cubicBezTo>
                  <a:cubicBezTo>
                    <a:pt x="71282" y="72459"/>
                    <a:pt x="70913" y="72494"/>
                    <a:pt x="70580" y="72578"/>
                  </a:cubicBezTo>
                  <a:cubicBezTo>
                    <a:pt x="70235" y="72649"/>
                    <a:pt x="69890" y="72756"/>
                    <a:pt x="69641" y="72827"/>
                  </a:cubicBezTo>
                  <a:cubicBezTo>
                    <a:pt x="69391" y="72911"/>
                    <a:pt x="69224" y="72970"/>
                    <a:pt x="69224" y="72970"/>
                  </a:cubicBezTo>
                  <a:cubicBezTo>
                    <a:pt x="69224" y="72970"/>
                    <a:pt x="69058" y="73030"/>
                    <a:pt x="68808" y="73148"/>
                  </a:cubicBezTo>
                  <a:cubicBezTo>
                    <a:pt x="68570" y="73255"/>
                    <a:pt x="68249" y="73422"/>
                    <a:pt x="67952" y="73600"/>
                  </a:cubicBezTo>
                  <a:cubicBezTo>
                    <a:pt x="67631" y="73779"/>
                    <a:pt x="67334" y="73981"/>
                    <a:pt x="67131" y="74135"/>
                  </a:cubicBezTo>
                  <a:cubicBezTo>
                    <a:pt x="66917" y="74302"/>
                    <a:pt x="66775" y="74397"/>
                    <a:pt x="66775" y="74397"/>
                  </a:cubicBezTo>
                  <a:cubicBezTo>
                    <a:pt x="66775" y="74397"/>
                    <a:pt x="66644" y="74504"/>
                    <a:pt x="66430" y="74694"/>
                  </a:cubicBezTo>
                  <a:cubicBezTo>
                    <a:pt x="66239" y="74873"/>
                    <a:pt x="65966" y="75134"/>
                    <a:pt x="65728" y="75396"/>
                  </a:cubicBezTo>
                  <a:cubicBezTo>
                    <a:pt x="65490" y="75670"/>
                    <a:pt x="65276" y="75943"/>
                    <a:pt x="65122" y="76157"/>
                  </a:cubicBezTo>
                  <a:cubicBezTo>
                    <a:pt x="64979" y="76383"/>
                    <a:pt x="64872" y="76526"/>
                    <a:pt x="64872" y="76526"/>
                  </a:cubicBezTo>
                  <a:cubicBezTo>
                    <a:pt x="64872" y="76526"/>
                    <a:pt x="64765" y="76680"/>
                    <a:pt x="64634" y="76918"/>
                  </a:cubicBezTo>
                  <a:cubicBezTo>
                    <a:pt x="64503" y="77156"/>
                    <a:pt x="64337" y="77465"/>
                    <a:pt x="64182" y="77786"/>
                  </a:cubicBezTo>
                  <a:cubicBezTo>
                    <a:pt x="64039" y="78119"/>
                    <a:pt x="63921" y="78440"/>
                    <a:pt x="63849" y="78702"/>
                  </a:cubicBezTo>
                  <a:cubicBezTo>
                    <a:pt x="63766" y="78952"/>
                    <a:pt x="63730" y="79130"/>
                    <a:pt x="63730" y="79130"/>
                  </a:cubicBezTo>
                  <a:cubicBezTo>
                    <a:pt x="63730" y="79130"/>
                    <a:pt x="63683" y="79309"/>
                    <a:pt x="63623" y="79558"/>
                  </a:cubicBezTo>
                  <a:cubicBezTo>
                    <a:pt x="63564" y="79832"/>
                    <a:pt x="63504" y="80165"/>
                    <a:pt x="63469" y="80522"/>
                  </a:cubicBezTo>
                  <a:cubicBezTo>
                    <a:pt x="63457" y="80700"/>
                    <a:pt x="63445" y="80878"/>
                    <a:pt x="63433" y="81045"/>
                  </a:cubicBezTo>
                  <a:cubicBezTo>
                    <a:pt x="63433" y="81140"/>
                    <a:pt x="63433" y="81211"/>
                    <a:pt x="63409" y="81283"/>
                  </a:cubicBezTo>
                  <a:lnTo>
                    <a:pt x="63409" y="81556"/>
                  </a:lnTo>
                  <a:cubicBezTo>
                    <a:pt x="63409" y="82091"/>
                    <a:pt x="63385" y="82424"/>
                    <a:pt x="63385" y="82424"/>
                  </a:cubicBezTo>
                  <a:cubicBezTo>
                    <a:pt x="63385" y="82424"/>
                    <a:pt x="63373" y="82781"/>
                    <a:pt x="63314" y="83304"/>
                  </a:cubicBezTo>
                  <a:cubicBezTo>
                    <a:pt x="63255" y="83828"/>
                    <a:pt x="63159" y="84541"/>
                    <a:pt x="63017" y="85219"/>
                  </a:cubicBezTo>
                  <a:cubicBezTo>
                    <a:pt x="62862" y="85921"/>
                    <a:pt x="62672" y="86610"/>
                    <a:pt x="62505" y="87110"/>
                  </a:cubicBezTo>
                  <a:cubicBezTo>
                    <a:pt x="62339" y="87621"/>
                    <a:pt x="62208" y="87942"/>
                    <a:pt x="62208" y="87942"/>
                  </a:cubicBezTo>
                  <a:cubicBezTo>
                    <a:pt x="62208" y="87942"/>
                    <a:pt x="62089" y="88275"/>
                    <a:pt x="61863" y="88763"/>
                  </a:cubicBezTo>
                  <a:cubicBezTo>
                    <a:pt x="61661" y="89250"/>
                    <a:pt x="61352" y="89892"/>
                    <a:pt x="60995" y="90499"/>
                  </a:cubicBezTo>
                  <a:cubicBezTo>
                    <a:pt x="60638" y="91105"/>
                    <a:pt x="60246" y="91700"/>
                    <a:pt x="59925" y="92140"/>
                  </a:cubicBezTo>
                  <a:cubicBezTo>
                    <a:pt x="59604" y="92568"/>
                    <a:pt x="59390" y="92830"/>
                    <a:pt x="59390" y="92830"/>
                  </a:cubicBezTo>
                  <a:cubicBezTo>
                    <a:pt x="59390" y="92830"/>
                    <a:pt x="59164" y="93115"/>
                    <a:pt x="58807" y="93508"/>
                  </a:cubicBezTo>
                  <a:cubicBezTo>
                    <a:pt x="58450" y="93900"/>
                    <a:pt x="57963" y="94411"/>
                    <a:pt x="57439" y="94887"/>
                  </a:cubicBezTo>
                  <a:cubicBezTo>
                    <a:pt x="56916" y="95363"/>
                    <a:pt x="56357" y="95791"/>
                    <a:pt x="55917" y="96100"/>
                  </a:cubicBezTo>
                  <a:cubicBezTo>
                    <a:pt x="55489" y="96421"/>
                    <a:pt x="55192" y="96611"/>
                    <a:pt x="55192" y="96611"/>
                  </a:cubicBezTo>
                  <a:cubicBezTo>
                    <a:pt x="55192" y="96611"/>
                    <a:pt x="54894" y="96802"/>
                    <a:pt x="54431" y="97075"/>
                  </a:cubicBezTo>
                  <a:cubicBezTo>
                    <a:pt x="53967" y="97337"/>
                    <a:pt x="53349" y="97682"/>
                    <a:pt x="52706" y="97967"/>
                  </a:cubicBezTo>
                  <a:cubicBezTo>
                    <a:pt x="52076" y="98264"/>
                    <a:pt x="51398" y="98502"/>
                    <a:pt x="50899" y="98657"/>
                  </a:cubicBezTo>
                  <a:cubicBezTo>
                    <a:pt x="50387" y="98823"/>
                    <a:pt x="50043" y="98919"/>
                    <a:pt x="50043" y="98919"/>
                  </a:cubicBezTo>
                  <a:cubicBezTo>
                    <a:pt x="50043" y="98919"/>
                    <a:pt x="49710" y="99002"/>
                    <a:pt x="49186" y="99121"/>
                  </a:cubicBezTo>
                  <a:cubicBezTo>
                    <a:pt x="48663" y="99240"/>
                    <a:pt x="47961" y="99359"/>
                    <a:pt x="47272" y="99430"/>
                  </a:cubicBezTo>
                  <a:cubicBezTo>
                    <a:pt x="46570" y="99513"/>
                    <a:pt x="45857" y="99537"/>
                    <a:pt x="45333" y="99537"/>
                  </a:cubicBezTo>
                  <a:cubicBezTo>
                    <a:pt x="44798" y="99537"/>
                    <a:pt x="44453" y="99525"/>
                    <a:pt x="44453" y="99525"/>
                  </a:cubicBezTo>
                  <a:cubicBezTo>
                    <a:pt x="44453" y="99525"/>
                    <a:pt x="44108" y="99513"/>
                    <a:pt x="43585" y="99466"/>
                  </a:cubicBezTo>
                  <a:cubicBezTo>
                    <a:pt x="43062" y="99418"/>
                    <a:pt x="42348" y="99311"/>
                    <a:pt x="41671" y="99168"/>
                  </a:cubicBezTo>
                  <a:cubicBezTo>
                    <a:pt x="40969" y="99014"/>
                    <a:pt x="40279" y="98835"/>
                    <a:pt x="39780" y="98657"/>
                  </a:cubicBezTo>
                  <a:cubicBezTo>
                    <a:pt x="39268" y="98502"/>
                    <a:pt x="38947" y="98360"/>
                    <a:pt x="38947" y="98360"/>
                  </a:cubicBezTo>
                  <a:cubicBezTo>
                    <a:pt x="38947" y="98360"/>
                    <a:pt x="38614" y="98241"/>
                    <a:pt x="38127" y="98027"/>
                  </a:cubicBezTo>
                  <a:cubicBezTo>
                    <a:pt x="37639" y="97813"/>
                    <a:pt x="36997" y="97503"/>
                    <a:pt x="36391" y="97147"/>
                  </a:cubicBezTo>
                  <a:cubicBezTo>
                    <a:pt x="35784" y="96790"/>
                    <a:pt x="35189" y="96397"/>
                    <a:pt x="34749" y="96088"/>
                  </a:cubicBezTo>
                  <a:cubicBezTo>
                    <a:pt x="34321" y="95779"/>
                    <a:pt x="34060" y="95553"/>
                    <a:pt x="34060" y="95553"/>
                  </a:cubicBezTo>
                  <a:cubicBezTo>
                    <a:pt x="34060" y="95553"/>
                    <a:pt x="33774" y="95327"/>
                    <a:pt x="33382" y="94994"/>
                  </a:cubicBezTo>
                  <a:cubicBezTo>
                    <a:pt x="32989" y="94637"/>
                    <a:pt x="32478" y="94138"/>
                    <a:pt x="32002" y="93627"/>
                  </a:cubicBezTo>
                  <a:cubicBezTo>
                    <a:pt x="31527" y="93103"/>
                    <a:pt x="31087" y="92556"/>
                    <a:pt x="30766" y="92116"/>
                  </a:cubicBezTo>
                  <a:cubicBezTo>
                    <a:pt x="30456" y="91688"/>
                    <a:pt x="30266" y="91391"/>
                    <a:pt x="30266" y="91391"/>
                  </a:cubicBezTo>
                  <a:cubicBezTo>
                    <a:pt x="30266" y="91391"/>
                    <a:pt x="30076" y="91094"/>
                    <a:pt x="29790" y="90654"/>
                  </a:cubicBezTo>
                  <a:cubicBezTo>
                    <a:pt x="29517" y="90190"/>
                    <a:pt x="29184" y="89559"/>
                    <a:pt x="28899" y="88929"/>
                  </a:cubicBezTo>
                  <a:cubicBezTo>
                    <a:pt x="28601" y="88287"/>
                    <a:pt x="28363" y="87621"/>
                    <a:pt x="28185" y="87110"/>
                  </a:cubicBezTo>
                  <a:cubicBezTo>
                    <a:pt x="28019" y="86610"/>
                    <a:pt x="27935" y="86265"/>
                    <a:pt x="27935" y="86265"/>
                  </a:cubicBezTo>
                  <a:cubicBezTo>
                    <a:pt x="27935" y="86265"/>
                    <a:pt x="27828" y="85921"/>
                    <a:pt x="27721" y="85397"/>
                  </a:cubicBezTo>
                  <a:cubicBezTo>
                    <a:pt x="27602" y="84886"/>
                    <a:pt x="27483" y="84184"/>
                    <a:pt x="27412" y="83483"/>
                  </a:cubicBezTo>
                  <a:cubicBezTo>
                    <a:pt x="27341" y="82781"/>
                    <a:pt x="27305" y="82067"/>
                    <a:pt x="27305" y="81556"/>
                  </a:cubicBezTo>
                  <a:cubicBezTo>
                    <a:pt x="27305" y="81021"/>
                    <a:pt x="27317" y="80676"/>
                    <a:pt x="27317" y="80676"/>
                  </a:cubicBezTo>
                  <a:cubicBezTo>
                    <a:pt x="27317" y="80676"/>
                    <a:pt x="27341" y="80319"/>
                    <a:pt x="27376" y="79796"/>
                  </a:cubicBezTo>
                  <a:cubicBezTo>
                    <a:pt x="27424" y="79261"/>
                    <a:pt x="27531" y="78559"/>
                    <a:pt x="27662" y="77881"/>
                  </a:cubicBezTo>
                  <a:cubicBezTo>
                    <a:pt x="27793" y="77180"/>
                    <a:pt x="27995" y="76502"/>
                    <a:pt x="28149" y="75991"/>
                  </a:cubicBezTo>
                  <a:cubicBezTo>
                    <a:pt x="28316" y="75491"/>
                    <a:pt x="28447" y="75158"/>
                    <a:pt x="28447" y="75158"/>
                  </a:cubicBezTo>
                  <a:cubicBezTo>
                    <a:pt x="28447" y="75158"/>
                    <a:pt x="28566" y="74837"/>
                    <a:pt x="28780" y="74338"/>
                  </a:cubicBezTo>
                  <a:cubicBezTo>
                    <a:pt x="28982" y="73850"/>
                    <a:pt x="29303" y="73208"/>
                    <a:pt x="29636" y="72601"/>
                  </a:cubicBezTo>
                  <a:cubicBezTo>
                    <a:pt x="29981" y="71995"/>
                    <a:pt x="30385" y="71400"/>
                    <a:pt x="30694" y="70972"/>
                  </a:cubicBezTo>
                  <a:cubicBezTo>
                    <a:pt x="31003" y="70532"/>
                    <a:pt x="31229" y="70271"/>
                    <a:pt x="31229" y="70271"/>
                  </a:cubicBezTo>
                  <a:cubicBezTo>
                    <a:pt x="31229" y="70271"/>
                    <a:pt x="31455" y="69985"/>
                    <a:pt x="31800" y="69581"/>
                  </a:cubicBezTo>
                  <a:cubicBezTo>
                    <a:pt x="32133" y="69188"/>
                    <a:pt x="32633" y="68677"/>
                    <a:pt x="33144" y="68201"/>
                  </a:cubicBezTo>
                  <a:cubicBezTo>
                    <a:pt x="33667" y="67726"/>
                    <a:pt x="34214" y="67286"/>
                    <a:pt x="34654" y="66965"/>
                  </a:cubicBezTo>
                  <a:cubicBezTo>
                    <a:pt x="35082" y="66655"/>
                    <a:pt x="35380" y="66465"/>
                    <a:pt x="35380" y="66465"/>
                  </a:cubicBezTo>
                  <a:cubicBezTo>
                    <a:pt x="35380" y="66465"/>
                    <a:pt x="35677" y="66275"/>
                    <a:pt x="36117" y="65989"/>
                  </a:cubicBezTo>
                  <a:cubicBezTo>
                    <a:pt x="36581" y="65716"/>
                    <a:pt x="37211" y="65383"/>
                    <a:pt x="37841" y="65086"/>
                  </a:cubicBezTo>
                  <a:cubicBezTo>
                    <a:pt x="38484" y="64788"/>
                    <a:pt x="39149" y="64527"/>
                    <a:pt x="39661" y="64372"/>
                  </a:cubicBezTo>
                  <a:cubicBezTo>
                    <a:pt x="40160" y="64206"/>
                    <a:pt x="40505" y="64110"/>
                    <a:pt x="40505" y="64110"/>
                  </a:cubicBezTo>
                  <a:cubicBezTo>
                    <a:pt x="40505" y="64110"/>
                    <a:pt x="40850" y="64015"/>
                    <a:pt x="41373" y="63896"/>
                  </a:cubicBezTo>
                  <a:cubicBezTo>
                    <a:pt x="41885" y="63777"/>
                    <a:pt x="42586" y="63635"/>
                    <a:pt x="43288" y="63563"/>
                  </a:cubicBezTo>
                  <a:cubicBezTo>
                    <a:pt x="43990" y="63480"/>
                    <a:pt x="44703" y="63445"/>
                    <a:pt x="45214" y="63445"/>
                  </a:cubicBezTo>
                  <a:lnTo>
                    <a:pt x="45738" y="63445"/>
                  </a:lnTo>
                  <a:cubicBezTo>
                    <a:pt x="45738" y="63445"/>
                    <a:pt x="45916" y="63445"/>
                    <a:pt x="46190" y="63421"/>
                  </a:cubicBezTo>
                  <a:cubicBezTo>
                    <a:pt x="46451" y="63385"/>
                    <a:pt x="46808" y="63337"/>
                    <a:pt x="47153" y="63278"/>
                  </a:cubicBezTo>
                  <a:cubicBezTo>
                    <a:pt x="47498" y="63207"/>
                    <a:pt x="47831" y="63123"/>
                    <a:pt x="48104" y="63040"/>
                  </a:cubicBezTo>
                  <a:cubicBezTo>
                    <a:pt x="48354" y="62969"/>
                    <a:pt x="48520" y="62897"/>
                    <a:pt x="48520" y="62897"/>
                  </a:cubicBezTo>
                  <a:cubicBezTo>
                    <a:pt x="48520" y="62897"/>
                    <a:pt x="48687" y="62838"/>
                    <a:pt x="48937" y="62731"/>
                  </a:cubicBezTo>
                  <a:cubicBezTo>
                    <a:pt x="49174" y="62624"/>
                    <a:pt x="49496" y="62481"/>
                    <a:pt x="49805" y="62303"/>
                  </a:cubicBezTo>
                  <a:cubicBezTo>
                    <a:pt x="50126" y="62124"/>
                    <a:pt x="50423" y="61934"/>
                    <a:pt x="50649" y="61780"/>
                  </a:cubicBezTo>
                  <a:cubicBezTo>
                    <a:pt x="50863" y="61637"/>
                    <a:pt x="50994" y="61518"/>
                    <a:pt x="50994" y="61518"/>
                  </a:cubicBezTo>
                  <a:cubicBezTo>
                    <a:pt x="50994" y="61518"/>
                    <a:pt x="51148" y="61411"/>
                    <a:pt x="51339" y="61233"/>
                  </a:cubicBezTo>
                  <a:cubicBezTo>
                    <a:pt x="51553" y="61054"/>
                    <a:pt x="51803" y="60816"/>
                    <a:pt x="52040" y="60543"/>
                  </a:cubicBezTo>
                  <a:cubicBezTo>
                    <a:pt x="52278" y="60281"/>
                    <a:pt x="52516" y="60008"/>
                    <a:pt x="52671" y="59794"/>
                  </a:cubicBezTo>
                  <a:cubicBezTo>
                    <a:pt x="52825" y="59580"/>
                    <a:pt x="52920" y="59437"/>
                    <a:pt x="52920" y="59437"/>
                  </a:cubicBezTo>
                  <a:cubicBezTo>
                    <a:pt x="52920" y="59437"/>
                    <a:pt x="53027" y="59282"/>
                    <a:pt x="53158" y="59056"/>
                  </a:cubicBezTo>
                  <a:cubicBezTo>
                    <a:pt x="53289" y="58842"/>
                    <a:pt x="53467" y="58521"/>
                    <a:pt x="53622" y="58200"/>
                  </a:cubicBezTo>
                  <a:cubicBezTo>
                    <a:pt x="53765" y="57867"/>
                    <a:pt x="53896" y="57546"/>
                    <a:pt x="53979" y="57296"/>
                  </a:cubicBezTo>
                  <a:cubicBezTo>
                    <a:pt x="54062" y="57035"/>
                    <a:pt x="54110" y="56880"/>
                    <a:pt x="54110" y="56880"/>
                  </a:cubicBezTo>
                  <a:cubicBezTo>
                    <a:pt x="54110" y="56880"/>
                    <a:pt x="54300" y="56190"/>
                    <a:pt x="54395" y="55477"/>
                  </a:cubicBezTo>
                  <a:cubicBezTo>
                    <a:pt x="54431" y="55120"/>
                    <a:pt x="54454" y="54763"/>
                    <a:pt x="54454" y="54502"/>
                  </a:cubicBezTo>
                  <a:lnTo>
                    <a:pt x="54454" y="54050"/>
                  </a:lnTo>
                  <a:cubicBezTo>
                    <a:pt x="54454" y="54050"/>
                    <a:pt x="54454" y="53871"/>
                    <a:pt x="54419" y="53610"/>
                  </a:cubicBezTo>
                  <a:cubicBezTo>
                    <a:pt x="54407" y="53336"/>
                    <a:pt x="54359" y="52979"/>
                    <a:pt x="54288" y="52635"/>
                  </a:cubicBezTo>
                  <a:cubicBezTo>
                    <a:pt x="54217" y="52302"/>
                    <a:pt x="54121" y="51945"/>
                    <a:pt x="54050" y="51683"/>
                  </a:cubicBezTo>
                  <a:cubicBezTo>
                    <a:pt x="53967" y="51434"/>
                    <a:pt x="53896" y="51267"/>
                    <a:pt x="53896" y="51267"/>
                  </a:cubicBezTo>
                  <a:cubicBezTo>
                    <a:pt x="53896" y="51267"/>
                    <a:pt x="53836" y="51112"/>
                    <a:pt x="53729" y="50851"/>
                  </a:cubicBezTo>
                  <a:cubicBezTo>
                    <a:pt x="53634" y="50601"/>
                    <a:pt x="53479" y="50292"/>
                    <a:pt x="53301" y="49983"/>
                  </a:cubicBezTo>
                  <a:cubicBezTo>
                    <a:pt x="53123" y="49662"/>
                    <a:pt x="52932" y="49364"/>
                    <a:pt x="52778" y="49150"/>
                  </a:cubicBezTo>
                  <a:cubicBezTo>
                    <a:pt x="52635" y="48924"/>
                    <a:pt x="52516" y="48793"/>
                    <a:pt x="52516" y="48793"/>
                  </a:cubicBezTo>
                  <a:cubicBezTo>
                    <a:pt x="52516" y="48793"/>
                    <a:pt x="52409" y="48639"/>
                    <a:pt x="52231" y="48449"/>
                  </a:cubicBezTo>
                  <a:cubicBezTo>
                    <a:pt x="52052" y="48235"/>
                    <a:pt x="51814" y="47985"/>
                    <a:pt x="51553" y="47735"/>
                  </a:cubicBezTo>
                  <a:cubicBezTo>
                    <a:pt x="51279" y="47497"/>
                    <a:pt x="51018" y="47259"/>
                    <a:pt x="50792" y="47105"/>
                  </a:cubicBezTo>
                  <a:cubicBezTo>
                    <a:pt x="50590" y="46950"/>
                    <a:pt x="50435" y="46855"/>
                    <a:pt x="50435" y="46855"/>
                  </a:cubicBezTo>
                  <a:cubicBezTo>
                    <a:pt x="50435" y="46855"/>
                    <a:pt x="50292" y="46748"/>
                    <a:pt x="50066" y="46617"/>
                  </a:cubicBezTo>
                  <a:cubicBezTo>
                    <a:pt x="49840" y="46486"/>
                    <a:pt x="49531" y="46308"/>
                    <a:pt x="49198" y="46153"/>
                  </a:cubicBezTo>
                  <a:cubicBezTo>
                    <a:pt x="48877" y="46011"/>
                    <a:pt x="48544" y="45880"/>
                    <a:pt x="48294" y="45785"/>
                  </a:cubicBezTo>
                  <a:cubicBezTo>
                    <a:pt x="48045" y="45702"/>
                    <a:pt x="47878" y="45654"/>
                    <a:pt x="47878" y="45654"/>
                  </a:cubicBezTo>
                  <a:cubicBezTo>
                    <a:pt x="47878" y="45654"/>
                    <a:pt x="47712" y="45606"/>
                    <a:pt x="47450" y="45535"/>
                  </a:cubicBezTo>
                  <a:cubicBezTo>
                    <a:pt x="47200" y="45476"/>
                    <a:pt x="46844" y="45404"/>
                    <a:pt x="46487" y="45357"/>
                  </a:cubicBezTo>
                  <a:cubicBezTo>
                    <a:pt x="46130" y="45309"/>
                    <a:pt x="45773" y="45297"/>
                    <a:pt x="45500" y="45285"/>
                  </a:cubicBezTo>
                  <a:lnTo>
                    <a:pt x="45060" y="45285"/>
                  </a:lnTo>
                  <a:cubicBezTo>
                    <a:pt x="45060" y="45285"/>
                    <a:pt x="44881" y="45285"/>
                    <a:pt x="44608" y="45309"/>
                  </a:cubicBezTo>
                  <a:cubicBezTo>
                    <a:pt x="44346" y="45321"/>
                    <a:pt x="43990" y="45369"/>
                    <a:pt x="43645" y="45440"/>
                  </a:cubicBezTo>
                  <a:cubicBezTo>
                    <a:pt x="43300" y="45499"/>
                    <a:pt x="42943" y="45595"/>
                    <a:pt x="42693" y="45678"/>
                  </a:cubicBezTo>
                  <a:cubicBezTo>
                    <a:pt x="42444" y="45761"/>
                    <a:pt x="42277" y="45820"/>
                    <a:pt x="42277" y="45820"/>
                  </a:cubicBezTo>
                  <a:cubicBezTo>
                    <a:pt x="42277" y="45820"/>
                    <a:pt x="42111" y="45880"/>
                    <a:pt x="41861" y="45975"/>
                  </a:cubicBezTo>
                  <a:cubicBezTo>
                    <a:pt x="41611" y="46082"/>
                    <a:pt x="41290" y="46237"/>
                    <a:pt x="40981" y="46391"/>
                  </a:cubicBezTo>
                  <a:cubicBezTo>
                    <a:pt x="40672" y="46558"/>
                    <a:pt x="40374" y="46748"/>
                    <a:pt x="40148" y="46915"/>
                  </a:cubicBezTo>
                  <a:cubicBezTo>
                    <a:pt x="39922" y="47069"/>
                    <a:pt x="39792" y="47188"/>
                    <a:pt x="39792" y="47188"/>
                  </a:cubicBezTo>
                  <a:cubicBezTo>
                    <a:pt x="39792" y="47188"/>
                    <a:pt x="39649" y="47283"/>
                    <a:pt x="39447" y="47462"/>
                  </a:cubicBezTo>
                  <a:cubicBezTo>
                    <a:pt x="39245" y="47640"/>
                    <a:pt x="38995" y="47878"/>
                    <a:pt x="38733" y="48151"/>
                  </a:cubicBezTo>
                  <a:cubicBezTo>
                    <a:pt x="38484" y="48401"/>
                    <a:pt x="38258" y="48686"/>
                    <a:pt x="38103" y="48889"/>
                  </a:cubicBezTo>
                  <a:cubicBezTo>
                    <a:pt x="37936" y="49103"/>
                    <a:pt x="37829" y="49245"/>
                    <a:pt x="37829" y="49245"/>
                  </a:cubicBezTo>
                  <a:cubicBezTo>
                    <a:pt x="37829" y="49245"/>
                    <a:pt x="37722" y="49400"/>
                    <a:pt x="37592" y="49626"/>
                  </a:cubicBezTo>
                  <a:cubicBezTo>
                    <a:pt x="37461" y="49840"/>
                    <a:pt x="37282" y="50161"/>
                    <a:pt x="37128" y="50482"/>
                  </a:cubicBezTo>
                  <a:cubicBezTo>
                    <a:pt x="36985" y="50815"/>
                    <a:pt x="36854" y="51136"/>
                    <a:pt x="36759" y="51386"/>
                  </a:cubicBezTo>
                  <a:cubicBezTo>
                    <a:pt x="36676" y="51648"/>
                    <a:pt x="36628" y="51802"/>
                    <a:pt x="36628" y="51802"/>
                  </a:cubicBezTo>
                  <a:cubicBezTo>
                    <a:pt x="36628" y="51802"/>
                    <a:pt x="36581" y="51969"/>
                    <a:pt x="36509" y="52242"/>
                  </a:cubicBezTo>
                  <a:cubicBezTo>
                    <a:pt x="36450" y="52492"/>
                    <a:pt x="36379" y="52849"/>
                    <a:pt x="36331" y="53205"/>
                  </a:cubicBezTo>
                  <a:cubicBezTo>
                    <a:pt x="36283" y="53562"/>
                    <a:pt x="36260" y="53919"/>
                    <a:pt x="36260" y="54181"/>
                  </a:cubicBezTo>
                  <a:lnTo>
                    <a:pt x="36260" y="54632"/>
                  </a:lnTo>
                  <a:lnTo>
                    <a:pt x="36260" y="54870"/>
                  </a:lnTo>
                  <a:cubicBezTo>
                    <a:pt x="36260" y="54870"/>
                    <a:pt x="36260" y="55227"/>
                    <a:pt x="36212" y="55750"/>
                  </a:cubicBezTo>
                  <a:cubicBezTo>
                    <a:pt x="36165" y="56285"/>
                    <a:pt x="36093" y="56975"/>
                    <a:pt x="35962" y="57677"/>
                  </a:cubicBezTo>
                  <a:cubicBezTo>
                    <a:pt x="35820" y="58378"/>
                    <a:pt x="35665" y="59056"/>
                    <a:pt x="35499" y="59568"/>
                  </a:cubicBezTo>
                  <a:cubicBezTo>
                    <a:pt x="35344" y="60067"/>
                    <a:pt x="35225" y="60412"/>
                    <a:pt x="35225" y="60412"/>
                  </a:cubicBezTo>
                  <a:cubicBezTo>
                    <a:pt x="35225" y="60412"/>
                    <a:pt x="35106" y="60757"/>
                    <a:pt x="34916" y="61244"/>
                  </a:cubicBezTo>
                  <a:cubicBezTo>
                    <a:pt x="34726" y="61732"/>
                    <a:pt x="34428" y="62374"/>
                    <a:pt x="34083" y="63005"/>
                  </a:cubicBezTo>
                  <a:cubicBezTo>
                    <a:pt x="33739" y="63623"/>
                    <a:pt x="33370" y="64217"/>
                    <a:pt x="33061" y="64646"/>
                  </a:cubicBezTo>
                  <a:cubicBezTo>
                    <a:pt x="32763" y="65086"/>
                    <a:pt x="32537" y="65359"/>
                    <a:pt x="32537" y="65359"/>
                  </a:cubicBezTo>
                  <a:cubicBezTo>
                    <a:pt x="32537" y="65359"/>
                    <a:pt x="32335" y="65645"/>
                    <a:pt x="31990" y="66049"/>
                  </a:cubicBezTo>
                  <a:cubicBezTo>
                    <a:pt x="31646" y="66453"/>
                    <a:pt x="31170" y="66965"/>
                    <a:pt x="30647" y="67464"/>
                  </a:cubicBezTo>
                  <a:cubicBezTo>
                    <a:pt x="30147" y="67952"/>
                    <a:pt x="29588" y="68392"/>
                    <a:pt x="29184" y="68725"/>
                  </a:cubicBezTo>
                  <a:cubicBezTo>
                    <a:pt x="28768" y="69046"/>
                    <a:pt x="28470" y="69248"/>
                    <a:pt x="28470" y="69248"/>
                  </a:cubicBezTo>
                  <a:cubicBezTo>
                    <a:pt x="28470" y="69248"/>
                    <a:pt x="28185" y="69450"/>
                    <a:pt x="27721" y="69735"/>
                  </a:cubicBezTo>
                  <a:cubicBezTo>
                    <a:pt x="27281" y="70021"/>
                    <a:pt x="26651" y="70354"/>
                    <a:pt x="26009" y="70675"/>
                  </a:cubicBezTo>
                  <a:cubicBezTo>
                    <a:pt x="25379" y="70984"/>
                    <a:pt x="24724" y="71234"/>
                    <a:pt x="24213" y="71412"/>
                  </a:cubicBezTo>
                  <a:cubicBezTo>
                    <a:pt x="23714" y="71591"/>
                    <a:pt x="23369" y="71686"/>
                    <a:pt x="23369" y="71686"/>
                  </a:cubicBezTo>
                  <a:cubicBezTo>
                    <a:pt x="23369" y="71686"/>
                    <a:pt x="23024" y="71781"/>
                    <a:pt x="22501" y="71924"/>
                  </a:cubicBezTo>
                  <a:cubicBezTo>
                    <a:pt x="21989" y="72054"/>
                    <a:pt x="21300" y="72185"/>
                    <a:pt x="20586" y="72280"/>
                  </a:cubicBezTo>
                  <a:cubicBezTo>
                    <a:pt x="19884" y="72364"/>
                    <a:pt x="19171" y="72423"/>
                    <a:pt x="18660" y="72423"/>
                  </a:cubicBezTo>
                  <a:cubicBezTo>
                    <a:pt x="18481" y="72427"/>
                    <a:pt x="18324" y="72428"/>
                    <a:pt x="18194" y="72428"/>
                  </a:cubicBezTo>
                  <a:cubicBezTo>
                    <a:pt x="17933" y="72428"/>
                    <a:pt x="17780" y="72423"/>
                    <a:pt x="17780" y="72423"/>
                  </a:cubicBezTo>
                  <a:cubicBezTo>
                    <a:pt x="17780" y="72423"/>
                    <a:pt x="17423" y="72423"/>
                    <a:pt x="16900" y="72375"/>
                  </a:cubicBezTo>
                  <a:cubicBezTo>
                    <a:pt x="16364" y="72352"/>
                    <a:pt x="15663" y="72257"/>
                    <a:pt x="14973" y="72138"/>
                  </a:cubicBezTo>
                  <a:cubicBezTo>
                    <a:pt x="14271" y="72019"/>
                    <a:pt x="13582" y="71840"/>
                    <a:pt x="13070" y="71698"/>
                  </a:cubicBezTo>
                  <a:cubicBezTo>
                    <a:pt x="12559" y="71543"/>
                    <a:pt x="12214" y="71424"/>
                    <a:pt x="12214" y="71424"/>
                  </a:cubicBezTo>
                  <a:cubicBezTo>
                    <a:pt x="12214" y="71424"/>
                    <a:pt x="11881" y="71305"/>
                    <a:pt x="11382" y="71115"/>
                  </a:cubicBezTo>
                  <a:cubicBezTo>
                    <a:pt x="10894" y="70925"/>
                    <a:pt x="10240" y="70627"/>
                    <a:pt x="9622" y="70282"/>
                  </a:cubicBezTo>
                  <a:cubicBezTo>
                    <a:pt x="8991" y="69961"/>
                    <a:pt x="8397" y="69569"/>
                    <a:pt x="7957" y="69272"/>
                  </a:cubicBezTo>
                  <a:cubicBezTo>
                    <a:pt x="7517" y="68974"/>
                    <a:pt x="7243" y="68748"/>
                    <a:pt x="7243" y="68748"/>
                  </a:cubicBezTo>
                  <a:cubicBezTo>
                    <a:pt x="7243" y="68748"/>
                    <a:pt x="6958" y="68546"/>
                    <a:pt x="6553" y="68201"/>
                  </a:cubicBezTo>
                  <a:cubicBezTo>
                    <a:pt x="6149" y="67856"/>
                    <a:pt x="5614" y="67381"/>
                    <a:pt x="5138" y="66881"/>
                  </a:cubicBezTo>
                  <a:cubicBezTo>
                    <a:pt x="4651" y="66370"/>
                    <a:pt x="4187" y="65823"/>
                    <a:pt x="3878" y="65407"/>
                  </a:cubicBezTo>
                  <a:cubicBezTo>
                    <a:pt x="3557" y="64990"/>
                    <a:pt x="3355" y="64693"/>
                    <a:pt x="3355" y="64693"/>
                  </a:cubicBezTo>
                  <a:cubicBezTo>
                    <a:pt x="3355" y="64693"/>
                    <a:pt x="3152" y="64408"/>
                    <a:pt x="2867" y="63956"/>
                  </a:cubicBezTo>
                  <a:cubicBezTo>
                    <a:pt x="2582" y="63504"/>
                    <a:pt x="2225" y="62886"/>
                    <a:pt x="1916" y="62255"/>
                  </a:cubicBezTo>
                  <a:cubicBezTo>
                    <a:pt x="1606" y="61613"/>
                    <a:pt x="1333" y="60959"/>
                    <a:pt x="1154" y="60460"/>
                  </a:cubicBezTo>
                  <a:cubicBezTo>
                    <a:pt x="976" y="59948"/>
                    <a:pt x="881" y="59615"/>
                    <a:pt x="881" y="59615"/>
                  </a:cubicBezTo>
                  <a:cubicBezTo>
                    <a:pt x="881" y="59615"/>
                    <a:pt x="774" y="59270"/>
                    <a:pt x="643" y="58759"/>
                  </a:cubicBezTo>
                  <a:cubicBezTo>
                    <a:pt x="500" y="58248"/>
                    <a:pt x="358" y="57558"/>
                    <a:pt x="263" y="56844"/>
                  </a:cubicBezTo>
                  <a:cubicBezTo>
                    <a:pt x="167" y="56143"/>
                    <a:pt x="120" y="55429"/>
                    <a:pt x="108" y="54918"/>
                  </a:cubicBezTo>
                  <a:cubicBezTo>
                    <a:pt x="84" y="54383"/>
                    <a:pt x="108" y="54038"/>
                    <a:pt x="108" y="54038"/>
                  </a:cubicBezTo>
                  <a:cubicBezTo>
                    <a:pt x="108" y="54038"/>
                    <a:pt x="108" y="53681"/>
                    <a:pt x="132" y="53158"/>
                  </a:cubicBezTo>
                  <a:cubicBezTo>
                    <a:pt x="167" y="52623"/>
                    <a:pt x="239" y="51921"/>
                    <a:pt x="370" y="51231"/>
                  </a:cubicBezTo>
                  <a:cubicBezTo>
                    <a:pt x="489" y="50530"/>
                    <a:pt x="667" y="49840"/>
                    <a:pt x="822" y="49329"/>
                  </a:cubicBezTo>
                  <a:cubicBezTo>
                    <a:pt x="964" y="48817"/>
                    <a:pt x="1083" y="48472"/>
                    <a:pt x="1083" y="48472"/>
                  </a:cubicBezTo>
                  <a:cubicBezTo>
                    <a:pt x="1083" y="48472"/>
                    <a:pt x="1202" y="48139"/>
                    <a:pt x="1392" y="47640"/>
                  </a:cubicBezTo>
                  <a:cubicBezTo>
                    <a:pt x="1594" y="47152"/>
                    <a:pt x="1892" y="46498"/>
                    <a:pt x="2213" y="45880"/>
                  </a:cubicBezTo>
                  <a:cubicBezTo>
                    <a:pt x="2546" y="45250"/>
                    <a:pt x="2915" y="44643"/>
                    <a:pt x="3224" y="44215"/>
                  </a:cubicBezTo>
                  <a:cubicBezTo>
                    <a:pt x="3521" y="43763"/>
                    <a:pt x="3747" y="43502"/>
                    <a:pt x="3747" y="43502"/>
                  </a:cubicBezTo>
                  <a:cubicBezTo>
                    <a:pt x="3747" y="43502"/>
                    <a:pt x="3949" y="43216"/>
                    <a:pt x="4294" y="42800"/>
                  </a:cubicBezTo>
                  <a:cubicBezTo>
                    <a:pt x="4639" y="42396"/>
                    <a:pt x="5115" y="41860"/>
                    <a:pt x="5614" y="41373"/>
                  </a:cubicBezTo>
                  <a:cubicBezTo>
                    <a:pt x="6125" y="40885"/>
                    <a:pt x="6660" y="40421"/>
                    <a:pt x="7089" y="40089"/>
                  </a:cubicBezTo>
                  <a:cubicBezTo>
                    <a:pt x="7505" y="39767"/>
                    <a:pt x="7802" y="39577"/>
                    <a:pt x="7802" y="39577"/>
                  </a:cubicBezTo>
                  <a:cubicBezTo>
                    <a:pt x="7802" y="39577"/>
                    <a:pt x="8088" y="39363"/>
                    <a:pt x="8528" y="39078"/>
                  </a:cubicBezTo>
                  <a:cubicBezTo>
                    <a:pt x="8979" y="38804"/>
                    <a:pt x="9586" y="38447"/>
                    <a:pt x="10228" y="38126"/>
                  </a:cubicBezTo>
                  <a:cubicBezTo>
                    <a:pt x="10858" y="37817"/>
                    <a:pt x="11512" y="37555"/>
                    <a:pt x="12024" y="37377"/>
                  </a:cubicBezTo>
                  <a:cubicBezTo>
                    <a:pt x="12523" y="37199"/>
                    <a:pt x="12868" y="37092"/>
                    <a:pt x="12868" y="37092"/>
                  </a:cubicBezTo>
                  <a:cubicBezTo>
                    <a:pt x="12868" y="37092"/>
                    <a:pt x="13213" y="36985"/>
                    <a:pt x="13712" y="36854"/>
                  </a:cubicBezTo>
                  <a:cubicBezTo>
                    <a:pt x="14236" y="36723"/>
                    <a:pt x="14925" y="36568"/>
                    <a:pt x="15639" y="36461"/>
                  </a:cubicBezTo>
                  <a:cubicBezTo>
                    <a:pt x="16329" y="36366"/>
                    <a:pt x="17042" y="36319"/>
                    <a:pt x="17565" y="36283"/>
                  </a:cubicBezTo>
                  <a:cubicBezTo>
                    <a:pt x="17839" y="36271"/>
                    <a:pt x="18053" y="36271"/>
                    <a:pt x="18208" y="36271"/>
                  </a:cubicBezTo>
                  <a:lnTo>
                    <a:pt x="18327" y="36271"/>
                  </a:lnTo>
                  <a:cubicBezTo>
                    <a:pt x="18327" y="36271"/>
                    <a:pt x="18505" y="36271"/>
                    <a:pt x="18767" y="36259"/>
                  </a:cubicBezTo>
                  <a:cubicBezTo>
                    <a:pt x="19040" y="36247"/>
                    <a:pt x="19397" y="36212"/>
                    <a:pt x="19742" y="36140"/>
                  </a:cubicBezTo>
                  <a:cubicBezTo>
                    <a:pt x="20098" y="36081"/>
                    <a:pt x="20431" y="35986"/>
                    <a:pt x="20693" y="35926"/>
                  </a:cubicBezTo>
                  <a:cubicBezTo>
                    <a:pt x="20943" y="35855"/>
                    <a:pt x="21109" y="35795"/>
                    <a:pt x="21109" y="35795"/>
                  </a:cubicBezTo>
                  <a:cubicBezTo>
                    <a:pt x="21109" y="35795"/>
                    <a:pt x="21264" y="35736"/>
                    <a:pt x="21525" y="35653"/>
                  </a:cubicBezTo>
                  <a:cubicBezTo>
                    <a:pt x="21775" y="35546"/>
                    <a:pt x="22096" y="35415"/>
                    <a:pt x="22417" y="35248"/>
                  </a:cubicBezTo>
                  <a:cubicBezTo>
                    <a:pt x="22727" y="35082"/>
                    <a:pt x="23036" y="34892"/>
                    <a:pt x="23262" y="34737"/>
                  </a:cubicBezTo>
                  <a:cubicBezTo>
                    <a:pt x="23488" y="34594"/>
                    <a:pt x="23618" y="34487"/>
                    <a:pt x="23618" y="34487"/>
                  </a:cubicBezTo>
                  <a:cubicBezTo>
                    <a:pt x="23618" y="34487"/>
                    <a:pt x="23761" y="34380"/>
                    <a:pt x="23975" y="34202"/>
                  </a:cubicBezTo>
                  <a:cubicBezTo>
                    <a:pt x="24177" y="34047"/>
                    <a:pt x="24451" y="33809"/>
                    <a:pt x="24701" y="33536"/>
                  </a:cubicBezTo>
                  <a:cubicBezTo>
                    <a:pt x="24950" y="33286"/>
                    <a:pt x="25176" y="33013"/>
                    <a:pt x="25355" y="32799"/>
                  </a:cubicBezTo>
                  <a:cubicBezTo>
                    <a:pt x="25521" y="32585"/>
                    <a:pt x="25628" y="32442"/>
                    <a:pt x="25628" y="32442"/>
                  </a:cubicBezTo>
                  <a:cubicBezTo>
                    <a:pt x="25628" y="32442"/>
                    <a:pt x="25723" y="32287"/>
                    <a:pt x="25878" y="32061"/>
                  </a:cubicBezTo>
                  <a:cubicBezTo>
                    <a:pt x="26021" y="31847"/>
                    <a:pt x="26199" y="31526"/>
                    <a:pt x="26354" y="31217"/>
                  </a:cubicBezTo>
                  <a:cubicBezTo>
                    <a:pt x="26520" y="30908"/>
                    <a:pt x="26651" y="30575"/>
                    <a:pt x="26734" y="30325"/>
                  </a:cubicBezTo>
                  <a:cubicBezTo>
                    <a:pt x="26829" y="30075"/>
                    <a:pt x="26889" y="29909"/>
                    <a:pt x="26889" y="29909"/>
                  </a:cubicBezTo>
                  <a:cubicBezTo>
                    <a:pt x="26889" y="29909"/>
                    <a:pt x="26948" y="29742"/>
                    <a:pt x="27008" y="29481"/>
                  </a:cubicBezTo>
                  <a:cubicBezTo>
                    <a:pt x="27079" y="29231"/>
                    <a:pt x="27150" y="28874"/>
                    <a:pt x="27198" y="28529"/>
                  </a:cubicBezTo>
                  <a:cubicBezTo>
                    <a:pt x="27305" y="27828"/>
                    <a:pt x="27305" y="27102"/>
                    <a:pt x="27305" y="27102"/>
                  </a:cubicBezTo>
                  <a:cubicBezTo>
                    <a:pt x="27305" y="27102"/>
                    <a:pt x="27305" y="26924"/>
                    <a:pt x="27293" y="26650"/>
                  </a:cubicBezTo>
                  <a:cubicBezTo>
                    <a:pt x="27269" y="26389"/>
                    <a:pt x="27246" y="26032"/>
                    <a:pt x="27186" y="25675"/>
                  </a:cubicBezTo>
                  <a:cubicBezTo>
                    <a:pt x="27127" y="25319"/>
                    <a:pt x="27055" y="24974"/>
                    <a:pt x="26972" y="24724"/>
                  </a:cubicBezTo>
                  <a:cubicBezTo>
                    <a:pt x="26901" y="24474"/>
                    <a:pt x="26841" y="24296"/>
                    <a:pt x="26841" y="24296"/>
                  </a:cubicBezTo>
                  <a:cubicBezTo>
                    <a:pt x="26841" y="24296"/>
                    <a:pt x="26782" y="24129"/>
                    <a:pt x="26699" y="23880"/>
                  </a:cubicBezTo>
                  <a:cubicBezTo>
                    <a:pt x="26603" y="23618"/>
                    <a:pt x="26461" y="23297"/>
                    <a:pt x="26294" y="22988"/>
                  </a:cubicBezTo>
                  <a:cubicBezTo>
                    <a:pt x="26128" y="22667"/>
                    <a:pt x="25949" y="22357"/>
                    <a:pt x="25807" y="22131"/>
                  </a:cubicBezTo>
                  <a:cubicBezTo>
                    <a:pt x="25652" y="21917"/>
                    <a:pt x="25545" y="21763"/>
                    <a:pt x="25545" y="21763"/>
                  </a:cubicBezTo>
                  <a:cubicBezTo>
                    <a:pt x="25545" y="21763"/>
                    <a:pt x="25450" y="21620"/>
                    <a:pt x="25283" y="21406"/>
                  </a:cubicBezTo>
                  <a:cubicBezTo>
                    <a:pt x="25117" y="21204"/>
                    <a:pt x="24879" y="20930"/>
                    <a:pt x="24629" y="20681"/>
                  </a:cubicBezTo>
                  <a:cubicBezTo>
                    <a:pt x="24380" y="20431"/>
                    <a:pt x="24106" y="20193"/>
                    <a:pt x="23904" y="20027"/>
                  </a:cubicBezTo>
                  <a:cubicBezTo>
                    <a:pt x="23690" y="19860"/>
                    <a:pt x="23547" y="19753"/>
                    <a:pt x="23547" y="19753"/>
                  </a:cubicBezTo>
                  <a:cubicBezTo>
                    <a:pt x="23547" y="19753"/>
                    <a:pt x="23393" y="19658"/>
                    <a:pt x="23178" y="19503"/>
                  </a:cubicBezTo>
                  <a:cubicBezTo>
                    <a:pt x="22953" y="19361"/>
                    <a:pt x="22631" y="19182"/>
                    <a:pt x="22322" y="19016"/>
                  </a:cubicBezTo>
                  <a:cubicBezTo>
                    <a:pt x="22013" y="18849"/>
                    <a:pt x="21692" y="18718"/>
                    <a:pt x="21430" y="18623"/>
                  </a:cubicBezTo>
                  <a:cubicBezTo>
                    <a:pt x="21181" y="18540"/>
                    <a:pt x="21014" y="18481"/>
                    <a:pt x="21014" y="18481"/>
                  </a:cubicBezTo>
                  <a:cubicBezTo>
                    <a:pt x="21014" y="18481"/>
                    <a:pt x="20848" y="18421"/>
                    <a:pt x="20586" y="18362"/>
                  </a:cubicBezTo>
                  <a:cubicBezTo>
                    <a:pt x="20336" y="18290"/>
                    <a:pt x="19980" y="18207"/>
                    <a:pt x="19635" y="18171"/>
                  </a:cubicBezTo>
                  <a:cubicBezTo>
                    <a:pt x="19278" y="18112"/>
                    <a:pt x="18921" y="18076"/>
                    <a:pt x="18660" y="18076"/>
                  </a:cubicBezTo>
                  <a:cubicBezTo>
                    <a:pt x="18386" y="18064"/>
                    <a:pt x="18220" y="18064"/>
                    <a:pt x="18160" y="18064"/>
                  </a:cubicBezTo>
                  <a:cubicBezTo>
                    <a:pt x="18160" y="18064"/>
                    <a:pt x="17803" y="18064"/>
                    <a:pt x="17292" y="18029"/>
                  </a:cubicBezTo>
                  <a:cubicBezTo>
                    <a:pt x="16757" y="18005"/>
                    <a:pt x="16055" y="17945"/>
                    <a:pt x="15354" y="17827"/>
                  </a:cubicBezTo>
                  <a:cubicBezTo>
                    <a:pt x="14652" y="17720"/>
                    <a:pt x="13962" y="17553"/>
                    <a:pt x="13451" y="17410"/>
                  </a:cubicBezTo>
                  <a:cubicBezTo>
                    <a:pt x="12951" y="17256"/>
                    <a:pt x="12606" y="17161"/>
                    <a:pt x="12606" y="17161"/>
                  </a:cubicBezTo>
                  <a:cubicBezTo>
                    <a:pt x="12606" y="17161"/>
                    <a:pt x="12262" y="17054"/>
                    <a:pt x="11774" y="16863"/>
                  </a:cubicBezTo>
                  <a:cubicBezTo>
                    <a:pt x="11275" y="16661"/>
                    <a:pt x="10632" y="16388"/>
                    <a:pt x="9990" y="16055"/>
                  </a:cubicBezTo>
                  <a:cubicBezTo>
                    <a:pt x="9360" y="15734"/>
                    <a:pt x="8753" y="15377"/>
                    <a:pt x="8302" y="15079"/>
                  </a:cubicBezTo>
                  <a:cubicBezTo>
                    <a:pt x="7862" y="14782"/>
                    <a:pt x="7576" y="14568"/>
                    <a:pt x="7576" y="14568"/>
                  </a:cubicBezTo>
                  <a:cubicBezTo>
                    <a:pt x="7576" y="14568"/>
                    <a:pt x="7303" y="14366"/>
                    <a:pt x="6886" y="14033"/>
                  </a:cubicBezTo>
                  <a:cubicBezTo>
                    <a:pt x="6470" y="13712"/>
                    <a:pt x="5935" y="13236"/>
                    <a:pt x="5436" y="12725"/>
                  </a:cubicBezTo>
                  <a:cubicBezTo>
                    <a:pt x="4936" y="12225"/>
                    <a:pt x="4472" y="11690"/>
                    <a:pt x="4151" y="11286"/>
                  </a:cubicBezTo>
                  <a:cubicBezTo>
                    <a:pt x="3818" y="10870"/>
                    <a:pt x="3616" y="10584"/>
                    <a:pt x="3616" y="10584"/>
                  </a:cubicBezTo>
                  <a:cubicBezTo>
                    <a:pt x="3616" y="10584"/>
                    <a:pt x="3402" y="10299"/>
                    <a:pt x="3105" y="9859"/>
                  </a:cubicBezTo>
                  <a:cubicBezTo>
                    <a:pt x="2807" y="9407"/>
                    <a:pt x="2451" y="8800"/>
                    <a:pt x="2130" y="8182"/>
                  </a:cubicBezTo>
                  <a:cubicBezTo>
                    <a:pt x="1797" y="7552"/>
                    <a:pt x="1535" y="6898"/>
                    <a:pt x="1333" y="6398"/>
                  </a:cubicBezTo>
                  <a:cubicBezTo>
                    <a:pt x="1143" y="5899"/>
                    <a:pt x="1036" y="5566"/>
                    <a:pt x="1036" y="5566"/>
                  </a:cubicBezTo>
                  <a:cubicBezTo>
                    <a:pt x="1036" y="5566"/>
                    <a:pt x="917" y="5221"/>
                    <a:pt x="786" y="4710"/>
                  </a:cubicBezTo>
                  <a:cubicBezTo>
                    <a:pt x="655" y="4198"/>
                    <a:pt x="489" y="3509"/>
                    <a:pt x="382" y="2807"/>
                  </a:cubicBezTo>
                  <a:cubicBezTo>
                    <a:pt x="286" y="2117"/>
                    <a:pt x="203" y="1416"/>
                    <a:pt x="191" y="880"/>
                  </a:cubicBezTo>
                  <a:cubicBezTo>
                    <a:pt x="167" y="345"/>
                    <a:pt x="179" y="0"/>
                    <a:pt x="179" y="0"/>
                  </a:cubicBezTo>
                  <a:close/>
                  <a:moveTo>
                    <a:pt x="81646" y="80955"/>
                  </a:moveTo>
                  <a:cubicBezTo>
                    <a:pt x="81649" y="81033"/>
                    <a:pt x="81652" y="81141"/>
                    <a:pt x="81652" y="81271"/>
                  </a:cubicBezTo>
                  <a:lnTo>
                    <a:pt x="81652" y="82662"/>
                  </a:lnTo>
                  <a:lnTo>
                    <a:pt x="81652" y="84791"/>
                  </a:lnTo>
                  <a:lnTo>
                    <a:pt x="81652" y="89048"/>
                  </a:lnTo>
                  <a:lnTo>
                    <a:pt x="81652" y="93294"/>
                  </a:lnTo>
                  <a:lnTo>
                    <a:pt x="81652" y="97551"/>
                  </a:lnTo>
                  <a:lnTo>
                    <a:pt x="81652" y="101796"/>
                  </a:lnTo>
                  <a:lnTo>
                    <a:pt x="81652" y="106054"/>
                  </a:lnTo>
                  <a:lnTo>
                    <a:pt x="81652" y="110299"/>
                  </a:lnTo>
                  <a:lnTo>
                    <a:pt x="81652" y="114557"/>
                  </a:lnTo>
                  <a:lnTo>
                    <a:pt x="81652" y="118802"/>
                  </a:lnTo>
                  <a:lnTo>
                    <a:pt x="81830" y="118802"/>
                  </a:lnTo>
                  <a:lnTo>
                    <a:pt x="81830" y="114557"/>
                  </a:lnTo>
                  <a:lnTo>
                    <a:pt x="81830" y="110299"/>
                  </a:lnTo>
                  <a:lnTo>
                    <a:pt x="81830" y="106054"/>
                  </a:lnTo>
                  <a:lnTo>
                    <a:pt x="81830" y="101796"/>
                  </a:lnTo>
                  <a:lnTo>
                    <a:pt x="81830" y="97551"/>
                  </a:lnTo>
                  <a:lnTo>
                    <a:pt x="81830" y="93294"/>
                  </a:lnTo>
                  <a:lnTo>
                    <a:pt x="81830" y="89131"/>
                  </a:lnTo>
                  <a:lnTo>
                    <a:pt x="81830" y="84886"/>
                  </a:lnTo>
                  <a:lnTo>
                    <a:pt x="81830" y="82757"/>
                  </a:lnTo>
                  <a:lnTo>
                    <a:pt x="81830" y="81354"/>
                  </a:lnTo>
                  <a:cubicBezTo>
                    <a:pt x="81702" y="81167"/>
                    <a:pt x="81660" y="81022"/>
                    <a:pt x="81646" y="809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611;p36">
              <a:extLst>
                <a:ext uri="{FF2B5EF4-FFF2-40B4-BE49-F238E27FC236}">
                  <a16:creationId xmlns:a16="http://schemas.microsoft.com/office/drawing/2014/main" id="{84C36BC0-6AA8-4BBC-B7F9-8C097D398000}"/>
                </a:ext>
              </a:extLst>
            </p:cNvPr>
            <p:cNvGrpSpPr/>
            <p:nvPr/>
          </p:nvGrpSpPr>
          <p:grpSpPr>
            <a:xfrm>
              <a:off x="6698700" y="1647325"/>
              <a:ext cx="2055575" cy="2939750"/>
              <a:chOff x="6698700" y="1647325"/>
              <a:chExt cx="2055575" cy="2939750"/>
            </a:xfrm>
          </p:grpSpPr>
          <p:sp>
            <p:nvSpPr>
              <p:cNvPr id="10" name="Google Shape;612;p36">
                <a:extLst>
                  <a:ext uri="{FF2B5EF4-FFF2-40B4-BE49-F238E27FC236}">
                    <a16:creationId xmlns:a16="http://schemas.microsoft.com/office/drawing/2014/main" id="{D4BC2F5E-C916-440B-805B-55702510E87E}"/>
                  </a:ext>
                </a:extLst>
              </p:cNvPr>
              <p:cNvSpPr/>
              <p:nvPr/>
            </p:nvSpPr>
            <p:spPr>
              <a:xfrm>
                <a:off x="8735825" y="4514500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13;p36">
                <a:extLst>
                  <a:ext uri="{FF2B5EF4-FFF2-40B4-BE49-F238E27FC236}">
                    <a16:creationId xmlns:a16="http://schemas.microsoft.com/office/drawing/2014/main" id="{06FCE80A-B4CD-42FF-A3CE-7CE851E7D080}"/>
                  </a:ext>
                </a:extLst>
              </p:cNvPr>
              <p:cNvSpPr/>
              <p:nvPr/>
            </p:nvSpPr>
            <p:spPr>
              <a:xfrm>
                <a:off x="6699000" y="1647325"/>
                <a:ext cx="294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74" extrusionOk="0">
                    <a:moveTo>
                      <a:pt x="726" y="0"/>
                    </a:moveTo>
                    <a:lnTo>
                      <a:pt x="1" y="36"/>
                    </a:lnTo>
                    <a:cubicBezTo>
                      <a:pt x="1" y="36"/>
                      <a:pt x="37" y="773"/>
                      <a:pt x="155" y="1523"/>
                    </a:cubicBezTo>
                    <a:cubicBezTo>
                      <a:pt x="274" y="2260"/>
                      <a:pt x="477" y="2973"/>
                      <a:pt x="477" y="2973"/>
                    </a:cubicBezTo>
                    <a:lnTo>
                      <a:pt x="1178" y="2783"/>
                    </a:lnTo>
                    <a:cubicBezTo>
                      <a:pt x="1178" y="2783"/>
                      <a:pt x="988" y="2093"/>
                      <a:pt x="881" y="1404"/>
                    </a:cubicBezTo>
                    <a:cubicBezTo>
                      <a:pt x="762" y="702"/>
                      <a:pt x="726" y="0"/>
                      <a:pt x="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14;p36">
                <a:extLst>
                  <a:ext uri="{FF2B5EF4-FFF2-40B4-BE49-F238E27FC236}">
                    <a16:creationId xmlns:a16="http://schemas.microsoft.com/office/drawing/2014/main" id="{40682CCB-ECD0-4C7F-ADC3-B7D90D9811D6}"/>
                  </a:ext>
                </a:extLst>
              </p:cNvPr>
              <p:cNvSpPr/>
              <p:nvPr/>
            </p:nvSpPr>
            <p:spPr>
              <a:xfrm>
                <a:off x="6721300" y="1748400"/>
                <a:ext cx="490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15" extrusionOk="0">
                    <a:moveTo>
                      <a:pt x="691" y="1"/>
                    </a:moveTo>
                    <a:lnTo>
                      <a:pt x="1" y="250"/>
                    </a:lnTo>
                    <a:cubicBezTo>
                      <a:pt x="1" y="250"/>
                      <a:pt x="274" y="952"/>
                      <a:pt x="619" y="1618"/>
                    </a:cubicBezTo>
                    <a:cubicBezTo>
                      <a:pt x="940" y="2296"/>
                      <a:pt x="1356" y="2914"/>
                      <a:pt x="1356" y="2914"/>
                    </a:cubicBezTo>
                    <a:lnTo>
                      <a:pt x="1963" y="2510"/>
                    </a:lnTo>
                    <a:cubicBezTo>
                      <a:pt x="1963" y="2510"/>
                      <a:pt x="1582" y="1915"/>
                      <a:pt x="1249" y="1297"/>
                    </a:cubicBezTo>
                    <a:cubicBezTo>
                      <a:pt x="928" y="667"/>
                      <a:pt x="691" y="1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15;p36">
                <a:extLst>
                  <a:ext uri="{FF2B5EF4-FFF2-40B4-BE49-F238E27FC236}">
                    <a16:creationId xmlns:a16="http://schemas.microsoft.com/office/drawing/2014/main" id="{8C1FE755-9F74-4891-970B-7F600CADD82E}"/>
                  </a:ext>
                </a:extLst>
              </p:cNvPr>
              <p:cNvSpPr/>
              <p:nvPr/>
            </p:nvSpPr>
            <p:spPr>
              <a:xfrm>
                <a:off x="6776000" y="1837600"/>
                <a:ext cx="636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570" extrusionOk="0">
                    <a:moveTo>
                      <a:pt x="572" y="0"/>
                    </a:moveTo>
                    <a:lnTo>
                      <a:pt x="1" y="464"/>
                    </a:lnTo>
                    <a:cubicBezTo>
                      <a:pt x="1" y="464"/>
                      <a:pt x="465" y="1047"/>
                      <a:pt x="1000" y="1582"/>
                    </a:cubicBezTo>
                    <a:cubicBezTo>
                      <a:pt x="1499" y="2093"/>
                      <a:pt x="2082" y="2569"/>
                      <a:pt x="2082" y="2569"/>
                    </a:cubicBezTo>
                    <a:lnTo>
                      <a:pt x="2546" y="2010"/>
                    </a:lnTo>
                    <a:cubicBezTo>
                      <a:pt x="2546" y="2010"/>
                      <a:pt x="1999" y="1558"/>
                      <a:pt x="1499" y="1059"/>
                    </a:cubicBezTo>
                    <a:cubicBezTo>
                      <a:pt x="1000" y="571"/>
                      <a:pt x="572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16;p36">
                <a:extLst>
                  <a:ext uri="{FF2B5EF4-FFF2-40B4-BE49-F238E27FC236}">
                    <a16:creationId xmlns:a16="http://schemas.microsoft.com/office/drawing/2014/main" id="{1E89F9AB-A89D-44A2-9A1B-444ACC94D6B4}"/>
                  </a:ext>
                </a:extLst>
              </p:cNvPr>
              <p:cNvSpPr/>
              <p:nvPr/>
            </p:nvSpPr>
            <p:spPr>
              <a:xfrm>
                <a:off x="6855975" y="1907175"/>
                <a:ext cx="728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975" extrusionOk="0">
                    <a:moveTo>
                      <a:pt x="405" y="0"/>
                    </a:moveTo>
                    <a:lnTo>
                      <a:pt x="1" y="607"/>
                    </a:lnTo>
                    <a:cubicBezTo>
                      <a:pt x="1" y="607"/>
                      <a:pt x="619" y="1023"/>
                      <a:pt x="1273" y="1356"/>
                    </a:cubicBezTo>
                    <a:cubicBezTo>
                      <a:pt x="1951" y="1713"/>
                      <a:pt x="2641" y="1974"/>
                      <a:pt x="2641" y="1974"/>
                    </a:cubicBezTo>
                    <a:lnTo>
                      <a:pt x="2914" y="1296"/>
                    </a:lnTo>
                    <a:cubicBezTo>
                      <a:pt x="2914" y="1296"/>
                      <a:pt x="2260" y="1035"/>
                      <a:pt x="1618" y="714"/>
                    </a:cubicBezTo>
                    <a:cubicBezTo>
                      <a:pt x="1000" y="381"/>
                      <a:pt x="405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7;p36">
                <a:extLst>
                  <a:ext uri="{FF2B5EF4-FFF2-40B4-BE49-F238E27FC236}">
                    <a16:creationId xmlns:a16="http://schemas.microsoft.com/office/drawing/2014/main" id="{F42CFF9A-3D2B-4574-8FC5-8DA4C4CC8A32}"/>
                  </a:ext>
                </a:extLst>
              </p:cNvPr>
              <p:cNvSpPr/>
              <p:nvPr/>
            </p:nvSpPr>
            <p:spPr>
              <a:xfrm>
                <a:off x="6955575" y="1949975"/>
                <a:ext cx="7435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66" extrusionOk="0">
                    <a:moveTo>
                      <a:pt x="191" y="1"/>
                    </a:moveTo>
                    <a:lnTo>
                      <a:pt x="1" y="690"/>
                    </a:lnTo>
                    <a:cubicBezTo>
                      <a:pt x="1" y="690"/>
                      <a:pt x="714" y="904"/>
                      <a:pt x="1451" y="1011"/>
                    </a:cubicBezTo>
                    <a:cubicBezTo>
                      <a:pt x="2165" y="1118"/>
                      <a:pt x="2926" y="1166"/>
                      <a:pt x="2926" y="1166"/>
                    </a:cubicBezTo>
                    <a:lnTo>
                      <a:pt x="2974" y="441"/>
                    </a:lnTo>
                    <a:cubicBezTo>
                      <a:pt x="2974" y="441"/>
                      <a:pt x="2260" y="417"/>
                      <a:pt x="1570" y="298"/>
                    </a:cubicBezTo>
                    <a:cubicBezTo>
                      <a:pt x="881" y="191"/>
                      <a:pt x="1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18;p36">
                <a:extLst>
                  <a:ext uri="{FF2B5EF4-FFF2-40B4-BE49-F238E27FC236}">
                    <a16:creationId xmlns:a16="http://schemas.microsoft.com/office/drawing/2014/main" id="{9C8FD056-C00E-464A-8A2E-15E1EB29B299}"/>
                  </a:ext>
                </a:extLst>
              </p:cNvPr>
              <p:cNvSpPr/>
              <p:nvPr/>
            </p:nvSpPr>
            <p:spPr>
              <a:xfrm>
                <a:off x="7062300" y="1961875"/>
                <a:ext cx="743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2" extrusionOk="0">
                    <a:moveTo>
                      <a:pt x="25" y="0"/>
                    </a:moveTo>
                    <a:lnTo>
                      <a:pt x="1" y="726"/>
                    </a:lnTo>
                    <a:cubicBezTo>
                      <a:pt x="1" y="726"/>
                      <a:pt x="714" y="749"/>
                      <a:pt x="1392" y="856"/>
                    </a:cubicBezTo>
                    <a:cubicBezTo>
                      <a:pt x="2106" y="963"/>
                      <a:pt x="2796" y="1142"/>
                      <a:pt x="2796" y="1142"/>
                    </a:cubicBezTo>
                    <a:lnTo>
                      <a:pt x="2974" y="440"/>
                    </a:lnTo>
                    <a:cubicBezTo>
                      <a:pt x="2974" y="440"/>
                      <a:pt x="2260" y="250"/>
                      <a:pt x="1511" y="143"/>
                    </a:cubicBezTo>
                    <a:cubicBezTo>
                      <a:pt x="774" y="24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19;p36">
                <a:extLst>
                  <a:ext uri="{FF2B5EF4-FFF2-40B4-BE49-F238E27FC236}">
                    <a16:creationId xmlns:a16="http://schemas.microsoft.com/office/drawing/2014/main" id="{8EA1ED6D-C43F-401E-ABF2-F39A08881985}"/>
                  </a:ext>
                </a:extLst>
              </p:cNvPr>
              <p:cNvSpPr/>
              <p:nvPr/>
            </p:nvSpPr>
            <p:spPr>
              <a:xfrm>
                <a:off x="7163400" y="1983275"/>
                <a:ext cx="72850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951" extrusionOk="0">
                    <a:moveTo>
                      <a:pt x="250" y="0"/>
                    </a:moveTo>
                    <a:lnTo>
                      <a:pt x="0" y="678"/>
                    </a:lnTo>
                    <a:cubicBezTo>
                      <a:pt x="0" y="678"/>
                      <a:pt x="666" y="928"/>
                      <a:pt x="1285" y="1249"/>
                    </a:cubicBezTo>
                    <a:cubicBezTo>
                      <a:pt x="1927" y="1558"/>
                      <a:pt x="2521" y="1951"/>
                      <a:pt x="2521" y="1951"/>
                    </a:cubicBezTo>
                    <a:lnTo>
                      <a:pt x="2914" y="1332"/>
                    </a:lnTo>
                    <a:cubicBezTo>
                      <a:pt x="2914" y="1332"/>
                      <a:pt x="2283" y="940"/>
                      <a:pt x="1617" y="595"/>
                    </a:cubicBezTo>
                    <a:cubicBezTo>
                      <a:pt x="952" y="250"/>
                      <a:pt x="250" y="0"/>
                      <a:pt x="2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0;p36">
                <a:extLst>
                  <a:ext uri="{FF2B5EF4-FFF2-40B4-BE49-F238E27FC236}">
                    <a16:creationId xmlns:a16="http://schemas.microsoft.com/office/drawing/2014/main" id="{17002F45-9DCD-4A2A-BCE5-5444C0474163}"/>
                  </a:ext>
                </a:extLst>
              </p:cNvPr>
              <p:cNvSpPr/>
              <p:nvPr/>
            </p:nvSpPr>
            <p:spPr>
              <a:xfrm>
                <a:off x="7253175" y="2037075"/>
                <a:ext cx="64250" cy="63650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546" extrusionOk="0">
                    <a:moveTo>
                      <a:pt x="452" y="1"/>
                    </a:moveTo>
                    <a:lnTo>
                      <a:pt x="1" y="572"/>
                    </a:lnTo>
                    <a:cubicBezTo>
                      <a:pt x="1" y="572"/>
                      <a:pt x="548" y="1000"/>
                      <a:pt x="1059" y="1499"/>
                    </a:cubicBezTo>
                    <a:cubicBezTo>
                      <a:pt x="1558" y="1999"/>
                      <a:pt x="2010" y="2546"/>
                      <a:pt x="2010" y="2546"/>
                    </a:cubicBezTo>
                    <a:lnTo>
                      <a:pt x="2569" y="2082"/>
                    </a:lnTo>
                    <a:cubicBezTo>
                      <a:pt x="2569" y="2082"/>
                      <a:pt x="2094" y="1499"/>
                      <a:pt x="1558" y="988"/>
                    </a:cubicBezTo>
                    <a:cubicBezTo>
                      <a:pt x="1047" y="465"/>
                      <a:pt x="452" y="1"/>
                      <a:pt x="4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1;p36">
                <a:extLst>
                  <a:ext uri="{FF2B5EF4-FFF2-40B4-BE49-F238E27FC236}">
                    <a16:creationId xmlns:a16="http://schemas.microsoft.com/office/drawing/2014/main" id="{2FE4CE26-A9C4-4E18-88AD-51AEE99A9221}"/>
                  </a:ext>
                </a:extLst>
              </p:cNvPr>
              <p:cNvSpPr/>
              <p:nvPr/>
            </p:nvSpPr>
            <p:spPr>
              <a:xfrm>
                <a:off x="7322750" y="2117350"/>
                <a:ext cx="490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03" extrusionOk="0">
                    <a:moveTo>
                      <a:pt x="607" y="1"/>
                    </a:moveTo>
                    <a:lnTo>
                      <a:pt x="0" y="405"/>
                    </a:lnTo>
                    <a:cubicBezTo>
                      <a:pt x="0" y="405"/>
                      <a:pt x="405" y="988"/>
                      <a:pt x="714" y="1630"/>
                    </a:cubicBezTo>
                    <a:cubicBezTo>
                      <a:pt x="1035" y="2248"/>
                      <a:pt x="1297" y="2902"/>
                      <a:pt x="1297" y="2902"/>
                    </a:cubicBezTo>
                    <a:lnTo>
                      <a:pt x="1962" y="2641"/>
                    </a:lnTo>
                    <a:cubicBezTo>
                      <a:pt x="1962" y="2641"/>
                      <a:pt x="1689" y="1939"/>
                      <a:pt x="1356" y="1285"/>
                    </a:cubicBezTo>
                    <a:cubicBezTo>
                      <a:pt x="1023" y="619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2;p36">
                <a:extLst>
                  <a:ext uri="{FF2B5EF4-FFF2-40B4-BE49-F238E27FC236}">
                    <a16:creationId xmlns:a16="http://schemas.microsoft.com/office/drawing/2014/main" id="{7537077F-E2EA-45FE-BBFA-76A175C6EE2F}"/>
                  </a:ext>
                </a:extLst>
              </p:cNvPr>
              <p:cNvSpPr/>
              <p:nvPr/>
            </p:nvSpPr>
            <p:spPr>
              <a:xfrm>
                <a:off x="7365850" y="2216350"/>
                <a:ext cx="297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974" extrusionOk="0">
                    <a:moveTo>
                      <a:pt x="702" y="1"/>
                    </a:moveTo>
                    <a:lnTo>
                      <a:pt x="1" y="191"/>
                    </a:lnTo>
                    <a:cubicBezTo>
                      <a:pt x="1" y="191"/>
                      <a:pt x="191" y="881"/>
                      <a:pt x="310" y="1571"/>
                    </a:cubicBezTo>
                    <a:cubicBezTo>
                      <a:pt x="429" y="2272"/>
                      <a:pt x="464" y="2974"/>
                      <a:pt x="464" y="2974"/>
                    </a:cubicBezTo>
                    <a:lnTo>
                      <a:pt x="1190" y="2926"/>
                    </a:lnTo>
                    <a:cubicBezTo>
                      <a:pt x="1190" y="2926"/>
                      <a:pt x="1142" y="2177"/>
                      <a:pt x="1023" y="1452"/>
                    </a:cubicBezTo>
                    <a:cubicBezTo>
                      <a:pt x="964" y="1083"/>
                      <a:pt x="881" y="714"/>
                      <a:pt x="821" y="441"/>
                    </a:cubicBezTo>
                    <a:cubicBezTo>
                      <a:pt x="762" y="179"/>
                      <a:pt x="702" y="1"/>
                      <a:pt x="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3;p36">
                <a:extLst>
                  <a:ext uri="{FF2B5EF4-FFF2-40B4-BE49-F238E27FC236}">
                    <a16:creationId xmlns:a16="http://schemas.microsoft.com/office/drawing/2014/main" id="{69BD3C22-0654-4F5E-849A-0FAF4C92191E}"/>
                  </a:ext>
                </a:extLst>
              </p:cNvPr>
              <p:cNvSpPr/>
              <p:nvPr/>
            </p:nvSpPr>
            <p:spPr>
              <a:xfrm>
                <a:off x="7367050" y="2323375"/>
                <a:ext cx="285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74" extrusionOk="0">
                    <a:moveTo>
                      <a:pt x="416" y="1"/>
                    </a:moveTo>
                    <a:cubicBezTo>
                      <a:pt x="416" y="1"/>
                      <a:pt x="381" y="714"/>
                      <a:pt x="274" y="1416"/>
                    </a:cubicBezTo>
                    <a:cubicBezTo>
                      <a:pt x="179" y="2106"/>
                      <a:pt x="0" y="2796"/>
                      <a:pt x="0" y="2796"/>
                    </a:cubicBezTo>
                    <a:lnTo>
                      <a:pt x="690" y="2974"/>
                    </a:lnTo>
                    <a:cubicBezTo>
                      <a:pt x="714" y="2974"/>
                      <a:pt x="904" y="2260"/>
                      <a:pt x="1011" y="1511"/>
                    </a:cubicBezTo>
                    <a:cubicBezTo>
                      <a:pt x="1130" y="774"/>
                      <a:pt x="1142" y="25"/>
                      <a:pt x="1142" y="25"/>
                    </a:cubicBezTo>
                    <a:lnTo>
                      <a:pt x="4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4;p36">
                <a:extLst>
                  <a:ext uri="{FF2B5EF4-FFF2-40B4-BE49-F238E27FC236}">
                    <a16:creationId xmlns:a16="http://schemas.microsoft.com/office/drawing/2014/main" id="{F7D58C80-D771-4819-9788-7AA3C546BA6E}"/>
                  </a:ext>
                </a:extLst>
              </p:cNvPr>
              <p:cNvSpPr/>
              <p:nvPr/>
            </p:nvSpPr>
            <p:spPr>
              <a:xfrm>
                <a:off x="7326025" y="2424475"/>
                <a:ext cx="478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914" extrusionOk="0">
                    <a:moveTo>
                      <a:pt x="1237" y="0"/>
                    </a:moveTo>
                    <a:cubicBezTo>
                      <a:pt x="1261" y="12"/>
                      <a:pt x="1201" y="179"/>
                      <a:pt x="1106" y="416"/>
                    </a:cubicBezTo>
                    <a:cubicBezTo>
                      <a:pt x="999" y="654"/>
                      <a:pt x="868" y="975"/>
                      <a:pt x="702" y="1297"/>
                    </a:cubicBezTo>
                    <a:cubicBezTo>
                      <a:pt x="393" y="1927"/>
                      <a:pt x="0" y="2521"/>
                      <a:pt x="0" y="2521"/>
                    </a:cubicBezTo>
                    <a:lnTo>
                      <a:pt x="607" y="2914"/>
                    </a:lnTo>
                    <a:cubicBezTo>
                      <a:pt x="607" y="2914"/>
                      <a:pt x="1011" y="2284"/>
                      <a:pt x="1344" y="1618"/>
                    </a:cubicBezTo>
                    <a:cubicBezTo>
                      <a:pt x="1499" y="1285"/>
                      <a:pt x="1653" y="952"/>
                      <a:pt x="1760" y="678"/>
                    </a:cubicBezTo>
                    <a:cubicBezTo>
                      <a:pt x="1855" y="428"/>
                      <a:pt x="1915" y="250"/>
                      <a:pt x="1915" y="250"/>
                    </a:cubicBez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5;p36">
                <a:extLst>
                  <a:ext uri="{FF2B5EF4-FFF2-40B4-BE49-F238E27FC236}">
                    <a16:creationId xmlns:a16="http://schemas.microsoft.com/office/drawing/2014/main" id="{8259D3F7-A9A0-4271-8248-696AB459809D}"/>
                  </a:ext>
                </a:extLst>
              </p:cNvPr>
              <p:cNvSpPr/>
              <p:nvPr/>
            </p:nvSpPr>
            <p:spPr>
              <a:xfrm>
                <a:off x="7257625" y="2514850"/>
                <a:ext cx="636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570" extrusionOk="0">
                    <a:moveTo>
                      <a:pt x="1975" y="0"/>
                    </a:moveTo>
                    <a:cubicBezTo>
                      <a:pt x="1975" y="0"/>
                      <a:pt x="1547" y="547"/>
                      <a:pt x="1047" y="1047"/>
                    </a:cubicBezTo>
                    <a:cubicBezTo>
                      <a:pt x="548" y="1558"/>
                      <a:pt x="1" y="1998"/>
                      <a:pt x="1" y="1998"/>
                    </a:cubicBezTo>
                    <a:lnTo>
                      <a:pt x="465" y="2569"/>
                    </a:lnTo>
                    <a:cubicBezTo>
                      <a:pt x="465" y="2569"/>
                      <a:pt x="1047" y="2093"/>
                      <a:pt x="1559" y="1558"/>
                    </a:cubicBezTo>
                    <a:cubicBezTo>
                      <a:pt x="2082" y="1023"/>
                      <a:pt x="2546" y="440"/>
                      <a:pt x="2546" y="440"/>
                    </a:cubicBezTo>
                    <a:lnTo>
                      <a:pt x="1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6;p36">
                <a:extLst>
                  <a:ext uri="{FF2B5EF4-FFF2-40B4-BE49-F238E27FC236}">
                    <a16:creationId xmlns:a16="http://schemas.microsoft.com/office/drawing/2014/main" id="{B2EFEB9B-BBFD-4344-A330-24B10849C5A1}"/>
                  </a:ext>
                </a:extLst>
              </p:cNvPr>
              <p:cNvSpPr/>
              <p:nvPr/>
            </p:nvSpPr>
            <p:spPr>
              <a:xfrm>
                <a:off x="7169350" y="2584425"/>
                <a:ext cx="72250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1999" extrusionOk="0">
                    <a:moveTo>
                      <a:pt x="2497" y="0"/>
                    </a:moveTo>
                    <a:cubicBezTo>
                      <a:pt x="2474" y="12"/>
                      <a:pt x="1903" y="405"/>
                      <a:pt x="1272" y="738"/>
                    </a:cubicBezTo>
                    <a:cubicBezTo>
                      <a:pt x="654" y="1059"/>
                      <a:pt x="0" y="1332"/>
                      <a:pt x="0" y="1332"/>
                    </a:cubicBezTo>
                    <a:lnTo>
                      <a:pt x="262" y="1998"/>
                    </a:lnTo>
                    <a:cubicBezTo>
                      <a:pt x="262" y="1998"/>
                      <a:pt x="963" y="1736"/>
                      <a:pt x="1617" y="1380"/>
                    </a:cubicBezTo>
                    <a:cubicBezTo>
                      <a:pt x="2283" y="1035"/>
                      <a:pt x="2890" y="619"/>
                      <a:pt x="2890" y="619"/>
                    </a:cubicBezTo>
                    <a:lnTo>
                      <a:pt x="24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7;p36">
                <a:extLst>
                  <a:ext uri="{FF2B5EF4-FFF2-40B4-BE49-F238E27FC236}">
                    <a16:creationId xmlns:a16="http://schemas.microsoft.com/office/drawing/2014/main" id="{B30A0972-E910-42CD-A6D8-3A6D8CB93CB6}"/>
                  </a:ext>
                </a:extLst>
              </p:cNvPr>
              <p:cNvSpPr/>
              <p:nvPr/>
            </p:nvSpPr>
            <p:spPr>
              <a:xfrm>
                <a:off x="7068550" y="2627525"/>
                <a:ext cx="7435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14" extrusionOk="0">
                    <a:moveTo>
                      <a:pt x="2783" y="1"/>
                    </a:moveTo>
                    <a:cubicBezTo>
                      <a:pt x="2783" y="1"/>
                      <a:pt x="2094" y="203"/>
                      <a:pt x="1392" y="322"/>
                    </a:cubicBezTo>
                    <a:cubicBezTo>
                      <a:pt x="702" y="452"/>
                      <a:pt x="1" y="488"/>
                      <a:pt x="1" y="488"/>
                    </a:cubicBezTo>
                    <a:lnTo>
                      <a:pt x="48" y="1214"/>
                    </a:lnTo>
                    <a:cubicBezTo>
                      <a:pt x="48" y="1214"/>
                      <a:pt x="786" y="1166"/>
                      <a:pt x="1511" y="1035"/>
                    </a:cubicBezTo>
                    <a:cubicBezTo>
                      <a:pt x="2248" y="916"/>
                      <a:pt x="2974" y="702"/>
                      <a:pt x="2974" y="702"/>
                    </a:cubicBez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8;p36">
                <a:extLst>
                  <a:ext uri="{FF2B5EF4-FFF2-40B4-BE49-F238E27FC236}">
                    <a16:creationId xmlns:a16="http://schemas.microsoft.com/office/drawing/2014/main" id="{B9294952-420D-430F-B79A-F21A34F521DC}"/>
                  </a:ext>
                </a:extLst>
              </p:cNvPr>
              <p:cNvSpPr/>
              <p:nvPr/>
            </p:nvSpPr>
            <p:spPr>
              <a:xfrm>
                <a:off x="6961525" y="2640600"/>
                <a:ext cx="743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19" extrusionOk="0">
                    <a:moveTo>
                      <a:pt x="2938" y="1"/>
                    </a:moveTo>
                    <a:cubicBezTo>
                      <a:pt x="2938" y="1"/>
                      <a:pt x="2201" y="25"/>
                      <a:pt x="1451" y="144"/>
                    </a:cubicBezTo>
                    <a:cubicBezTo>
                      <a:pt x="1083" y="179"/>
                      <a:pt x="714" y="262"/>
                      <a:pt x="441" y="322"/>
                    </a:cubicBezTo>
                    <a:cubicBezTo>
                      <a:pt x="179" y="381"/>
                      <a:pt x="1" y="417"/>
                      <a:pt x="1" y="417"/>
                    </a:cubicBezTo>
                    <a:lnTo>
                      <a:pt x="179" y="1119"/>
                    </a:lnTo>
                    <a:cubicBezTo>
                      <a:pt x="179" y="1119"/>
                      <a:pt x="857" y="940"/>
                      <a:pt x="1558" y="857"/>
                    </a:cubicBezTo>
                    <a:cubicBezTo>
                      <a:pt x="2260" y="750"/>
                      <a:pt x="2974" y="738"/>
                      <a:pt x="2974" y="738"/>
                    </a:cubicBezTo>
                    <a:lnTo>
                      <a:pt x="29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9;p36">
                <a:extLst>
                  <a:ext uri="{FF2B5EF4-FFF2-40B4-BE49-F238E27FC236}">
                    <a16:creationId xmlns:a16="http://schemas.microsoft.com/office/drawing/2014/main" id="{8F63B20B-BC50-49F5-BDE1-9FA7F9144E06}"/>
                  </a:ext>
                </a:extLst>
              </p:cNvPr>
              <p:cNvSpPr/>
              <p:nvPr/>
            </p:nvSpPr>
            <p:spPr>
              <a:xfrm>
                <a:off x="6861325" y="2661425"/>
                <a:ext cx="73175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1927" extrusionOk="0">
                    <a:moveTo>
                      <a:pt x="2665" y="0"/>
                    </a:moveTo>
                    <a:cubicBezTo>
                      <a:pt x="2665" y="0"/>
                      <a:pt x="1975" y="262"/>
                      <a:pt x="1297" y="583"/>
                    </a:cubicBezTo>
                    <a:cubicBezTo>
                      <a:pt x="631" y="916"/>
                      <a:pt x="1" y="1308"/>
                      <a:pt x="1" y="1308"/>
                    </a:cubicBezTo>
                    <a:lnTo>
                      <a:pt x="393" y="1927"/>
                    </a:lnTo>
                    <a:cubicBezTo>
                      <a:pt x="393" y="1927"/>
                      <a:pt x="988" y="1534"/>
                      <a:pt x="1630" y="1237"/>
                    </a:cubicBezTo>
                    <a:cubicBezTo>
                      <a:pt x="2272" y="928"/>
                      <a:pt x="2926" y="690"/>
                      <a:pt x="2926" y="690"/>
                    </a:cubicBezTo>
                    <a:lnTo>
                      <a:pt x="26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0;p36">
                <a:extLst>
                  <a:ext uri="{FF2B5EF4-FFF2-40B4-BE49-F238E27FC236}">
                    <a16:creationId xmlns:a16="http://schemas.microsoft.com/office/drawing/2014/main" id="{97B55E01-61C0-4F5A-A984-3A9CA12761B2}"/>
                  </a:ext>
                </a:extLst>
              </p:cNvPr>
              <p:cNvSpPr/>
              <p:nvPr/>
            </p:nvSpPr>
            <p:spPr>
              <a:xfrm>
                <a:off x="6779575" y="2714350"/>
                <a:ext cx="65125" cy="63050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2522" extrusionOk="0">
                    <a:moveTo>
                      <a:pt x="2129" y="0"/>
                    </a:moveTo>
                    <a:cubicBezTo>
                      <a:pt x="2129" y="0"/>
                      <a:pt x="1535" y="464"/>
                      <a:pt x="1023" y="975"/>
                    </a:cubicBezTo>
                    <a:cubicBezTo>
                      <a:pt x="476" y="1498"/>
                      <a:pt x="1" y="2069"/>
                      <a:pt x="1" y="2069"/>
                    </a:cubicBezTo>
                    <a:lnTo>
                      <a:pt x="571" y="2521"/>
                    </a:lnTo>
                    <a:cubicBezTo>
                      <a:pt x="571" y="2521"/>
                      <a:pt x="1023" y="1974"/>
                      <a:pt x="1535" y="1487"/>
                    </a:cubicBezTo>
                    <a:cubicBezTo>
                      <a:pt x="2046" y="999"/>
                      <a:pt x="2605" y="559"/>
                      <a:pt x="2605" y="559"/>
                    </a:cubicBez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1;p36">
                <a:extLst>
                  <a:ext uri="{FF2B5EF4-FFF2-40B4-BE49-F238E27FC236}">
                    <a16:creationId xmlns:a16="http://schemas.microsoft.com/office/drawing/2014/main" id="{9B0704C2-EDED-40B6-B2B0-8F51DB3C66C7}"/>
                  </a:ext>
                </a:extLst>
              </p:cNvPr>
              <p:cNvSpPr/>
              <p:nvPr/>
            </p:nvSpPr>
            <p:spPr>
              <a:xfrm>
                <a:off x="6723675" y="2793725"/>
                <a:ext cx="4967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2902" extrusionOk="0">
                    <a:moveTo>
                      <a:pt x="1392" y="0"/>
                    </a:moveTo>
                    <a:cubicBezTo>
                      <a:pt x="1392" y="0"/>
                      <a:pt x="976" y="619"/>
                      <a:pt x="619" y="1285"/>
                    </a:cubicBezTo>
                    <a:cubicBezTo>
                      <a:pt x="263" y="1939"/>
                      <a:pt x="1" y="2640"/>
                      <a:pt x="1" y="2640"/>
                    </a:cubicBezTo>
                    <a:lnTo>
                      <a:pt x="667" y="2902"/>
                    </a:lnTo>
                    <a:cubicBezTo>
                      <a:pt x="667" y="2902"/>
                      <a:pt x="917" y="2248"/>
                      <a:pt x="1261" y="1629"/>
                    </a:cubicBezTo>
                    <a:cubicBezTo>
                      <a:pt x="1594" y="999"/>
                      <a:pt x="1987" y="416"/>
                      <a:pt x="1987" y="416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2;p36">
                <a:extLst>
                  <a:ext uri="{FF2B5EF4-FFF2-40B4-BE49-F238E27FC236}">
                    <a16:creationId xmlns:a16="http://schemas.microsoft.com/office/drawing/2014/main" id="{1DD4BEC7-D429-4BD1-9CAF-40933079547E}"/>
                  </a:ext>
                </a:extLst>
              </p:cNvPr>
              <p:cNvSpPr/>
              <p:nvPr/>
            </p:nvSpPr>
            <p:spPr>
              <a:xfrm>
                <a:off x="6699600" y="2891825"/>
                <a:ext cx="30350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976" extrusionOk="0">
                    <a:moveTo>
                      <a:pt x="512" y="1"/>
                    </a:moveTo>
                    <a:cubicBezTo>
                      <a:pt x="512" y="1"/>
                      <a:pt x="310" y="714"/>
                      <a:pt x="179" y="1463"/>
                    </a:cubicBezTo>
                    <a:cubicBezTo>
                      <a:pt x="120" y="1832"/>
                      <a:pt x="60" y="2201"/>
                      <a:pt x="36" y="2474"/>
                    </a:cubicBezTo>
                    <a:cubicBezTo>
                      <a:pt x="13" y="2748"/>
                      <a:pt x="1" y="2926"/>
                      <a:pt x="1" y="2926"/>
                    </a:cubicBezTo>
                    <a:lnTo>
                      <a:pt x="726" y="2974"/>
                    </a:lnTo>
                    <a:cubicBezTo>
                      <a:pt x="726" y="2975"/>
                      <a:pt x="726" y="2976"/>
                      <a:pt x="726" y="2976"/>
                    </a:cubicBezTo>
                    <a:cubicBezTo>
                      <a:pt x="728" y="2976"/>
                      <a:pt x="740" y="2803"/>
                      <a:pt x="774" y="2545"/>
                    </a:cubicBezTo>
                    <a:cubicBezTo>
                      <a:pt x="797" y="2284"/>
                      <a:pt x="845" y="1939"/>
                      <a:pt x="904" y="1582"/>
                    </a:cubicBezTo>
                    <a:cubicBezTo>
                      <a:pt x="1023" y="881"/>
                      <a:pt x="1214" y="215"/>
                      <a:pt x="1214" y="215"/>
                    </a:cubicBez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3;p36">
                <a:extLst>
                  <a:ext uri="{FF2B5EF4-FFF2-40B4-BE49-F238E27FC236}">
                    <a16:creationId xmlns:a16="http://schemas.microsoft.com/office/drawing/2014/main" id="{1AFFE2DC-73B6-485F-B087-FB815AE435DD}"/>
                  </a:ext>
                </a:extLst>
              </p:cNvPr>
              <p:cNvSpPr/>
              <p:nvPr/>
            </p:nvSpPr>
            <p:spPr>
              <a:xfrm>
                <a:off x="6698700" y="2999150"/>
                <a:ext cx="279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974" extrusionOk="0">
                    <a:moveTo>
                      <a:pt x="726" y="1"/>
                    </a:moveTo>
                    <a:lnTo>
                      <a:pt x="1" y="36"/>
                    </a:lnTo>
                    <a:cubicBezTo>
                      <a:pt x="13" y="36"/>
                      <a:pt x="37" y="786"/>
                      <a:pt x="132" y="1523"/>
                    </a:cubicBezTo>
                    <a:cubicBezTo>
                      <a:pt x="239" y="2272"/>
                      <a:pt x="417" y="2974"/>
                      <a:pt x="417" y="2974"/>
                    </a:cubicBezTo>
                    <a:lnTo>
                      <a:pt x="1119" y="2795"/>
                    </a:lnTo>
                    <a:cubicBezTo>
                      <a:pt x="1119" y="2795"/>
                      <a:pt x="940" y="2117"/>
                      <a:pt x="845" y="1416"/>
                    </a:cubicBezTo>
                    <a:cubicBezTo>
                      <a:pt x="738" y="714"/>
                      <a:pt x="726" y="1"/>
                      <a:pt x="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4;p36">
                <a:extLst>
                  <a:ext uri="{FF2B5EF4-FFF2-40B4-BE49-F238E27FC236}">
                    <a16:creationId xmlns:a16="http://schemas.microsoft.com/office/drawing/2014/main" id="{678B0FF6-82FD-4CA5-B2CF-DCAF9EBC967D}"/>
                  </a:ext>
                </a:extLst>
              </p:cNvPr>
              <p:cNvSpPr/>
              <p:nvPr/>
            </p:nvSpPr>
            <p:spPr>
              <a:xfrm>
                <a:off x="6719225" y="3101125"/>
                <a:ext cx="47900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915" extrusionOk="0">
                    <a:moveTo>
                      <a:pt x="678" y="1"/>
                    </a:moveTo>
                    <a:lnTo>
                      <a:pt x="1" y="250"/>
                    </a:lnTo>
                    <a:cubicBezTo>
                      <a:pt x="1" y="250"/>
                      <a:pt x="250" y="952"/>
                      <a:pt x="571" y="1618"/>
                    </a:cubicBezTo>
                    <a:cubicBezTo>
                      <a:pt x="904" y="2272"/>
                      <a:pt x="1309" y="2914"/>
                      <a:pt x="1309" y="2914"/>
                    </a:cubicBezTo>
                    <a:lnTo>
                      <a:pt x="1915" y="2534"/>
                    </a:lnTo>
                    <a:cubicBezTo>
                      <a:pt x="1915" y="2534"/>
                      <a:pt x="1546" y="1939"/>
                      <a:pt x="1225" y="1297"/>
                    </a:cubicBezTo>
                    <a:cubicBezTo>
                      <a:pt x="916" y="655"/>
                      <a:pt x="678" y="1"/>
                      <a:pt x="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35;p36">
                <a:extLst>
                  <a:ext uri="{FF2B5EF4-FFF2-40B4-BE49-F238E27FC236}">
                    <a16:creationId xmlns:a16="http://schemas.microsoft.com/office/drawing/2014/main" id="{A4C18DC1-E549-4941-8604-8DA939E2B631}"/>
                  </a:ext>
                </a:extLst>
              </p:cNvPr>
              <p:cNvSpPr/>
              <p:nvPr/>
            </p:nvSpPr>
            <p:spPr>
              <a:xfrm>
                <a:off x="6771550" y="3191200"/>
                <a:ext cx="6335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82" extrusionOk="0">
                    <a:moveTo>
                      <a:pt x="583" y="1"/>
                    </a:moveTo>
                    <a:lnTo>
                      <a:pt x="1" y="441"/>
                    </a:lnTo>
                    <a:cubicBezTo>
                      <a:pt x="1" y="441"/>
                      <a:pt x="452" y="1036"/>
                      <a:pt x="964" y="1571"/>
                    </a:cubicBezTo>
                    <a:cubicBezTo>
                      <a:pt x="1499" y="2106"/>
                      <a:pt x="2070" y="2581"/>
                      <a:pt x="2070" y="2581"/>
                    </a:cubicBezTo>
                    <a:lnTo>
                      <a:pt x="2534" y="2034"/>
                    </a:lnTo>
                    <a:cubicBezTo>
                      <a:pt x="2534" y="2034"/>
                      <a:pt x="1975" y="1583"/>
                      <a:pt x="1499" y="1071"/>
                    </a:cubicBezTo>
                    <a:cubicBezTo>
                      <a:pt x="1011" y="560"/>
                      <a:pt x="583" y="1"/>
                      <a:pt x="5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36;p36">
                <a:extLst>
                  <a:ext uri="{FF2B5EF4-FFF2-40B4-BE49-F238E27FC236}">
                    <a16:creationId xmlns:a16="http://schemas.microsoft.com/office/drawing/2014/main" id="{92B5E4FB-B0C8-4BEE-B36E-B6C18DBBB56B}"/>
                  </a:ext>
                </a:extLst>
              </p:cNvPr>
              <p:cNvSpPr/>
              <p:nvPr/>
            </p:nvSpPr>
            <p:spPr>
              <a:xfrm>
                <a:off x="6850625" y="3262550"/>
                <a:ext cx="725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987" extrusionOk="0">
                    <a:moveTo>
                      <a:pt x="417" y="1"/>
                    </a:moveTo>
                    <a:lnTo>
                      <a:pt x="1" y="596"/>
                    </a:lnTo>
                    <a:cubicBezTo>
                      <a:pt x="1" y="596"/>
                      <a:pt x="607" y="1024"/>
                      <a:pt x="1285" y="1369"/>
                    </a:cubicBezTo>
                    <a:cubicBezTo>
                      <a:pt x="1939" y="1702"/>
                      <a:pt x="2641" y="1987"/>
                      <a:pt x="2641" y="1987"/>
                    </a:cubicBezTo>
                    <a:lnTo>
                      <a:pt x="2902" y="1321"/>
                    </a:lnTo>
                    <a:cubicBezTo>
                      <a:pt x="2902" y="1321"/>
                      <a:pt x="2248" y="1047"/>
                      <a:pt x="1618" y="726"/>
                    </a:cubicBezTo>
                    <a:cubicBezTo>
                      <a:pt x="1000" y="393"/>
                      <a:pt x="417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37;p36">
                <a:extLst>
                  <a:ext uri="{FF2B5EF4-FFF2-40B4-BE49-F238E27FC236}">
                    <a16:creationId xmlns:a16="http://schemas.microsoft.com/office/drawing/2014/main" id="{1A1472DC-D1BF-44E2-A087-48AC11B7535A}"/>
                  </a:ext>
                </a:extLst>
              </p:cNvPr>
              <p:cNvSpPr/>
              <p:nvPr/>
            </p:nvSpPr>
            <p:spPr>
              <a:xfrm>
                <a:off x="6948750" y="3305975"/>
                <a:ext cx="7492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237" extrusionOk="0">
                    <a:moveTo>
                      <a:pt x="214" y="0"/>
                    </a:moveTo>
                    <a:lnTo>
                      <a:pt x="0" y="702"/>
                    </a:lnTo>
                    <a:cubicBezTo>
                      <a:pt x="0" y="702"/>
                      <a:pt x="179" y="761"/>
                      <a:pt x="452" y="821"/>
                    </a:cubicBezTo>
                    <a:cubicBezTo>
                      <a:pt x="714" y="892"/>
                      <a:pt x="1094" y="963"/>
                      <a:pt x="1451" y="1035"/>
                    </a:cubicBezTo>
                    <a:cubicBezTo>
                      <a:pt x="2200" y="1189"/>
                      <a:pt x="2949" y="1237"/>
                      <a:pt x="2949" y="1237"/>
                    </a:cubicBezTo>
                    <a:lnTo>
                      <a:pt x="2997" y="500"/>
                    </a:lnTo>
                    <a:cubicBezTo>
                      <a:pt x="2997" y="500"/>
                      <a:pt x="2295" y="464"/>
                      <a:pt x="1594" y="321"/>
                    </a:cubicBezTo>
                    <a:cubicBezTo>
                      <a:pt x="1249" y="262"/>
                      <a:pt x="892" y="191"/>
                      <a:pt x="642" y="119"/>
                    </a:cubicBezTo>
                    <a:cubicBezTo>
                      <a:pt x="393" y="60"/>
                      <a:pt x="214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38;p36">
                <a:extLst>
                  <a:ext uri="{FF2B5EF4-FFF2-40B4-BE49-F238E27FC236}">
                    <a16:creationId xmlns:a16="http://schemas.microsoft.com/office/drawing/2014/main" id="{FF043AF2-7A4A-4405-8B75-5D9D059E0891}"/>
                  </a:ext>
                </a:extLst>
              </p:cNvPr>
              <p:cNvSpPr/>
              <p:nvPr/>
            </p:nvSpPr>
            <p:spPr>
              <a:xfrm>
                <a:off x="7056375" y="3310125"/>
                <a:ext cx="7435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07" extrusionOk="0">
                    <a:moveTo>
                      <a:pt x="2795" y="1"/>
                    </a:moveTo>
                    <a:cubicBezTo>
                      <a:pt x="2795" y="1"/>
                      <a:pt x="2105" y="179"/>
                      <a:pt x="1403" y="262"/>
                    </a:cubicBezTo>
                    <a:cubicBezTo>
                      <a:pt x="714" y="369"/>
                      <a:pt x="0" y="381"/>
                      <a:pt x="0" y="381"/>
                    </a:cubicBezTo>
                    <a:lnTo>
                      <a:pt x="12" y="1107"/>
                    </a:lnTo>
                    <a:cubicBezTo>
                      <a:pt x="12" y="1107"/>
                      <a:pt x="749" y="1095"/>
                      <a:pt x="1498" y="988"/>
                    </a:cubicBezTo>
                    <a:cubicBezTo>
                      <a:pt x="2260" y="869"/>
                      <a:pt x="2973" y="690"/>
                      <a:pt x="2973" y="690"/>
                    </a:cubicBez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39;p36">
                <a:extLst>
                  <a:ext uri="{FF2B5EF4-FFF2-40B4-BE49-F238E27FC236}">
                    <a16:creationId xmlns:a16="http://schemas.microsoft.com/office/drawing/2014/main" id="{F8834A7B-634A-447F-8FCE-272B615F2D56}"/>
                  </a:ext>
                </a:extLst>
              </p:cNvPr>
              <p:cNvSpPr/>
              <p:nvPr/>
            </p:nvSpPr>
            <p:spPr>
              <a:xfrm>
                <a:off x="7157750" y="3270000"/>
                <a:ext cx="7315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80" extrusionOk="0">
                    <a:moveTo>
                      <a:pt x="2545" y="0"/>
                    </a:moveTo>
                    <a:lnTo>
                      <a:pt x="2165" y="214"/>
                    </a:lnTo>
                    <a:cubicBezTo>
                      <a:pt x="1951" y="357"/>
                      <a:pt x="1629" y="512"/>
                      <a:pt x="1308" y="666"/>
                    </a:cubicBezTo>
                    <a:cubicBezTo>
                      <a:pt x="666" y="975"/>
                      <a:pt x="0" y="1201"/>
                      <a:pt x="0" y="1201"/>
                    </a:cubicBezTo>
                    <a:lnTo>
                      <a:pt x="238" y="1879"/>
                    </a:lnTo>
                    <a:cubicBezTo>
                      <a:pt x="238" y="1879"/>
                      <a:pt x="940" y="1630"/>
                      <a:pt x="1606" y="1320"/>
                    </a:cubicBezTo>
                    <a:cubicBezTo>
                      <a:pt x="1962" y="1166"/>
                      <a:pt x="2284" y="987"/>
                      <a:pt x="2521" y="857"/>
                    </a:cubicBezTo>
                    <a:cubicBezTo>
                      <a:pt x="2759" y="726"/>
                      <a:pt x="2926" y="619"/>
                      <a:pt x="2926" y="619"/>
                    </a:cubicBezTo>
                    <a:lnTo>
                      <a:pt x="25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0;p36">
                <a:extLst>
                  <a:ext uri="{FF2B5EF4-FFF2-40B4-BE49-F238E27FC236}">
                    <a16:creationId xmlns:a16="http://schemas.microsoft.com/office/drawing/2014/main" id="{96D46727-6649-4C73-BD69-3136ABCCBC3A}"/>
                  </a:ext>
                </a:extLst>
              </p:cNvPr>
              <p:cNvSpPr/>
              <p:nvPr/>
            </p:nvSpPr>
            <p:spPr>
              <a:xfrm>
                <a:off x="7248725" y="3202500"/>
                <a:ext cx="6482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534" extrusionOk="0">
                    <a:moveTo>
                      <a:pt x="2034" y="1"/>
                    </a:moveTo>
                    <a:cubicBezTo>
                      <a:pt x="2034" y="1"/>
                      <a:pt x="1582" y="536"/>
                      <a:pt x="1070" y="1035"/>
                    </a:cubicBezTo>
                    <a:cubicBezTo>
                      <a:pt x="571" y="1523"/>
                      <a:pt x="0" y="1951"/>
                      <a:pt x="0" y="1951"/>
                    </a:cubicBezTo>
                    <a:lnTo>
                      <a:pt x="452" y="2534"/>
                    </a:lnTo>
                    <a:cubicBezTo>
                      <a:pt x="452" y="2534"/>
                      <a:pt x="1047" y="2082"/>
                      <a:pt x="1582" y="1571"/>
                    </a:cubicBezTo>
                    <a:cubicBezTo>
                      <a:pt x="2117" y="1047"/>
                      <a:pt x="2593" y="476"/>
                      <a:pt x="2593" y="476"/>
                    </a:cubicBez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1;p36">
                <a:extLst>
                  <a:ext uri="{FF2B5EF4-FFF2-40B4-BE49-F238E27FC236}">
                    <a16:creationId xmlns:a16="http://schemas.microsoft.com/office/drawing/2014/main" id="{949CC550-735E-4998-92B8-04464170035C}"/>
                  </a:ext>
                </a:extLst>
              </p:cNvPr>
              <p:cNvSpPr/>
              <p:nvPr/>
            </p:nvSpPr>
            <p:spPr>
              <a:xfrm>
                <a:off x="7319475" y="3114500"/>
                <a:ext cx="499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903" extrusionOk="0">
                    <a:moveTo>
                      <a:pt x="1332" y="1"/>
                    </a:moveTo>
                    <a:lnTo>
                      <a:pt x="1333" y="1"/>
                    </a:lnTo>
                    <a:lnTo>
                      <a:pt x="1333" y="1"/>
                    </a:lnTo>
                    <a:cubicBezTo>
                      <a:pt x="1333" y="1"/>
                      <a:pt x="1333" y="1"/>
                      <a:pt x="1332" y="1"/>
                    </a:cubicBezTo>
                    <a:close/>
                    <a:moveTo>
                      <a:pt x="1333" y="1"/>
                    </a:moveTo>
                    <a:cubicBezTo>
                      <a:pt x="1341" y="9"/>
                      <a:pt x="1282" y="174"/>
                      <a:pt x="1166" y="417"/>
                    </a:cubicBezTo>
                    <a:cubicBezTo>
                      <a:pt x="1071" y="655"/>
                      <a:pt x="904" y="988"/>
                      <a:pt x="738" y="1285"/>
                    </a:cubicBezTo>
                    <a:cubicBezTo>
                      <a:pt x="417" y="1903"/>
                      <a:pt x="0" y="2486"/>
                      <a:pt x="0" y="2486"/>
                    </a:cubicBezTo>
                    <a:lnTo>
                      <a:pt x="595" y="2902"/>
                    </a:lnTo>
                    <a:cubicBezTo>
                      <a:pt x="595" y="2902"/>
                      <a:pt x="1023" y="2284"/>
                      <a:pt x="1368" y="1630"/>
                    </a:cubicBezTo>
                    <a:cubicBezTo>
                      <a:pt x="1546" y="1309"/>
                      <a:pt x="1701" y="964"/>
                      <a:pt x="1820" y="714"/>
                    </a:cubicBezTo>
                    <a:cubicBezTo>
                      <a:pt x="1939" y="465"/>
                      <a:pt x="1998" y="286"/>
                      <a:pt x="1998" y="286"/>
                    </a:cubicBez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2;p36">
                <a:extLst>
                  <a:ext uri="{FF2B5EF4-FFF2-40B4-BE49-F238E27FC236}">
                    <a16:creationId xmlns:a16="http://schemas.microsoft.com/office/drawing/2014/main" id="{C8D8B9DC-B4AC-45DD-AF98-89B7CCB090CD}"/>
                  </a:ext>
                </a:extLst>
              </p:cNvPr>
              <p:cNvSpPr/>
              <p:nvPr/>
            </p:nvSpPr>
            <p:spPr>
              <a:xfrm>
                <a:off x="7364375" y="3014600"/>
                <a:ext cx="30925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975" extrusionOk="0">
                    <a:moveTo>
                      <a:pt x="500" y="1"/>
                    </a:moveTo>
                    <a:cubicBezTo>
                      <a:pt x="499" y="1"/>
                      <a:pt x="463" y="708"/>
                      <a:pt x="321" y="1392"/>
                    </a:cubicBezTo>
                    <a:cubicBezTo>
                      <a:pt x="202" y="2094"/>
                      <a:pt x="0" y="2760"/>
                      <a:pt x="0" y="2760"/>
                    </a:cubicBezTo>
                    <a:lnTo>
                      <a:pt x="702" y="2974"/>
                    </a:lnTo>
                    <a:cubicBezTo>
                      <a:pt x="702" y="2974"/>
                      <a:pt x="916" y="2261"/>
                      <a:pt x="1035" y="1535"/>
                    </a:cubicBezTo>
                    <a:cubicBezTo>
                      <a:pt x="1177" y="798"/>
                      <a:pt x="1237" y="60"/>
                      <a:pt x="1237" y="60"/>
                    </a:cubicBezTo>
                    <a:lnTo>
                      <a:pt x="500" y="1"/>
                    </a:lnTo>
                    <a:cubicBezTo>
                      <a:pt x="500" y="1"/>
                      <a:pt x="500" y="1"/>
                      <a:pt x="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43;p36">
                <a:extLst>
                  <a:ext uri="{FF2B5EF4-FFF2-40B4-BE49-F238E27FC236}">
                    <a16:creationId xmlns:a16="http://schemas.microsoft.com/office/drawing/2014/main" id="{AF91424F-8BA8-4ED4-93B0-32EFAA61BAFC}"/>
                  </a:ext>
                </a:extLst>
              </p:cNvPr>
              <p:cNvSpPr/>
              <p:nvPr/>
            </p:nvSpPr>
            <p:spPr>
              <a:xfrm>
                <a:off x="7378050" y="2907575"/>
                <a:ext cx="27075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962" extrusionOk="0">
                    <a:moveTo>
                      <a:pt x="393" y="0"/>
                    </a:moveTo>
                    <a:cubicBezTo>
                      <a:pt x="390" y="0"/>
                      <a:pt x="343" y="187"/>
                      <a:pt x="286" y="441"/>
                    </a:cubicBezTo>
                    <a:cubicBezTo>
                      <a:pt x="226" y="714"/>
                      <a:pt x="167" y="1083"/>
                      <a:pt x="119" y="1452"/>
                    </a:cubicBezTo>
                    <a:cubicBezTo>
                      <a:pt x="12" y="2201"/>
                      <a:pt x="0" y="2938"/>
                      <a:pt x="0" y="2938"/>
                    </a:cubicBezTo>
                    <a:lnTo>
                      <a:pt x="726" y="2962"/>
                    </a:lnTo>
                    <a:cubicBezTo>
                      <a:pt x="726" y="2962"/>
                      <a:pt x="749" y="2248"/>
                      <a:pt x="833" y="1547"/>
                    </a:cubicBezTo>
                    <a:cubicBezTo>
                      <a:pt x="880" y="1190"/>
                      <a:pt x="940" y="845"/>
                      <a:pt x="999" y="595"/>
                    </a:cubicBezTo>
                    <a:cubicBezTo>
                      <a:pt x="1059" y="346"/>
                      <a:pt x="1082" y="167"/>
                      <a:pt x="1082" y="167"/>
                    </a:cubicBezTo>
                    <a:lnTo>
                      <a:pt x="393" y="1"/>
                    </a:lnTo>
                    <a:cubicBezTo>
                      <a:pt x="393" y="1"/>
                      <a:pt x="3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44;p36">
                <a:extLst>
                  <a:ext uri="{FF2B5EF4-FFF2-40B4-BE49-F238E27FC236}">
                    <a16:creationId xmlns:a16="http://schemas.microsoft.com/office/drawing/2014/main" id="{23D1B039-8095-47FA-9B07-AD387C4AE90F}"/>
                  </a:ext>
                </a:extLst>
              </p:cNvPr>
              <p:cNvSpPr/>
              <p:nvPr/>
            </p:nvSpPr>
            <p:spPr>
              <a:xfrm>
                <a:off x="7397075" y="2806800"/>
                <a:ext cx="47600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926" extrusionOk="0">
                    <a:moveTo>
                      <a:pt x="1273" y="0"/>
                    </a:moveTo>
                    <a:cubicBezTo>
                      <a:pt x="1273" y="0"/>
                      <a:pt x="880" y="643"/>
                      <a:pt x="559" y="1309"/>
                    </a:cubicBezTo>
                    <a:cubicBezTo>
                      <a:pt x="238" y="1975"/>
                      <a:pt x="0" y="2688"/>
                      <a:pt x="0" y="2688"/>
                    </a:cubicBezTo>
                    <a:lnTo>
                      <a:pt x="678" y="2926"/>
                    </a:lnTo>
                    <a:cubicBezTo>
                      <a:pt x="702" y="2926"/>
                      <a:pt x="916" y="2260"/>
                      <a:pt x="1237" y="1618"/>
                    </a:cubicBezTo>
                    <a:cubicBezTo>
                      <a:pt x="1534" y="988"/>
                      <a:pt x="1903" y="393"/>
                      <a:pt x="1903" y="393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45;p36">
                <a:extLst>
                  <a:ext uri="{FF2B5EF4-FFF2-40B4-BE49-F238E27FC236}">
                    <a16:creationId xmlns:a16="http://schemas.microsoft.com/office/drawing/2014/main" id="{D1E157CC-C784-49DC-A115-C34334CDDF7F}"/>
                  </a:ext>
                </a:extLst>
              </p:cNvPr>
              <p:cNvSpPr/>
              <p:nvPr/>
            </p:nvSpPr>
            <p:spPr>
              <a:xfrm>
                <a:off x="7449100" y="2724150"/>
                <a:ext cx="6275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605" extrusionOk="0">
                    <a:moveTo>
                      <a:pt x="2034" y="0"/>
                    </a:moveTo>
                    <a:cubicBezTo>
                      <a:pt x="2034" y="0"/>
                      <a:pt x="1475" y="488"/>
                      <a:pt x="964" y="1035"/>
                    </a:cubicBezTo>
                    <a:cubicBezTo>
                      <a:pt x="440" y="1570"/>
                      <a:pt x="0" y="2165"/>
                      <a:pt x="0" y="2165"/>
                    </a:cubicBezTo>
                    <a:lnTo>
                      <a:pt x="583" y="2605"/>
                    </a:lnTo>
                    <a:cubicBezTo>
                      <a:pt x="583" y="2605"/>
                      <a:pt x="1011" y="2046"/>
                      <a:pt x="1487" y="1535"/>
                    </a:cubicBezTo>
                    <a:cubicBezTo>
                      <a:pt x="1963" y="999"/>
                      <a:pt x="2510" y="559"/>
                      <a:pt x="2510" y="559"/>
                    </a:cubicBez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46;p36">
                <a:extLst>
                  <a:ext uri="{FF2B5EF4-FFF2-40B4-BE49-F238E27FC236}">
                    <a16:creationId xmlns:a16="http://schemas.microsoft.com/office/drawing/2014/main" id="{87AA6C56-9BA4-4D01-9726-AD7C2EA14F98}"/>
                  </a:ext>
                </a:extLst>
              </p:cNvPr>
              <p:cNvSpPr/>
              <p:nvPr/>
            </p:nvSpPr>
            <p:spPr>
              <a:xfrm>
                <a:off x="7527575" y="2667075"/>
                <a:ext cx="719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022" extrusionOk="0">
                    <a:moveTo>
                      <a:pt x="2593" y="0"/>
                    </a:moveTo>
                    <a:cubicBezTo>
                      <a:pt x="2593" y="0"/>
                      <a:pt x="1916" y="286"/>
                      <a:pt x="1261" y="642"/>
                    </a:cubicBezTo>
                    <a:cubicBezTo>
                      <a:pt x="607" y="999"/>
                      <a:pt x="1" y="1427"/>
                      <a:pt x="1" y="1427"/>
                    </a:cubicBezTo>
                    <a:lnTo>
                      <a:pt x="417" y="2022"/>
                    </a:lnTo>
                    <a:cubicBezTo>
                      <a:pt x="417" y="2022"/>
                      <a:pt x="988" y="1618"/>
                      <a:pt x="1606" y="1285"/>
                    </a:cubicBezTo>
                    <a:cubicBezTo>
                      <a:pt x="2225" y="940"/>
                      <a:pt x="2879" y="666"/>
                      <a:pt x="2879" y="666"/>
                    </a:cubicBezTo>
                    <a:lnTo>
                      <a:pt x="25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47;p36">
                <a:extLst>
                  <a:ext uri="{FF2B5EF4-FFF2-40B4-BE49-F238E27FC236}">
                    <a16:creationId xmlns:a16="http://schemas.microsoft.com/office/drawing/2014/main" id="{E15A16D8-0EA4-4402-942B-23E0D2F7A357}"/>
                  </a:ext>
                </a:extLst>
              </p:cNvPr>
              <p:cNvSpPr/>
              <p:nvPr/>
            </p:nvSpPr>
            <p:spPr>
              <a:xfrm>
                <a:off x="7625700" y="2641500"/>
                <a:ext cx="743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50" extrusionOk="0">
                    <a:moveTo>
                      <a:pt x="2914" y="0"/>
                    </a:moveTo>
                    <a:cubicBezTo>
                      <a:pt x="2914" y="0"/>
                      <a:pt x="2735" y="12"/>
                      <a:pt x="2450" y="48"/>
                    </a:cubicBezTo>
                    <a:cubicBezTo>
                      <a:pt x="2165" y="72"/>
                      <a:pt x="1808" y="131"/>
                      <a:pt x="1439" y="191"/>
                    </a:cubicBezTo>
                    <a:cubicBezTo>
                      <a:pt x="714" y="322"/>
                      <a:pt x="0" y="548"/>
                      <a:pt x="0" y="548"/>
                    </a:cubicBezTo>
                    <a:lnTo>
                      <a:pt x="202" y="1249"/>
                    </a:lnTo>
                    <a:cubicBezTo>
                      <a:pt x="202" y="1249"/>
                      <a:pt x="868" y="1035"/>
                      <a:pt x="1570" y="904"/>
                    </a:cubicBezTo>
                    <a:cubicBezTo>
                      <a:pt x="1915" y="845"/>
                      <a:pt x="2260" y="797"/>
                      <a:pt x="2521" y="773"/>
                    </a:cubicBezTo>
                    <a:cubicBezTo>
                      <a:pt x="2783" y="738"/>
                      <a:pt x="2973" y="726"/>
                      <a:pt x="2973" y="726"/>
                    </a:cubicBezTo>
                    <a:lnTo>
                      <a:pt x="2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48;p36">
                <a:extLst>
                  <a:ext uri="{FF2B5EF4-FFF2-40B4-BE49-F238E27FC236}">
                    <a16:creationId xmlns:a16="http://schemas.microsoft.com/office/drawing/2014/main" id="{99B8317C-BFCC-45D0-B05B-9759789732C2}"/>
                  </a:ext>
                </a:extLst>
              </p:cNvPr>
              <p:cNvSpPr/>
              <p:nvPr/>
            </p:nvSpPr>
            <p:spPr>
              <a:xfrm>
                <a:off x="7732125" y="2640300"/>
                <a:ext cx="74350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084" extrusionOk="0">
                    <a:moveTo>
                      <a:pt x="24" y="1"/>
                    </a:moveTo>
                    <a:lnTo>
                      <a:pt x="1" y="726"/>
                    </a:lnTo>
                    <a:cubicBezTo>
                      <a:pt x="1" y="726"/>
                      <a:pt x="179" y="726"/>
                      <a:pt x="452" y="750"/>
                    </a:cubicBezTo>
                    <a:cubicBezTo>
                      <a:pt x="714" y="762"/>
                      <a:pt x="1059" y="786"/>
                      <a:pt x="1416" y="833"/>
                    </a:cubicBezTo>
                    <a:cubicBezTo>
                      <a:pt x="2129" y="928"/>
                      <a:pt x="2819" y="1083"/>
                      <a:pt x="2819" y="1083"/>
                    </a:cubicBezTo>
                    <a:lnTo>
                      <a:pt x="2974" y="370"/>
                    </a:lnTo>
                    <a:cubicBezTo>
                      <a:pt x="2974" y="370"/>
                      <a:pt x="2248" y="191"/>
                      <a:pt x="1511" y="108"/>
                    </a:cubicBezTo>
                    <a:cubicBezTo>
                      <a:pt x="1130" y="60"/>
                      <a:pt x="762" y="37"/>
                      <a:pt x="476" y="13"/>
                    </a:cubicBezTo>
                    <a:cubicBezTo>
                      <a:pt x="203" y="1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9;p36">
                <a:extLst>
                  <a:ext uri="{FF2B5EF4-FFF2-40B4-BE49-F238E27FC236}">
                    <a16:creationId xmlns:a16="http://schemas.microsoft.com/office/drawing/2014/main" id="{F4FBA602-6666-496A-8B12-ED05F7743B02}"/>
                  </a:ext>
                </a:extLst>
              </p:cNvPr>
              <p:cNvSpPr/>
              <p:nvPr/>
            </p:nvSpPr>
            <p:spPr>
              <a:xfrm>
                <a:off x="7834100" y="2659350"/>
                <a:ext cx="731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91" extrusionOk="0">
                    <a:moveTo>
                      <a:pt x="238" y="0"/>
                    </a:moveTo>
                    <a:lnTo>
                      <a:pt x="1" y="678"/>
                    </a:lnTo>
                    <a:cubicBezTo>
                      <a:pt x="1" y="678"/>
                      <a:pt x="667" y="904"/>
                      <a:pt x="1309" y="1213"/>
                    </a:cubicBezTo>
                    <a:cubicBezTo>
                      <a:pt x="1951" y="1510"/>
                      <a:pt x="2557" y="1891"/>
                      <a:pt x="2557" y="1891"/>
                    </a:cubicBezTo>
                    <a:lnTo>
                      <a:pt x="2926" y="1261"/>
                    </a:lnTo>
                    <a:cubicBezTo>
                      <a:pt x="2926" y="1261"/>
                      <a:pt x="2284" y="868"/>
                      <a:pt x="1618" y="559"/>
                    </a:cubicBezTo>
                    <a:cubicBezTo>
                      <a:pt x="952" y="238"/>
                      <a:pt x="238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50;p36">
                <a:extLst>
                  <a:ext uri="{FF2B5EF4-FFF2-40B4-BE49-F238E27FC236}">
                    <a16:creationId xmlns:a16="http://schemas.microsoft.com/office/drawing/2014/main" id="{491E0F02-F893-4752-9ECD-35A4693B4711}"/>
                  </a:ext>
                </a:extLst>
              </p:cNvPr>
              <p:cNvSpPr/>
              <p:nvPr/>
            </p:nvSpPr>
            <p:spPr>
              <a:xfrm>
                <a:off x="7925075" y="2710475"/>
                <a:ext cx="654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2617" h="2498" extrusionOk="0">
                    <a:moveTo>
                      <a:pt x="429" y="0"/>
                    </a:moveTo>
                    <a:lnTo>
                      <a:pt x="1" y="583"/>
                    </a:lnTo>
                    <a:cubicBezTo>
                      <a:pt x="1" y="583"/>
                      <a:pt x="571" y="999"/>
                      <a:pt x="1083" y="1487"/>
                    </a:cubicBezTo>
                    <a:cubicBezTo>
                      <a:pt x="1606" y="1963"/>
                      <a:pt x="2070" y="2498"/>
                      <a:pt x="2070" y="2498"/>
                    </a:cubicBezTo>
                    <a:lnTo>
                      <a:pt x="2617" y="2022"/>
                    </a:lnTo>
                    <a:cubicBezTo>
                      <a:pt x="2617" y="2022"/>
                      <a:pt x="2129" y="1463"/>
                      <a:pt x="1582" y="952"/>
                    </a:cubicBezTo>
                    <a:cubicBezTo>
                      <a:pt x="1047" y="452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51;p36">
                <a:extLst>
                  <a:ext uri="{FF2B5EF4-FFF2-40B4-BE49-F238E27FC236}">
                    <a16:creationId xmlns:a16="http://schemas.microsoft.com/office/drawing/2014/main" id="{EF9A582C-0CAA-487E-9371-2F3F97273FB3}"/>
                  </a:ext>
                </a:extLst>
              </p:cNvPr>
              <p:cNvSpPr/>
              <p:nvPr/>
            </p:nvSpPr>
            <p:spPr>
              <a:xfrm>
                <a:off x="7996725" y="2788675"/>
                <a:ext cx="51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2867" extrusionOk="0">
                    <a:moveTo>
                      <a:pt x="595" y="0"/>
                    </a:moveTo>
                    <a:lnTo>
                      <a:pt x="0" y="416"/>
                    </a:lnTo>
                    <a:cubicBezTo>
                      <a:pt x="0" y="416"/>
                      <a:pt x="417" y="987"/>
                      <a:pt x="750" y="1605"/>
                    </a:cubicBezTo>
                    <a:cubicBezTo>
                      <a:pt x="1083" y="2212"/>
                      <a:pt x="1368" y="2866"/>
                      <a:pt x="1368" y="2866"/>
                    </a:cubicBezTo>
                    <a:lnTo>
                      <a:pt x="2046" y="2581"/>
                    </a:lnTo>
                    <a:cubicBezTo>
                      <a:pt x="2046" y="2581"/>
                      <a:pt x="1761" y="1903"/>
                      <a:pt x="1392" y="1249"/>
                    </a:cubicBezTo>
                    <a:cubicBezTo>
                      <a:pt x="1023" y="607"/>
                      <a:pt x="595" y="0"/>
                      <a:pt x="5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52;p36">
                <a:extLst>
                  <a:ext uri="{FF2B5EF4-FFF2-40B4-BE49-F238E27FC236}">
                    <a16:creationId xmlns:a16="http://schemas.microsoft.com/office/drawing/2014/main" id="{083FC384-79DB-4DF2-AD62-DFDB42469793}"/>
                  </a:ext>
                </a:extLst>
              </p:cNvPr>
              <p:cNvSpPr/>
              <p:nvPr/>
            </p:nvSpPr>
            <p:spPr>
              <a:xfrm>
                <a:off x="8042200" y="2886475"/>
                <a:ext cx="315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974" extrusionOk="0">
                    <a:moveTo>
                      <a:pt x="703" y="1"/>
                    </a:moveTo>
                    <a:lnTo>
                      <a:pt x="1" y="203"/>
                    </a:lnTo>
                    <a:cubicBezTo>
                      <a:pt x="1" y="203"/>
                      <a:pt x="60" y="369"/>
                      <a:pt x="120" y="619"/>
                    </a:cubicBezTo>
                    <a:cubicBezTo>
                      <a:pt x="191" y="869"/>
                      <a:pt x="263" y="1214"/>
                      <a:pt x="346" y="1570"/>
                    </a:cubicBezTo>
                    <a:cubicBezTo>
                      <a:pt x="477" y="2272"/>
                      <a:pt x="536" y="2974"/>
                      <a:pt x="536" y="2974"/>
                    </a:cubicBezTo>
                    <a:lnTo>
                      <a:pt x="1262" y="2914"/>
                    </a:lnTo>
                    <a:cubicBezTo>
                      <a:pt x="1262" y="2914"/>
                      <a:pt x="1202" y="2165"/>
                      <a:pt x="1047" y="1439"/>
                    </a:cubicBezTo>
                    <a:cubicBezTo>
                      <a:pt x="988" y="1071"/>
                      <a:pt x="905" y="714"/>
                      <a:pt x="833" y="441"/>
                    </a:cubicBezTo>
                    <a:cubicBezTo>
                      <a:pt x="762" y="179"/>
                      <a:pt x="703" y="1"/>
                      <a:pt x="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53;p36">
                <a:extLst>
                  <a:ext uri="{FF2B5EF4-FFF2-40B4-BE49-F238E27FC236}">
                    <a16:creationId xmlns:a16="http://schemas.microsoft.com/office/drawing/2014/main" id="{1EFE560C-D055-458F-BC11-A16ABDAF33FF}"/>
                  </a:ext>
                </a:extLst>
              </p:cNvPr>
              <p:cNvSpPr/>
              <p:nvPr/>
            </p:nvSpPr>
            <p:spPr>
              <a:xfrm>
                <a:off x="8048750" y="2993500"/>
                <a:ext cx="26475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951" extrusionOk="0">
                    <a:moveTo>
                      <a:pt x="334" y="1"/>
                    </a:moveTo>
                    <a:cubicBezTo>
                      <a:pt x="334" y="1"/>
                      <a:pt x="334" y="714"/>
                      <a:pt x="238" y="1404"/>
                    </a:cubicBezTo>
                    <a:cubicBezTo>
                      <a:pt x="167" y="2106"/>
                      <a:pt x="1" y="2795"/>
                      <a:pt x="1" y="2795"/>
                    </a:cubicBezTo>
                    <a:lnTo>
                      <a:pt x="714" y="2950"/>
                    </a:lnTo>
                    <a:lnTo>
                      <a:pt x="714" y="2950"/>
                    </a:lnTo>
                    <a:cubicBezTo>
                      <a:pt x="713" y="2925"/>
                      <a:pt x="871" y="2212"/>
                      <a:pt x="952" y="1499"/>
                    </a:cubicBezTo>
                    <a:cubicBezTo>
                      <a:pt x="1047" y="750"/>
                      <a:pt x="1059" y="13"/>
                      <a:pt x="1059" y="13"/>
                    </a:cubicBezTo>
                    <a:lnTo>
                      <a:pt x="334" y="1"/>
                    </a:lnTo>
                    <a:close/>
                    <a:moveTo>
                      <a:pt x="714" y="2950"/>
                    </a:moveTo>
                    <a:lnTo>
                      <a:pt x="714" y="2950"/>
                    </a:lnTo>
                    <a:cubicBezTo>
                      <a:pt x="714" y="2950"/>
                      <a:pt x="714" y="2950"/>
                      <a:pt x="714" y="2950"/>
                    </a:cubicBezTo>
                    <a:cubicBezTo>
                      <a:pt x="714" y="2950"/>
                      <a:pt x="714" y="2950"/>
                      <a:pt x="714" y="2950"/>
                    </a:cubicBezTo>
                    <a:lnTo>
                      <a:pt x="714" y="29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54;p36">
                <a:extLst>
                  <a:ext uri="{FF2B5EF4-FFF2-40B4-BE49-F238E27FC236}">
                    <a16:creationId xmlns:a16="http://schemas.microsoft.com/office/drawing/2014/main" id="{550D9D7D-7502-4EC5-A0DB-B7CFB8E5D482}"/>
                  </a:ext>
                </a:extLst>
              </p:cNvPr>
              <p:cNvSpPr/>
              <p:nvPr/>
            </p:nvSpPr>
            <p:spPr>
              <a:xfrm>
                <a:off x="8009500" y="3095175"/>
                <a:ext cx="467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927" extrusionOk="0">
                    <a:moveTo>
                      <a:pt x="1190" y="1"/>
                    </a:moveTo>
                    <a:lnTo>
                      <a:pt x="1190" y="1"/>
                    </a:lnTo>
                    <a:lnTo>
                      <a:pt x="1190" y="1"/>
                    </a:lnTo>
                    <a:cubicBezTo>
                      <a:pt x="1190" y="1"/>
                      <a:pt x="1190" y="1"/>
                      <a:pt x="1190" y="1"/>
                    </a:cubicBezTo>
                    <a:close/>
                    <a:moveTo>
                      <a:pt x="1190" y="1"/>
                    </a:moveTo>
                    <a:lnTo>
                      <a:pt x="1190" y="1"/>
                    </a:lnTo>
                    <a:cubicBezTo>
                      <a:pt x="1199" y="8"/>
                      <a:pt x="974" y="670"/>
                      <a:pt x="667" y="1309"/>
                    </a:cubicBezTo>
                    <a:cubicBezTo>
                      <a:pt x="370" y="1951"/>
                      <a:pt x="1" y="2558"/>
                      <a:pt x="1" y="2558"/>
                    </a:cubicBezTo>
                    <a:lnTo>
                      <a:pt x="619" y="2926"/>
                    </a:lnTo>
                    <a:cubicBezTo>
                      <a:pt x="619" y="2926"/>
                      <a:pt x="1012" y="2296"/>
                      <a:pt x="1321" y="1618"/>
                    </a:cubicBezTo>
                    <a:cubicBezTo>
                      <a:pt x="1630" y="952"/>
                      <a:pt x="1868" y="239"/>
                      <a:pt x="1868" y="239"/>
                    </a:cubicBez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55;p36">
                <a:extLst>
                  <a:ext uri="{FF2B5EF4-FFF2-40B4-BE49-F238E27FC236}">
                    <a16:creationId xmlns:a16="http://schemas.microsoft.com/office/drawing/2014/main" id="{5C22B78A-FBC0-40DF-B0D1-0AE5ABDCA16E}"/>
                  </a:ext>
                </a:extLst>
              </p:cNvPr>
              <p:cNvSpPr/>
              <p:nvPr/>
            </p:nvSpPr>
            <p:spPr>
              <a:xfrm>
                <a:off x="7943800" y="3186750"/>
                <a:ext cx="62475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2617" extrusionOk="0">
                    <a:moveTo>
                      <a:pt x="1915" y="1"/>
                    </a:moveTo>
                    <a:cubicBezTo>
                      <a:pt x="1915" y="1"/>
                      <a:pt x="1487" y="559"/>
                      <a:pt x="1012" y="1083"/>
                    </a:cubicBezTo>
                    <a:cubicBezTo>
                      <a:pt x="524" y="1606"/>
                      <a:pt x="1" y="2058"/>
                      <a:pt x="1" y="2058"/>
                    </a:cubicBezTo>
                    <a:lnTo>
                      <a:pt x="476" y="2617"/>
                    </a:lnTo>
                    <a:cubicBezTo>
                      <a:pt x="476" y="2617"/>
                      <a:pt x="1035" y="2117"/>
                      <a:pt x="1547" y="1570"/>
                    </a:cubicBezTo>
                    <a:cubicBezTo>
                      <a:pt x="2046" y="1023"/>
                      <a:pt x="2498" y="429"/>
                      <a:pt x="2498" y="429"/>
                    </a:cubicBez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56;p36">
                <a:extLst>
                  <a:ext uri="{FF2B5EF4-FFF2-40B4-BE49-F238E27FC236}">
                    <a16:creationId xmlns:a16="http://schemas.microsoft.com/office/drawing/2014/main" id="{5525CC3D-CBB7-44EA-B87D-A4C769E9807D}"/>
                  </a:ext>
                </a:extLst>
              </p:cNvPr>
              <p:cNvSpPr/>
              <p:nvPr/>
            </p:nvSpPr>
            <p:spPr>
              <a:xfrm>
                <a:off x="7856400" y="3258400"/>
                <a:ext cx="719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046" extrusionOk="0">
                    <a:moveTo>
                      <a:pt x="2462" y="1"/>
                    </a:moveTo>
                    <a:cubicBezTo>
                      <a:pt x="2450" y="1"/>
                      <a:pt x="1868" y="417"/>
                      <a:pt x="1261" y="762"/>
                    </a:cubicBezTo>
                    <a:cubicBezTo>
                      <a:pt x="655" y="1095"/>
                      <a:pt x="0" y="1380"/>
                      <a:pt x="0" y="1380"/>
                    </a:cubicBezTo>
                    <a:lnTo>
                      <a:pt x="286" y="2046"/>
                    </a:lnTo>
                    <a:cubicBezTo>
                      <a:pt x="286" y="2046"/>
                      <a:pt x="964" y="1772"/>
                      <a:pt x="1618" y="1392"/>
                    </a:cubicBezTo>
                    <a:cubicBezTo>
                      <a:pt x="2272" y="1035"/>
                      <a:pt x="2878" y="595"/>
                      <a:pt x="2878" y="595"/>
                    </a:cubicBezTo>
                    <a:lnTo>
                      <a:pt x="24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57;p36">
                <a:extLst>
                  <a:ext uri="{FF2B5EF4-FFF2-40B4-BE49-F238E27FC236}">
                    <a16:creationId xmlns:a16="http://schemas.microsoft.com/office/drawing/2014/main" id="{0E952C7F-22F9-44FC-B3EF-869DA7720C5A}"/>
                  </a:ext>
                </a:extLst>
              </p:cNvPr>
              <p:cNvSpPr/>
              <p:nvPr/>
            </p:nvSpPr>
            <p:spPr>
              <a:xfrm>
                <a:off x="7756500" y="3304475"/>
                <a:ext cx="74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74" extrusionOk="0">
                    <a:moveTo>
                      <a:pt x="2748" y="1"/>
                    </a:moveTo>
                    <a:cubicBezTo>
                      <a:pt x="2748" y="1"/>
                      <a:pt x="2082" y="203"/>
                      <a:pt x="1380" y="334"/>
                    </a:cubicBezTo>
                    <a:cubicBezTo>
                      <a:pt x="690" y="488"/>
                      <a:pt x="1" y="548"/>
                      <a:pt x="1" y="548"/>
                    </a:cubicBezTo>
                    <a:lnTo>
                      <a:pt x="60" y="1273"/>
                    </a:lnTo>
                    <a:cubicBezTo>
                      <a:pt x="60" y="1273"/>
                      <a:pt x="798" y="1214"/>
                      <a:pt x="1523" y="1071"/>
                    </a:cubicBezTo>
                    <a:cubicBezTo>
                      <a:pt x="2260" y="940"/>
                      <a:pt x="2974" y="702"/>
                      <a:pt x="2974" y="702"/>
                    </a:cubicBez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58;p36">
                <a:extLst>
                  <a:ext uri="{FF2B5EF4-FFF2-40B4-BE49-F238E27FC236}">
                    <a16:creationId xmlns:a16="http://schemas.microsoft.com/office/drawing/2014/main" id="{8D0CA19B-9971-43A6-B84B-E4097ED8E405}"/>
                  </a:ext>
                </a:extLst>
              </p:cNvPr>
              <p:cNvSpPr/>
              <p:nvPr/>
            </p:nvSpPr>
            <p:spPr>
              <a:xfrm>
                <a:off x="7649475" y="3319350"/>
                <a:ext cx="743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059" extrusionOk="0">
                    <a:moveTo>
                      <a:pt x="2974" y="0"/>
                    </a:moveTo>
                    <a:cubicBezTo>
                      <a:pt x="2974" y="0"/>
                      <a:pt x="2224" y="0"/>
                      <a:pt x="1487" y="84"/>
                    </a:cubicBezTo>
                    <a:cubicBezTo>
                      <a:pt x="1095" y="131"/>
                      <a:pt x="726" y="191"/>
                      <a:pt x="453" y="250"/>
                    </a:cubicBezTo>
                    <a:cubicBezTo>
                      <a:pt x="191" y="310"/>
                      <a:pt x="1" y="345"/>
                      <a:pt x="1" y="345"/>
                    </a:cubicBezTo>
                    <a:lnTo>
                      <a:pt x="155" y="1059"/>
                    </a:lnTo>
                    <a:cubicBezTo>
                      <a:pt x="155" y="1059"/>
                      <a:pt x="334" y="1011"/>
                      <a:pt x="595" y="964"/>
                    </a:cubicBezTo>
                    <a:cubicBezTo>
                      <a:pt x="845" y="916"/>
                      <a:pt x="1202" y="857"/>
                      <a:pt x="1558" y="821"/>
                    </a:cubicBezTo>
                    <a:cubicBezTo>
                      <a:pt x="2260" y="726"/>
                      <a:pt x="2974" y="726"/>
                      <a:pt x="2974" y="726"/>
                    </a:cubicBezTo>
                    <a:lnTo>
                      <a:pt x="29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59;p36">
                <a:extLst>
                  <a:ext uri="{FF2B5EF4-FFF2-40B4-BE49-F238E27FC236}">
                    <a16:creationId xmlns:a16="http://schemas.microsoft.com/office/drawing/2014/main" id="{278028D4-D2C7-405C-855F-FE7580214522}"/>
                  </a:ext>
                </a:extLst>
              </p:cNvPr>
              <p:cNvSpPr/>
              <p:nvPr/>
            </p:nvSpPr>
            <p:spPr>
              <a:xfrm>
                <a:off x="7548400" y="3337475"/>
                <a:ext cx="73150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56" extrusionOk="0">
                    <a:moveTo>
                      <a:pt x="2700" y="1"/>
                    </a:moveTo>
                    <a:cubicBezTo>
                      <a:pt x="2700" y="1"/>
                      <a:pt x="1986" y="239"/>
                      <a:pt x="1320" y="548"/>
                    </a:cubicBezTo>
                    <a:cubicBezTo>
                      <a:pt x="631" y="845"/>
                      <a:pt x="0" y="1238"/>
                      <a:pt x="0" y="1238"/>
                    </a:cubicBezTo>
                    <a:lnTo>
                      <a:pt x="369" y="1856"/>
                    </a:lnTo>
                    <a:cubicBezTo>
                      <a:pt x="369" y="1856"/>
                      <a:pt x="975" y="1487"/>
                      <a:pt x="1618" y="1202"/>
                    </a:cubicBezTo>
                    <a:cubicBezTo>
                      <a:pt x="2260" y="905"/>
                      <a:pt x="2926" y="691"/>
                      <a:pt x="2926" y="691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60;p36">
                <a:extLst>
                  <a:ext uri="{FF2B5EF4-FFF2-40B4-BE49-F238E27FC236}">
                    <a16:creationId xmlns:a16="http://schemas.microsoft.com/office/drawing/2014/main" id="{190EE3CB-E3FB-46AA-8DEB-763E73EC9730}"/>
                  </a:ext>
                </a:extLst>
              </p:cNvPr>
              <p:cNvSpPr/>
              <p:nvPr/>
            </p:nvSpPr>
            <p:spPr>
              <a:xfrm>
                <a:off x="7464550" y="3387725"/>
                <a:ext cx="654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98" extrusionOk="0">
                    <a:moveTo>
                      <a:pt x="2189" y="1"/>
                    </a:moveTo>
                    <a:cubicBezTo>
                      <a:pt x="2189" y="1"/>
                      <a:pt x="1582" y="441"/>
                      <a:pt x="1047" y="952"/>
                    </a:cubicBezTo>
                    <a:cubicBezTo>
                      <a:pt x="500" y="1451"/>
                      <a:pt x="1" y="2022"/>
                      <a:pt x="1" y="2022"/>
                    </a:cubicBezTo>
                    <a:lnTo>
                      <a:pt x="560" y="2498"/>
                    </a:lnTo>
                    <a:cubicBezTo>
                      <a:pt x="560" y="2498"/>
                      <a:pt x="1012" y="1963"/>
                      <a:pt x="1535" y="1487"/>
                    </a:cubicBezTo>
                    <a:cubicBezTo>
                      <a:pt x="2058" y="999"/>
                      <a:pt x="2617" y="583"/>
                      <a:pt x="2617" y="583"/>
                    </a:cubicBezTo>
                    <a:lnTo>
                      <a:pt x="21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61;p36">
                <a:extLst>
                  <a:ext uri="{FF2B5EF4-FFF2-40B4-BE49-F238E27FC236}">
                    <a16:creationId xmlns:a16="http://schemas.microsoft.com/office/drawing/2014/main" id="{83E058F0-AAE4-4A1E-BA1D-F683129F75BC}"/>
                  </a:ext>
                </a:extLst>
              </p:cNvPr>
              <p:cNvSpPr/>
              <p:nvPr/>
            </p:nvSpPr>
            <p:spPr>
              <a:xfrm>
                <a:off x="7406275" y="3465025"/>
                <a:ext cx="51475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867" extrusionOk="0">
                    <a:moveTo>
                      <a:pt x="1476" y="0"/>
                    </a:moveTo>
                    <a:cubicBezTo>
                      <a:pt x="1476" y="0"/>
                      <a:pt x="1047" y="607"/>
                      <a:pt x="667" y="1249"/>
                    </a:cubicBezTo>
                    <a:cubicBezTo>
                      <a:pt x="298" y="1879"/>
                      <a:pt x="1" y="2581"/>
                      <a:pt x="1" y="2581"/>
                    </a:cubicBezTo>
                    <a:lnTo>
                      <a:pt x="667" y="2866"/>
                    </a:lnTo>
                    <a:cubicBezTo>
                      <a:pt x="667" y="2866"/>
                      <a:pt x="952" y="2212"/>
                      <a:pt x="1297" y="1606"/>
                    </a:cubicBezTo>
                    <a:cubicBezTo>
                      <a:pt x="1642" y="999"/>
                      <a:pt x="2058" y="417"/>
                      <a:pt x="2058" y="417"/>
                    </a:cubicBezTo>
                    <a:lnTo>
                      <a:pt x="14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62;p36">
                <a:extLst>
                  <a:ext uri="{FF2B5EF4-FFF2-40B4-BE49-F238E27FC236}">
                    <a16:creationId xmlns:a16="http://schemas.microsoft.com/office/drawing/2014/main" id="{6AA47209-9C09-4FD5-95BC-F578BCE1DA08}"/>
                  </a:ext>
                </a:extLst>
              </p:cNvPr>
              <p:cNvSpPr/>
              <p:nvPr/>
            </p:nvSpPr>
            <p:spPr>
              <a:xfrm>
                <a:off x="7379825" y="3562250"/>
                <a:ext cx="321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986" extrusionOk="0">
                    <a:moveTo>
                      <a:pt x="583" y="0"/>
                    </a:moveTo>
                    <a:cubicBezTo>
                      <a:pt x="583" y="0"/>
                      <a:pt x="345" y="714"/>
                      <a:pt x="215" y="1451"/>
                    </a:cubicBezTo>
                    <a:cubicBezTo>
                      <a:pt x="143" y="1820"/>
                      <a:pt x="84" y="2176"/>
                      <a:pt x="48" y="2450"/>
                    </a:cubicBezTo>
                    <a:cubicBezTo>
                      <a:pt x="24" y="2735"/>
                      <a:pt x="1" y="2914"/>
                      <a:pt x="1" y="2914"/>
                    </a:cubicBezTo>
                    <a:lnTo>
                      <a:pt x="726" y="2985"/>
                    </a:lnTo>
                    <a:cubicBezTo>
                      <a:pt x="702" y="2973"/>
                      <a:pt x="714" y="2795"/>
                      <a:pt x="762" y="2545"/>
                    </a:cubicBezTo>
                    <a:cubicBezTo>
                      <a:pt x="797" y="2283"/>
                      <a:pt x="857" y="1939"/>
                      <a:pt x="928" y="1594"/>
                    </a:cubicBezTo>
                    <a:cubicBezTo>
                      <a:pt x="1059" y="892"/>
                      <a:pt x="1285" y="226"/>
                      <a:pt x="1285" y="226"/>
                    </a:cubicBezTo>
                    <a:lnTo>
                      <a:pt x="5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63;p36">
                <a:extLst>
                  <a:ext uri="{FF2B5EF4-FFF2-40B4-BE49-F238E27FC236}">
                    <a16:creationId xmlns:a16="http://schemas.microsoft.com/office/drawing/2014/main" id="{2E69CB84-8678-4615-98A9-115703C875DF}"/>
                  </a:ext>
                </a:extLst>
              </p:cNvPr>
              <p:cNvSpPr/>
              <p:nvPr/>
            </p:nvSpPr>
            <p:spPr>
              <a:xfrm>
                <a:off x="7377750" y="3669275"/>
                <a:ext cx="258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74" extrusionOk="0">
                    <a:moveTo>
                      <a:pt x="0" y="0"/>
                    </a:moveTo>
                    <a:cubicBezTo>
                      <a:pt x="12" y="24"/>
                      <a:pt x="12" y="214"/>
                      <a:pt x="12" y="476"/>
                    </a:cubicBezTo>
                    <a:cubicBezTo>
                      <a:pt x="24" y="761"/>
                      <a:pt x="48" y="1130"/>
                      <a:pt x="84" y="1511"/>
                    </a:cubicBezTo>
                    <a:cubicBezTo>
                      <a:pt x="167" y="2248"/>
                      <a:pt x="321" y="2973"/>
                      <a:pt x="321" y="2973"/>
                    </a:cubicBezTo>
                    <a:lnTo>
                      <a:pt x="1035" y="2819"/>
                    </a:lnTo>
                    <a:cubicBezTo>
                      <a:pt x="1035" y="2819"/>
                      <a:pt x="880" y="2129"/>
                      <a:pt x="821" y="1415"/>
                    </a:cubicBezTo>
                    <a:cubicBezTo>
                      <a:pt x="773" y="1059"/>
                      <a:pt x="761" y="714"/>
                      <a:pt x="738" y="452"/>
                    </a:cubicBezTo>
                    <a:cubicBezTo>
                      <a:pt x="726" y="179"/>
                      <a:pt x="726" y="0"/>
                      <a:pt x="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64;p36">
                <a:extLst>
                  <a:ext uri="{FF2B5EF4-FFF2-40B4-BE49-F238E27FC236}">
                    <a16:creationId xmlns:a16="http://schemas.microsoft.com/office/drawing/2014/main" id="{4BFA20BB-8B0F-42F3-8139-0CC4C4AEFB2C}"/>
                  </a:ext>
                </a:extLst>
              </p:cNvPr>
              <p:cNvSpPr/>
              <p:nvPr/>
            </p:nvSpPr>
            <p:spPr>
              <a:xfrm>
                <a:off x="7395575" y="3771550"/>
                <a:ext cx="46125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926" extrusionOk="0">
                    <a:moveTo>
                      <a:pt x="679" y="0"/>
                    </a:moveTo>
                    <a:lnTo>
                      <a:pt x="1" y="226"/>
                    </a:lnTo>
                    <a:lnTo>
                      <a:pt x="144" y="666"/>
                    </a:lnTo>
                    <a:cubicBezTo>
                      <a:pt x="239" y="916"/>
                      <a:pt x="381" y="1261"/>
                      <a:pt x="536" y="1606"/>
                    </a:cubicBezTo>
                    <a:cubicBezTo>
                      <a:pt x="833" y="2295"/>
                      <a:pt x="1214" y="2926"/>
                      <a:pt x="1214" y="2926"/>
                    </a:cubicBezTo>
                    <a:lnTo>
                      <a:pt x="1844" y="2557"/>
                    </a:lnTo>
                    <a:cubicBezTo>
                      <a:pt x="1844" y="2557"/>
                      <a:pt x="1487" y="1951"/>
                      <a:pt x="1190" y="1308"/>
                    </a:cubicBezTo>
                    <a:cubicBezTo>
                      <a:pt x="893" y="666"/>
                      <a:pt x="679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65;p36">
                <a:extLst>
                  <a:ext uri="{FF2B5EF4-FFF2-40B4-BE49-F238E27FC236}">
                    <a16:creationId xmlns:a16="http://schemas.microsoft.com/office/drawing/2014/main" id="{0AB019E1-A053-4EC3-8927-498A43BD2BB3}"/>
                  </a:ext>
                </a:extLst>
              </p:cNvPr>
              <p:cNvSpPr/>
              <p:nvPr/>
            </p:nvSpPr>
            <p:spPr>
              <a:xfrm>
                <a:off x="7444925" y="3863100"/>
                <a:ext cx="62175" cy="65750"/>
              </a:xfrm>
              <a:custGeom>
                <a:avLst/>
                <a:gdLst/>
                <a:ahLst/>
                <a:cxnLst/>
                <a:rect l="l" t="t" r="r" b="b"/>
                <a:pathLst>
                  <a:path w="2487" h="2630" extrusionOk="0">
                    <a:moveTo>
                      <a:pt x="584" y="1"/>
                    </a:moveTo>
                    <a:lnTo>
                      <a:pt x="1" y="429"/>
                    </a:lnTo>
                    <a:cubicBezTo>
                      <a:pt x="1" y="429"/>
                      <a:pt x="429" y="1036"/>
                      <a:pt x="940" y="1571"/>
                    </a:cubicBezTo>
                    <a:cubicBezTo>
                      <a:pt x="1440" y="2142"/>
                      <a:pt x="2011" y="2629"/>
                      <a:pt x="2011" y="2629"/>
                    </a:cubicBezTo>
                    <a:lnTo>
                      <a:pt x="2486" y="2082"/>
                    </a:lnTo>
                    <a:cubicBezTo>
                      <a:pt x="2486" y="2082"/>
                      <a:pt x="1951" y="1618"/>
                      <a:pt x="1476" y="1083"/>
                    </a:cubicBezTo>
                    <a:cubicBezTo>
                      <a:pt x="1000" y="560"/>
                      <a:pt x="584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66;p36">
                <a:extLst>
                  <a:ext uri="{FF2B5EF4-FFF2-40B4-BE49-F238E27FC236}">
                    <a16:creationId xmlns:a16="http://schemas.microsoft.com/office/drawing/2014/main" id="{63C33708-E87A-4F09-844F-CEAC40A11DD5}"/>
                  </a:ext>
                </a:extLst>
              </p:cNvPr>
              <p:cNvSpPr/>
              <p:nvPr/>
            </p:nvSpPr>
            <p:spPr>
              <a:xfrm>
                <a:off x="7522225" y="3935350"/>
                <a:ext cx="722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082" extrusionOk="0">
                    <a:moveTo>
                      <a:pt x="429" y="1"/>
                    </a:moveTo>
                    <a:lnTo>
                      <a:pt x="1" y="595"/>
                    </a:lnTo>
                    <a:cubicBezTo>
                      <a:pt x="1" y="595"/>
                      <a:pt x="595" y="1047"/>
                      <a:pt x="1250" y="1404"/>
                    </a:cubicBezTo>
                    <a:cubicBezTo>
                      <a:pt x="1892" y="1785"/>
                      <a:pt x="2593" y="2082"/>
                      <a:pt x="2593" y="2082"/>
                    </a:cubicBezTo>
                    <a:lnTo>
                      <a:pt x="2891" y="1416"/>
                    </a:lnTo>
                    <a:cubicBezTo>
                      <a:pt x="2891" y="1416"/>
                      <a:pt x="2237" y="1130"/>
                      <a:pt x="1618" y="774"/>
                    </a:cubicBezTo>
                    <a:cubicBezTo>
                      <a:pt x="1012" y="441"/>
                      <a:pt x="42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67;p36">
                <a:extLst>
                  <a:ext uri="{FF2B5EF4-FFF2-40B4-BE49-F238E27FC236}">
                    <a16:creationId xmlns:a16="http://schemas.microsoft.com/office/drawing/2014/main" id="{BB6E49D7-330F-4D93-AB90-D77D646B4B4C}"/>
                  </a:ext>
                </a:extLst>
              </p:cNvPr>
              <p:cNvSpPr/>
              <p:nvPr/>
            </p:nvSpPr>
            <p:spPr>
              <a:xfrm>
                <a:off x="7619150" y="3982625"/>
                <a:ext cx="7495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297" extrusionOk="0">
                    <a:moveTo>
                      <a:pt x="227" y="1"/>
                    </a:moveTo>
                    <a:lnTo>
                      <a:pt x="1" y="678"/>
                    </a:lnTo>
                    <a:cubicBezTo>
                      <a:pt x="1" y="678"/>
                      <a:pt x="714" y="916"/>
                      <a:pt x="1451" y="1071"/>
                    </a:cubicBezTo>
                    <a:cubicBezTo>
                      <a:pt x="2177" y="1225"/>
                      <a:pt x="2914" y="1297"/>
                      <a:pt x="2914" y="1297"/>
                    </a:cubicBezTo>
                    <a:lnTo>
                      <a:pt x="2997" y="571"/>
                    </a:lnTo>
                    <a:cubicBezTo>
                      <a:pt x="2997" y="571"/>
                      <a:pt x="2296" y="500"/>
                      <a:pt x="1594" y="357"/>
                    </a:cubicBezTo>
                    <a:cubicBezTo>
                      <a:pt x="893" y="227"/>
                      <a:pt x="227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8;p36">
                <a:extLst>
                  <a:ext uri="{FF2B5EF4-FFF2-40B4-BE49-F238E27FC236}">
                    <a16:creationId xmlns:a16="http://schemas.microsoft.com/office/drawing/2014/main" id="{80E9A67F-78BB-449F-990B-B614700F8322}"/>
                  </a:ext>
                </a:extLst>
              </p:cNvPr>
              <p:cNvSpPr/>
              <p:nvPr/>
            </p:nvSpPr>
            <p:spPr>
              <a:xfrm>
                <a:off x="7726775" y="3990950"/>
                <a:ext cx="737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024" extrusionOk="0">
                    <a:moveTo>
                      <a:pt x="2807" y="1"/>
                    </a:moveTo>
                    <a:cubicBezTo>
                      <a:pt x="2807" y="1"/>
                      <a:pt x="2117" y="143"/>
                      <a:pt x="1404" y="215"/>
                    </a:cubicBezTo>
                    <a:cubicBezTo>
                      <a:pt x="714" y="298"/>
                      <a:pt x="1" y="298"/>
                      <a:pt x="1" y="298"/>
                    </a:cubicBezTo>
                    <a:lnTo>
                      <a:pt x="1" y="1023"/>
                    </a:lnTo>
                    <a:cubicBezTo>
                      <a:pt x="1" y="1023"/>
                      <a:pt x="37" y="1024"/>
                      <a:pt x="102" y="1024"/>
                    </a:cubicBezTo>
                    <a:cubicBezTo>
                      <a:pt x="329" y="1024"/>
                      <a:pt x="904" y="1017"/>
                      <a:pt x="1487" y="952"/>
                    </a:cubicBezTo>
                    <a:cubicBezTo>
                      <a:pt x="2224" y="869"/>
                      <a:pt x="2950" y="714"/>
                      <a:pt x="2950" y="714"/>
                    </a:cubicBez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69;p36">
                <a:extLst>
                  <a:ext uri="{FF2B5EF4-FFF2-40B4-BE49-F238E27FC236}">
                    <a16:creationId xmlns:a16="http://schemas.microsoft.com/office/drawing/2014/main" id="{A1B47CEB-1C8E-43E7-9B9B-06FCA6B128B9}"/>
                  </a:ext>
                </a:extLst>
              </p:cNvPr>
              <p:cNvSpPr/>
              <p:nvPr/>
            </p:nvSpPr>
            <p:spPr>
              <a:xfrm>
                <a:off x="7828450" y="3953500"/>
                <a:ext cx="73750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832" extrusionOk="0">
                    <a:moveTo>
                      <a:pt x="2569" y="0"/>
                    </a:moveTo>
                    <a:cubicBezTo>
                      <a:pt x="2569" y="0"/>
                      <a:pt x="1963" y="369"/>
                      <a:pt x="1321" y="642"/>
                    </a:cubicBezTo>
                    <a:cubicBezTo>
                      <a:pt x="690" y="940"/>
                      <a:pt x="1" y="1154"/>
                      <a:pt x="1" y="1154"/>
                    </a:cubicBezTo>
                    <a:lnTo>
                      <a:pt x="227" y="1832"/>
                    </a:lnTo>
                    <a:cubicBezTo>
                      <a:pt x="227" y="1832"/>
                      <a:pt x="940" y="1606"/>
                      <a:pt x="1606" y="1296"/>
                    </a:cubicBezTo>
                    <a:cubicBezTo>
                      <a:pt x="2308" y="1023"/>
                      <a:pt x="2950" y="630"/>
                      <a:pt x="2950" y="630"/>
                    </a:cubicBez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70;p36">
                <a:extLst>
                  <a:ext uri="{FF2B5EF4-FFF2-40B4-BE49-F238E27FC236}">
                    <a16:creationId xmlns:a16="http://schemas.microsoft.com/office/drawing/2014/main" id="{8815D005-5F17-49BA-82A3-1DBDD946962C}"/>
                  </a:ext>
                </a:extLst>
              </p:cNvPr>
              <p:cNvSpPr/>
              <p:nvPr/>
            </p:nvSpPr>
            <p:spPr>
              <a:xfrm>
                <a:off x="7920325" y="3888375"/>
                <a:ext cx="657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475" extrusionOk="0">
                    <a:moveTo>
                      <a:pt x="2093" y="1"/>
                    </a:moveTo>
                    <a:cubicBezTo>
                      <a:pt x="2093" y="1"/>
                      <a:pt x="1618" y="524"/>
                      <a:pt x="1094" y="988"/>
                    </a:cubicBezTo>
                    <a:cubicBezTo>
                      <a:pt x="571" y="1464"/>
                      <a:pt x="0" y="1880"/>
                      <a:pt x="0" y="1880"/>
                    </a:cubicBezTo>
                    <a:lnTo>
                      <a:pt x="428" y="2474"/>
                    </a:lnTo>
                    <a:cubicBezTo>
                      <a:pt x="428" y="2474"/>
                      <a:pt x="1035" y="2046"/>
                      <a:pt x="1582" y="1547"/>
                    </a:cubicBezTo>
                    <a:cubicBezTo>
                      <a:pt x="2141" y="1047"/>
                      <a:pt x="2628" y="488"/>
                      <a:pt x="2628" y="488"/>
                    </a:cubicBezTo>
                    <a:lnTo>
                      <a:pt x="20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71;p36">
                <a:extLst>
                  <a:ext uri="{FF2B5EF4-FFF2-40B4-BE49-F238E27FC236}">
                    <a16:creationId xmlns:a16="http://schemas.microsoft.com/office/drawing/2014/main" id="{498B1328-D551-46D4-B517-EA2F223FEFF0}"/>
                  </a:ext>
                </a:extLst>
              </p:cNvPr>
              <p:cNvSpPr/>
              <p:nvPr/>
            </p:nvSpPr>
            <p:spPr>
              <a:xfrm>
                <a:off x="7993450" y="3801875"/>
                <a:ext cx="51750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879" extrusionOk="0">
                    <a:moveTo>
                      <a:pt x="1404" y="0"/>
                    </a:moveTo>
                    <a:cubicBezTo>
                      <a:pt x="1404" y="0"/>
                      <a:pt x="1404" y="0"/>
                      <a:pt x="1404" y="0"/>
                    </a:cubicBezTo>
                    <a:lnTo>
                      <a:pt x="1404" y="0"/>
                    </a:lnTo>
                    <a:lnTo>
                      <a:pt x="1404" y="0"/>
                    </a:lnTo>
                    <a:cubicBezTo>
                      <a:pt x="1404" y="0"/>
                      <a:pt x="1404" y="0"/>
                      <a:pt x="1404" y="0"/>
                    </a:cubicBezTo>
                    <a:close/>
                    <a:moveTo>
                      <a:pt x="1404" y="0"/>
                    </a:moveTo>
                    <a:cubicBezTo>
                      <a:pt x="1403" y="17"/>
                      <a:pt x="1123" y="656"/>
                      <a:pt x="774" y="1261"/>
                    </a:cubicBezTo>
                    <a:cubicBezTo>
                      <a:pt x="417" y="1867"/>
                      <a:pt x="1" y="2426"/>
                      <a:pt x="1" y="2450"/>
                    </a:cubicBezTo>
                    <a:lnTo>
                      <a:pt x="583" y="2878"/>
                    </a:lnTo>
                    <a:cubicBezTo>
                      <a:pt x="583" y="2878"/>
                      <a:pt x="1023" y="2283"/>
                      <a:pt x="1404" y="1629"/>
                    </a:cubicBezTo>
                    <a:cubicBezTo>
                      <a:pt x="1773" y="987"/>
                      <a:pt x="2070" y="297"/>
                      <a:pt x="2070" y="297"/>
                    </a:cubicBezTo>
                    <a:lnTo>
                      <a:pt x="14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72;p36">
                <a:extLst>
                  <a:ext uri="{FF2B5EF4-FFF2-40B4-BE49-F238E27FC236}">
                    <a16:creationId xmlns:a16="http://schemas.microsoft.com/office/drawing/2014/main" id="{D9E9893B-3B91-4FF5-841B-5CF5813A0B77}"/>
                  </a:ext>
                </a:extLst>
              </p:cNvPr>
              <p:cNvSpPr/>
              <p:nvPr/>
            </p:nvSpPr>
            <p:spPr>
              <a:xfrm>
                <a:off x="8040425" y="3701975"/>
                <a:ext cx="3272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998" extrusionOk="0">
                    <a:moveTo>
                      <a:pt x="571" y="0"/>
                    </a:moveTo>
                    <a:lnTo>
                      <a:pt x="572" y="0"/>
                    </a:lnTo>
                    <a:lnTo>
                      <a:pt x="572" y="0"/>
                    </a:lnTo>
                    <a:cubicBezTo>
                      <a:pt x="572" y="0"/>
                      <a:pt x="572" y="0"/>
                      <a:pt x="571" y="0"/>
                    </a:cubicBezTo>
                    <a:close/>
                    <a:moveTo>
                      <a:pt x="572" y="0"/>
                    </a:moveTo>
                    <a:cubicBezTo>
                      <a:pt x="595" y="5"/>
                      <a:pt x="512" y="716"/>
                      <a:pt x="369" y="1404"/>
                    </a:cubicBezTo>
                    <a:cubicBezTo>
                      <a:pt x="215" y="2105"/>
                      <a:pt x="1" y="2771"/>
                      <a:pt x="1" y="2771"/>
                    </a:cubicBezTo>
                    <a:lnTo>
                      <a:pt x="678" y="2997"/>
                    </a:lnTo>
                    <a:cubicBezTo>
                      <a:pt x="678" y="2997"/>
                      <a:pt x="916" y="2284"/>
                      <a:pt x="1071" y="1546"/>
                    </a:cubicBezTo>
                    <a:cubicBezTo>
                      <a:pt x="1225" y="821"/>
                      <a:pt x="1309" y="72"/>
                      <a:pt x="1309" y="72"/>
                    </a:cubicBez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73;p36">
                <a:extLst>
                  <a:ext uri="{FF2B5EF4-FFF2-40B4-BE49-F238E27FC236}">
                    <a16:creationId xmlns:a16="http://schemas.microsoft.com/office/drawing/2014/main" id="{F383D264-664C-4C46-8110-2FA1441C99EE}"/>
                  </a:ext>
                </a:extLst>
              </p:cNvPr>
              <p:cNvSpPr/>
              <p:nvPr/>
            </p:nvSpPr>
            <p:spPr>
              <a:xfrm>
                <a:off x="8057375" y="3595550"/>
                <a:ext cx="2530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2950" extrusionOk="0">
                    <a:moveTo>
                      <a:pt x="298" y="0"/>
                    </a:moveTo>
                    <a:cubicBezTo>
                      <a:pt x="286" y="0"/>
                      <a:pt x="119" y="726"/>
                      <a:pt x="60" y="1463"/>
                    </a:cubicBezTo>
                    <a:cubicBezTo>
                      <a:pt x="12" y="1843"/>
                      <a:pt x="0" y="2212"/>
                      <a:pt x="0" y="2497"/>
                    </a:cubicBezTo>
                    <a:lnTo>
                      <a:pt x="0" y="2830"/>
                    </a:lnTo>
                    <a:lnTo>
                      <a:pt x="0" y="2949"/>
                    </a:lnTo>
                    <a:lnTo>
                      <a:pt x="726" y="2949"/>
                    </a:lnTo>
                    <a:lnTo>
                      <a:pt x="726" y="2830"/>
                    </a:lnTo>
                    <a:lnTo>
                      <a:pt x="726" y="2509"/>
                    </a:lnTo>
                    <a:cubicBezTo>
                      <a:pt x="726" y="2236"/>
                      <a:pt x="762" y="1879"/>
                      <a:pt x="785" y="1546"/>
                    </a:cubicBezTo>
                    <a:cubicBezTo>
                      <a:pt x="869" y="844"/>
                      <a:pt x="1011" y="143"/>
                      <a:pt x="1011" y="143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74;p36">
                <a:extLst>
                  <a:ext uri="{FF2B5EF4-FFF2-40B4-BE49-F238E27FC236}">
                    <a16:creationId xmlns:a16="http://schemas.microsoft.com/office/drawing/2014/main" id="{E17624A1-BAB9-449E-B89B-4B5E21C050FF}"/>
                  </a:ext>
                </a:extLst>
              </p:cNvPr>
              <p:cNvSpPr/>
              <p:nvPr/>
            </p:nvSpPr>
            <p:spPr>
              <a:xfrm>
                <a:off x="8073425" y="3493875"/>
                <a:ext cx="4552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950" extrusionOk="0">
                    <a:moveTo>
                      <a:pt x="1202" y="0"/>
                    </a:moveTo>
                    <a:cubicBezTo>
                      <a:pt x="1202" y="0"/>
                      <a:pt x="833" y="642"/>
                      <a:pt x="536" y="1320"/>
                    </a:cubicBezTo>
                    <a:cubicBezTo>
                      <a:pt x="215" y="2010"/>
                      <a:pt x="1" y="2723"/>
                      <a:pt x="1" y="2723"/>
                    </a:cubicBezTo>
                    <a:lnTo>
                      <a:pt x="690" y="2949"/>
                    </a:lnTo>
                    <a:cubicBezTo>
                      <a:pt x="702" y="2949"/>
                      <a:pt x="904" y="2260"/>
                      <a:pt x="1190" y="1617"/>
                    </a:cubicBezTo>
                    <a:cubicBezTo>
                      <a:pt x="1475" y="963"/>
                      <a:pt x="1820" y="357"/>
                      <a:pt x="1820" y="357"/>
                    </a:cubicBez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75;p36">
                <a:extLst>
                  <a:ext uri="{FF2B5EF4-FFF2-40B4-BE49-F238E27FC236}">
                    <a16:creationId xmlns:a16="http://schemas.microsoft.com/office/drawing/2014/main" id="{50C5BA16-A853-47CE-A801-91291269F30F}"/>
                  </a:ext>
                </a:extLst>
              </p:cNvPr>
              <p:cNvSpPr/>
              <p:nvPr/>
            </p:nvSpPr>
            <p:spPr>
              <a:xfrm>
                <a:off x="8122175" y="3409725"/>
                <a:ext cx="618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41" extrusionOk="0">
                    <a:moveTo>
                      <a:pt x="1987" y="1"/>
                    </a:moveTo>
                    <a:cubicBezTo>
                      <a:pt x="1987" y="1"/>
                      <a:pt x="1440" y="488"/>
                      <a:pt x="928" y="1047"/>
                    </a:cubicBezTo>
                    <a:cubicBezTo>
                      <a:pt x="429" y="1606"/>
                      <a:pt x="1" y="2212"/>
                      <a:pt x="1" y="2212"/>
                    </a:cubicBezTo>
                    <a:lnTo>
                      <a:pt x="596" y="2641"/>
                    </a:lnTo>
                    <a:cubicBezTo>
                      <a:pt x="596" y="2641"/>
                      <a:pt x="1012" y="2058"/>
                      <a:pt x="1464" y="1547"/>
                    </a:cubicBezTo>
                    <a:cubicBezTo>
                      <a:pt x="1939" y="988"/>
                      <a:pt x="2474" y="536"/>
                      <a:pt x="2474" y="536"/>
                    </a:cubicBezTo>
                    <a:lnTo>
                      <a:pt x="1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76;p36">
                <a:extLst>
                  <a:ext uri="{FF2B5EF4-FFF2-40B4-BE49-F238E27FC236}">
                    <a16:creationId xmlns:a16="http://schemas.microsoft.com/office/drawing/2014/main" id="{6F28DFBB-4EA4-4B24-9E50-C119737B9036}"/>
                  </a:ext>
                </a:extLst>
              </p:cNvPr>
              <p:cNvSpPr/>
              <p:nvPr/>
            </p:nvSpPr>
            <p:spPr>
              <a:xfrm>
                <a:off x="8198600" y="3349675"/>
                <a:ext cx="716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082" extrusionOk="0">
                    <a:moveTo>
                      <a:pt x="2569" y="0"/>
                    </a:moveTo>
                    <a:cubicBezTo>
                      <a:pt x="2569" y="0"/>
                      <a:pt x="1891" y="298"/>
                      <a:pt x="1249" y="690"/>
                    </a:cubicBezTo>
                    <a:cubicBezTo>
                      <a:pt x="607" y="1059"/>
                      <a:pt x="0" y="1511"/>
                      <a:pt x="0" y="1511"/>
                    </a:cubicBezTo>
                    <a:lnTo>
                      <a:pt x="428" y="2081"/>
                    </a:lnTo>
                    <a:cubicBezTo>
                      <a:pt x="428" y="2081"/>
                      <a:pt x="999" y="1665"/>
                      <a:pt x="1617" y="1308"/>
                    </a:cubicBezTo>
                    <a:cubicBezTo>
                      <a:pt x="2236" y="952"/>
                      <a:pt x="2866" y="678"/>
                      <a:pt x="2866" y="678"/>
                    </a:cubicBez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77;p36">
                <a:extLst>
                  <a:ext uri="{FF2B5EF4-FFF2-40B4-BE49-F238E27FC236}">
                    <a16:creationId xmlns:a16="http://schemas.microsoft.com/office/drawing/2014/main" id="{EA6B8187-87C4-4C11-B61C-D222103A3388}"/>
                  </a:ext>
                </a:extLst>
              </p:cNvPr>
              <p:cNvSpPr/>
              <p:nvPr/>
            </p:nvSpPr>
            <p:spPr>
              <a:xfrm>
                <a:off x="8295225" y="3321125"/>
                <a:ext cx="7462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321" extrusionOk="0">
                    <a:moveTo>
                      <a:pt x="2914" y="1"/>
                    </a:moveTo>
                    <a:cubicBezTo>
                      <a:pt x="2914" y="1"/>
                      <a:pt x="2176" y="72"/>
                      <a:pt x="1439" y="239"/>
                    </a:cubicBezTo>
                    <a:cubicBezTo>
                      <a:pt x="714" y="393"/>
                      <a:pt x="0" y="643"/>
                      <a:pt x="0" y="643"/>
                    </a:cubicBezTo>
                    <a:lnTo>
                      <a:pt x="226" y="1321"/>
                    </a:lnTo>
                    <a:cubicBezTo>
                      <a:pt x="226" y="1321"/>
                      <a:pt x="892" y="1107"/>
                      <a:pt x="1594" y="952"/>
                    </a:cubicBezTo>
                    <a:cubicBezTo>
                      <a:pt x="2271" y="809"/>
                      <a:pt x="2985" y="726"/>
                      <a:pt x="2985" y="726"/>
                    </a:cubicBezTo>
                    <a:lnTo>
                      <a:pt x="2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78;p36">
                <a:extLst>
                  <a:ext uri="{FF2B5EF4-FFF2-40B4-BE49-F238E27FC236}">
                    <a16:creationId xmlns:a16="http://schemas.microsoft.com/office/drawing/2014/main" id="{B71A56D8-1D97-40B2-9426-A5BF1A06D706}"/>
                  </a:ext>
                </a:extLst>
              </p:cNvPr>
              <p:cNvSpPr/>
              <p:nvPr/>
            </p:nvSpPr>
            <p:spPr>
              <a:xfrm>
                <a:off x="8402550" y="3319350"/>
                <a:ext cx="7405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000" extrusionOk="0">
                    <a:moveTo>
                      <a:pt x="0" y="0"/>
                    </a:moveTo>
                    <a:lnTo>
                      <a:pt x="0" y="726"/>
                    </a:lnTo>
                    <a:lnTo>
                      <a:pt x="452" y="726"/>
                    </a:lnTo>
                    <a:cubicBezTo>
                      <a:pt x="714" y="726"/>
                      <a:pt x="1070" y="761"/>
                      <a:pt x="1415" y="785"/>
                    </a:cubicBezTo>
                    <a:cubicBezTo>
                      <a:pt x="2117" y="845"/>
                      <a:pt x="2818" y="999"/>
                      <a:pt x="2818" y="999"/>
                    </a:cubicBezTo>
                    <a:lnTo>
                      <a:pt x="2961" y="286"/>
                    </a:lnTo>
                    <a:cubicBezTo>
                      <a:pt x="2961" y="286"/>
                      <a:pt x="2236" y="131"/>
                      <a:pt x="1487" y="60"/>
                    </a:cubicBezTo>
                    <a:cubicBezTo>
                      <a:pt x="1118" y="24"/>
                      <a:pt x="749" y="0"/>
                      <a:pt x="4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79;p36">
                <a:extLst>
                  <a:ext uri="{FF2B5EF4-FFF2-40B4-BE49-F238E27FC236}">
                    <a16:creationId xmlns:a16="http://schemas.microsoft.com/office/drawing/2014/main" id="{697CE53B-2BDD-49AF-BBE0-B277C938A0E9}"/>
                  </a:ext>
                </a:extLst>
              </p:cNvPr>
              <p:cNvSpPr/>
              <p:nvPr/>
            </p:nvSpPr>
            <p:spPr>
              <a:xfrm>
                <a:off x="8504525" y="3335700"/>
                <a:ext cx="7345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1809" extrusionOk="0">
                    <a:moveTo>
                      <a:pt x="214" y="0"/>
                    </a:moveTo>
                    <a:lnTo>
                      <a:pt x="0" y="702"/>
                    </a:lnTo>
                    <a:cubicBezTo>
                      <a:pt x="0" y="702"/>
                      <a:pt x="155" y="738"/>
                      <a:pt x="416" y="833"/>
                    </a:cubicBezTo>
                    <a:cubicBezTo>
                      <a:pt x="666" y="916"/>
                      <a:pt x="987" y="1035"/>
                      <a:pt x="1320" y="1190"/>
                    </a:cubicBezTo>
                    <a:cubicBezTo>
                      <a:pt x="1653" y="1320"/>
                      <a:pt x="1974" y="1475"/>
                      <a:pt x="2200" y="1606"/>
                    </a:cubicBezTo>
                    <a:cubicBezTo>
                      <a:pt x="2438" y="1725"/>
                      <a:pt x="2581" y="1808"/>
                      <a:pt x="2581" y="1808"/>
                    </a:cubicBezTo>
                    <a:lnTo>
                      <a:pt x="2937" y="1190"/>
                    </a:lnTo>
                    <a:cubicBezTo>
                      <a:pt x="2937" y="1190"/>
                      <a:pt x="2783" y="1095"/>
                      <a:pt x="2533" y="964"/>
                    </a:cubicBezTo>
                    <a:cubicBezTo>
                      <a:pt x="2283" y="833"/>
                      <a:pt x="1962" y="666"/>
                      <a:pt x="1617" y="512"/>
                    </a:cubicBezTo>
                    <a:cubicBezTo>
                      <a:pt x="1272" y="369"/>
                      <a:pt x="928" y="238"/>
                      <a:pt x="666" y="143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80;p36">
                <a:extLst>
                  <a:ext uri="{FF2B5EF4-FFF2-40B4-BE49-F238E27FC236}">
                    <a16:creationId xmlns:a16="http://schemas.microsoft.com/office/drawing/2014/main" id="{8B2C8D96-5F63-417E-AAA1-040D12F5A5DA}"/>
                  </a:ext>
                </a:extLst>
              </p:cNvPr>
              <p:cNvSpPr/>
              <p:nvPr/>
            </p:nvSpPr>
            <p:spPr>
              <a:xfrm>
                <a:off x="8597275" y="3383850"/>
                <a:ext cx="663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75" extrusionOk="0">
                    <a:moveTo>
                      <a:pt x="417" y="1"/>
                    </a:moveTo>
                    <a:lnTo>
                      <a:pt x="0" y="596"/>
                    </a:lnTo>
                    <a:cubicBezTo>
                      <a:pt x="0" y="596"/>
                      <a:pt x="583" y="1000"/>
                      <a:pt x="1106" y="1476"/>
                    </a:cubicBezTo>
                    <a:cubicBezTo>
                      <a:pt x="1641" y="1939"/>
                      <a:pt x="2117" y="2475"/>
                      <a:pt x="2117" y="2475"/>
                    </a:cubicBezTo>
                    <a:lnTo>
                      <a:pt x="2652" y="1987"/>
                    </a:lnTo>
                    <a:cubicBezTo>
                      <a:pt x="2640" y="1963"/>
                      <a:pt x="2129" y="1416"/>
                      <a:pt x="1582" y="929"/>
                    </a:cubicBezTo>
                    <a:cubicBezTo>
                      <a:pt x="1035" y="441"/>
                      <a:pt x="417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81;p36">
                <a:extLst>
                  <a:ext uri="{FF2B5EF4-FFF2-40B4-BE49-F238E27FC236}">
                    <a16:creationId xmlns:a16="http://schemas.microsoft.com/office/drawing/2014/main" id="{75B7AF60-91FF-44EE-8666-C99F463703DC}"/>
                  </a:ext>
                </a:extLst>
              </p:cNvPr>
              <p:cNvSpPr/>
              <p:nvPr/>
            </p:nvSpPr>
            <p:spPr>
              <a:xfrm>
                <a:off x="8671000" y="3460275"/>
                <a:ext cx="5235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855" extrusionOk="0">
                    <a:moveTo>
                      <a:pt x="583" y="0"/>
                    </a:moveTo>
                    <a:lnTo>
                      <a:pt x="1" y="428"/>
                    </a:lnTo>
                    <a:cubicBezTo>
                      <a:pt x="1" y="428"/>
                      <a:pt x="429" y="987"/>
                      <a:pt x="785" y="1606"/>
                    </a:cubicBezTo>
                    <a:cubicBezTo>
                      <a:pt x="1142" y="2212"/>
                      <a:pt x="1440" y="2854"/>
                      <a:pt x="1440" y="2854"/>
                    </a:cubicBezTo>
                    <a:lnTo>
                      <a:pt x="2094" y="2557"/>
                    </a:lnTo>
                    <a:cubicBezTo>
                      <a:pt x="2082" y="2557"/>
                      <a:pt x="1784" y="1867"/>
                      <a:pt x="1392" y="1225"/>
                    </a:cubicBezTo>
                    <a:cubicBezTo>
                      <a:pt x="1023" y="595"/>
                      <a:pt x="583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82;p36">
                <a:extLst>
                  <a:ext uri="{FF2B5EF4-FFF2-40B4-BE49-F238E27FC236}">
                    <a16:creationId xmlns:a16="http://schemas.microsoft.com/office/drawing/2014/main" id="{07BD6B66-71C8-461C-833F-6F9E95F81F9D}"/>
                  </a:ext>
                </a:extLst>
              </p:cNvPr>
              <p:cNvSpPr/>
              <p:nvPr/>
            </p:nvSpPr>
            <p:spPr>
              <a:xfrm>
                <a:off x="8718575" y="3556300"/>
                <a:ext cx="333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2986" extrusionOk="0">
                    <a:moveTo>
                      <a:pt x="678" y="0"/>
                    </a:moveTo>
                    <a:lnTo>
                      <a:pt x="0" y="238"/>
                    </a:lnTo>
                    <a:cubicBezTo>
                      <a:pt x="0" y="238"/>
                      <a:pt x="214" y="904"/>
                      <a:pt x="369" y="1594"/>
                    </a:cubicBezTo>
                    <a:cubicBezTo>
                      <a:pt x="535" y="2272"/>
                      <a:pt x="607" y="2985"/>
                      <a:pt x="607" y="2985"/>
                    </a:cubicBezTo>
                    <a:lnTo>
                      <a:pt x="1332" y="2914"/>
                    </a:lnTo>
                    <a:cubicBezTo>
                      <a:pt x="1332" y="2902"/>
                      <a:pt x="1261" y="2165"/>
                      <a:pt x="1082" y="1427"/>
                    </a:cubicBezTo>
                    <a:cubicBezTo>
                      <a:pt x="916" y="702"/>
                      <a:pt x="678" y="0"/>
                      <a:pt x="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83;p36">
                <a:extLst>
                  <a:ext uri="{FF2B5EF4-FFF2-40B4-BE49-F238E27FC236}">
                    <a16:creationId xmlns:a16="http://schemas.microsoft.com/office/drawing/2014/main" id="{D27D666E-19B0-449E-B050-1310A9213AD7}"/>
                  </a:ext>
                </a:extLst>
              </p:cNvPr>
              <p:cNvSpPr/>
              <p:nvPr/>
            </p:nvSpPr>
            <p:spPr>
              <a:xfrm>
                <a:off x="8736100" y="3663325"/>
                <a:ext cx="181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915" extrusionOk="0">
                    <a:moveTo>
                      <a:pt x="726" y="0"/>
                    </a:moveTo>
                    <a:lnTo>
                      <a:pt x="1" y="24"/>
                    </a:lnTo>
                    <a:lnTo>
                      <a:pt x="1" y="2914"/>
                    </a:lnTo>
                    <a:lnTo>
                      <a:pt x="726" y="2914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84;p36">
                <a:extLst>
                  <a:ext uri="{FF2B5EF4-FFF2-40B4-BE49-F238E27FC236}">
                    <a16:creationId xmlns:a16="http://schemas.microsoft.com/office/drawing/2014/main" id="{8CA95B27-4E68-4E64-BD13-D4CAB4613B6A}"/>
                  </a:ext>
                </a:extLst>
              </p:cNvPr>
              <p:cNvSpPr/>
              <p:nvPr/>
            </p:nvSpPr>
            <p:spPr>
              <a:xfrm>
                <a:off x="8735825" y="3770050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85;p36">
                <a:extLst>
                  <a:ext uri="{FF2B5EF4-FFF2-40B4-BE49-F238E27FC236}">
                    <a16:creationId xmlns:a16="http://schemas.microsoft.com/office/drawing/2014/main" id="{03B066C7-81F2-4818-85AE-1E08C81C5CCA}"/>
                  </a:ext>
                </a:extLst>
              </p:cNvPr>
              <p:cNvSpPr/>
              <p:nvPr/>
            </p:nvSpPr>
            <p:spPr>
              <a:xfrm>
                <a:off x="8735825" y="3876200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86;p36">
                <a:extLst>
                  <a:ext uri="{FF2B5EF4-FFF2-40B4-BE49-F238E27FC236}">
                    <a16:creationId xmlns:a16="http://schemas.microsoft.com/office/drawing/2014/main" id="{C4BE828A-7B34-428E-9365-D797EBB27E27}"/>
                  </a:ext>
                </a:extLst>
              </p:cNvPr>
              <p:cNvSpPr/>
              <p:nvPr/>
            </p:nvSpPr>
            <p:spPr>
              <a:xfrm>
                <a:off x="8735825" y="3982625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87;p36">
                <a:extLst>
                  <a:ext uri="{FF2B5EF4-FFF2-40B4-BE49-F238E27FC236}">
                    <a16:creationId xmlns:a16="http://schemas.microsoft.com/office/drawing/2014/main" id="{285AAAFF-2CFE-4E13-8C99-DE5069D35AEC}"/>
                  </a:ext>
                </a:extLst>
              </p:cNvPr>
              <p:cNvSpPr/>
              <p:nvPr/>
            </p:nvSpPr>
            <p:spPr>
              <a:xfrm>
                <a:off x="8735825" y="4089050"/>
                <a:ext cx="18450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891" extrusionOk="0">
                    <a:moveTo>
                      <a:pt x="0" y="1"/>
                    </a:moveTo>
                    <a:lnTo>
                      <a:pt x="0" y="2891"/>
                    </a:lnTo>
                    <a:lnTo>
                      <a:pt x="737" y="2891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88;p36">
                <a:extLst>
                  <a:ext uri="{FF2B5EF4-FFF2-40B4-BE49-F238E27FC236}">
                    <a16:creationId xmlns:a16="http://schemas.microsoft.com/office/drawing/2014/main" id="{ECC41993-0B58-4F41-B307-654B189981E9}"/>
                  </a:ext>
                </a:extLst>
              </p:cNvPr>
              <p:cNvSpPr/>
              <p:nvPr/>
            </p:nvSpPr>
            <p:spPr>
              <a:xfrm>
                <a:off x="8735825" y="4195500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89;p36">
                <a:extLst>
                  <a:ext uri="{FF2B5EF4-FFF2-40B4-BE49-F238E27FC236}">
                    <a16:creationId xmlns:a16="http://schemas.microsoft.com/office/drawing/2014/main" id="{2CFA78EF-60C9-4E15-92B9-7F075D7C5BD0}"/>
                  </a:ext>
                </a:extLst>
              </p:cNvPr>
              <p:cNvSpPr/>
              <p:nvPr/>
            </p:nvSpPr>
            <p:spPr>
              <a:xfrm>
                <a:off x="8735825" y="4301925"/>
                <a:ext cx="18450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891" extrusionOk="0">
                    <a:moveTo>
                      <a:pt x="0" y="1"/>
                    </a:moveTo>
                    <a:lnTo>
                      <a:pt x="0" y="2890"/>
                    </a:lnTo>
                    <a:lnTo>
                      <a:pt x="737" y="2890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90;p36">
                <a:extLst>
                  <a:ext uri="{FF2B5EF4-FFF2-40B4-BE49-F238E27FC236}">
                    <a16:creationId xmlns:a16="http://schemas.microsoft.com/office/drawing/2014/main" id="{09946163-871A-4222-A606-FA7B2F2ACABD}"/>
                  </a:ext>
                </a:extLst>
              </p:cNvPr>
              <p:cNvSpPr/>
              <p:nvPr/>
            </p:nvSpPr>
            <p:spPr>
              <a:xfrm>
                <a:off x="8735825" y="4408075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CA93FEEE-E47F-4C97-A401-6B003C6A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2" y="1957543"/>
            <a:ext cx="4170739" cy="13439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82AD390-609D-4755-8784-9C7C2A26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77" y="398870"/>
            <a:ext cx="4143589" cy="39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0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056" y="180474"/>
            <a:ext cx="4294800" cy="661366"/>
          </a:xfrm>
        </p:spPr>
        <p:txBody>
          <a:bodyPr/>
          <a:lstStyle/>
          <a:p>
            <a:r>
              <a:rPr lang="ro-RO" dirty="0"/>
              <a:t>Analiza SWOT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887" y="841840"/>
            <a:ext cx="8099421" cy="3958528"/>
          </a:xfrm>
        </p:spPr>
        <p:txBody>
          <a:bodyPr/>
          <a:lstStyle/>
          <a:p>
            <a:pPr marL="152400" indent="0">
              <a:buNone/>
            </a:pPr>
            <a:r>
              <a:rPr lang="ro-RO" sz="2000" b="1" dirty="0"/>
              <a:t>Puncte Tari</a:t>
            </a:r>
            <a:r>
              <a:rPr lang="en-US" sz="2000" b="1" dirty="0"/>
              <a:t>:</a:t>
            </a:r>
          </a:p>
          <a:p>
            <a:pPr marL="152400" indent="0">
              <a:buNone/>
            </a:pPr>
            <a:endParaRPr lang="en-US" sz="1800" b="1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ro-RO" sz="1800" dirty="0"/>
              <a:t>Am găsit o modalitate </a:t>
            </a:r>
            <a:r>
              <a:rPr lang="en-US" sz="1800" dirty="0"/>
              <a:t>de </a:t>
            </a:r>
            <a:r>
              <a:rPr lang="ro-RO" sz="1800" dirty="0"/>
              <a:t>realizare a</a:t>
            </a:r>
            <a:r>
              <a:rPr lang="en-US" sz="1800" dirty="0"/>
              <a:t> </a:t>
            </a:r>
            <a:r>
              <a:rPr lang="en-US" sz="1800" dirty="0" err="1"/>
              <a:t>schimb</a:t>
            </a:r>
            <a:r>
              <a:rPr lang="ro-RO" sz="1800" dirty="0"/>
              <a:t>ului</a:t>
            </a:r>
            <a:r>
              <a:rPr lang="en-US" sz="1800" dirty="0"/>
              <a:t> de </a:t>
            </a:r>
            <a:r>
              <a:rPr lang="en-US" sz="1800" dirty="0" err="1"/>
              <a:t>mesaje</a:t>
            </a:r>
            <a:r>
              <a:rPr lang="en-US" sz="1800" dirty="0"/>
              <a:t> </a:t>
            </a:r>
            <a:r>
              <a:rPr lang="en-US" sz="1800" dirty="0" err="1"/>
              <a:t>utiliz</a:t>
            </a:r>
            <a:r>
              <a:rPr lang="ro-RO" sz="1800" dirty="0"/>
              <a:t>â</a:t>
            </a:r>
            <a:r>
              <a:rPr lang="en-US" sz="1800" dirty="0" err="1"/>
              <a:t>nd</a:t>
            </a:r>
            <a:r>
              <a:rPr lang="en-US" sz="1800" dirty="0"/>
              <a:t> ELM327.</a:t>
            </a:r>
          </a:p>
          <a:p>
            <a:pPr marL="152400" indent="0">
              <a:buNone/>
            </a:pPr>
            <a:endParaRPr lang="en-US" sz="18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1800" dirty="0" err="1"/>
              <a:t>Dispozitivul</a:t>
            </a:r>
            <a:r>
              <a:rPr lang="en-US" sz="1800" dirty="0"/>
              <a:t> ELM327</a:t>
            </a:r>
            <a:r>
              <a:rPr lang="ro-RO" sz="1800" dirty="0"/>
              <a:t> rămâne conectat</a:t>
            </a:r>
            <a:r>
              <a:rPr lang="en-US" sz="1800" dirty="0"/>
              <a:t>.</a:t>
            </a:r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ro-RO" sz="1800" dirty="0"/>
              <a:t>Am folosit un</a:t>
            </a:r>
            <a:r>
              <a:rPr lang="en-US" sz="1800" dirty="0"/>
              <a:t> delay </a:t>
            </a:r>
            <a:r>
              <a:rPr lang="ro-RO" sz="1800" dirty="0"/>
              <a:t>ce evită </a:t>
            </a:r>
            <a:r>
              <a:rPr lang="en-US" sz="1800" dirty="0" err="1"/>
              <a:t>blocarea</a:t>
            </a:r>
            <a:r>
              <a:rPr lang="en-US" sz="1800" dirty="0"/>
              <a:t> </a:t>
            </a:r>
            <a:r>
              <a:rPr lang="en-US" sz="1800" dirty="0" err="1"/>
              <a:t>interfe</a:t>
            </a:r>
            <a:r>
              <a:rPr lang="ro-RO" sz="1800" dirty="0"/>
              <a:t>ț</a:t>
            </a:r>
            <a:r>
              <a:rPr lang="en-US" sz="1800" dirty="0" err="1"/>
              <a:t>ei</a:t>
            </a:r>
            <a:r>
              <a:rPr lang="en-US" sz="1800" dirty="0"/>
              <a:t> </a:t>
            </a:r>
            <a:r>
              <a:rPr lang="en-US" sz="1800" dirty="0" err="1"/>
              <a:t>grafice</a:t>
            </a:r>
            <a:r>
              <a:rPr lang="en-US" sz="1800" dirty="0"/>
              <a:t>.</a:t>
            </a:r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ro-RO" sz="1800" dirty="0"/>
              <a:t>Reușesc să obțin g</a:t>
            </a:r>
            <a:r>
              <a:rPr lang="en-US" sz="1800" dirty="0" err="1"/>
              <a:t>enerare</a:t>
            </a:r>
            <a:r>
              <a:rPr lang="en-US" sz="1800" dirty="0"/>
              <a:t> de </a:t>
            </a:r>
            <a:r>
              <a:rPr lang="en-US" sz="1800" dirty="0" err="1"/>
              <a:t>grafice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/>
              <a:t>n </a:t>
            </a:r>
            <a:r>
              <a:rPr lang="en-US" sz="1800" dirty="0" err="1"/>
              <a:t>timp</a:t>
            </a:r>
            <a:r>
              <a:rPr lang="en-US" sz="1800" dirty="0"/>
              <a:t> real.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296754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056" y="180474"/>
            <a:ext cx="4294800" cy="661366"/>
          </a:xfrm>
        </p:spPr>
        <p:txBody>
          <a:bodyPr/>
          <a:lstStyle/>
          <a:p>
            <a:r>
              <a:rPr lang="ro-RO" dirty="0"/>
              <a:t>Analiza SWOT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841840"/>
            <a:ext cx="8236191" cy="403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indent="0">
              <a:buFont typeface="Open Sans Light"/>
              <a:buNone/>
            </a:pPr>
            <a:r>
              <a:rPr lang="ro-RO" sz="2000" b="1" dirty="0"/>
              <a:t>Puncte </a:t>
            </a:r>
            <a:r>
              <a:rPr lang="en-US" sz="2000" b="1" dirty="0" err="1"/>
              <a:t>Slabe</a:t>
            </a:r>
            <a:r>
              <a:rPr lang="en-US" sz="2000" b="1" dirty="0"/>
              <a:t>:</a:t>
            </a:r>
          </a:p>
          <a:p>
            <a:pPr marL="152400" indent="0">
              <a:buFont typeface="Open Sans Light"/>
              <a:buNone/>
            </a:pPr>
            <a:endParaRPr lang="en-US" sz="2000" b="1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ro-RO" sz="1800" dirty="0"/>
              <a:t>Nu am gasit o modalitate de a cere 2 semnale pentru o singură trimitere.</a:t>
            </a:r>
            <a:endParaRPr lang="en-US" sz="1800" dirty="0"/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1800" dirty="0" err="1"/>
              <a:t>Cererile</a:t>
            </a:r>
            <a:r>
              <a:rPr lang="en-US" sz="1800" dirty="0"/>
              <a:t> se </a:t>
            </a:r>
            <a:r>
              <a:rPr lang="en-US" sz="1800" dirty="0" err="1"/>
              <a:t>proceseaz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ro-RO" sz="1800" dirty="0"/>
              <a:t>lent, în</a:t>
            </a:r>
            <a:r>
              <a:rPr lang="en-US" sz="1800" dirty="0"/>
              <a:t> </a:t>
            </a:r>
            <a:r>
              <a:rPr lang="en-US" sz="1800" dirty="0" err="1"/>
              <a:t>aproximativ</a:t>
            </a:r>
            <a:r>
              <a:rPr lang="en-US" sz="1800" dirty="0"/>
              <a:t> 4 </a:t>
            </a:r>
            <a:r>
              <a:rPr lang="en-US" sz="1800" dirty="0" err="1"/>
              <a:t>secunde</a:t>
            </a:r>
            <a:r>
              <a:rPr lang="en-US" sz="1800" dirty="0"/>
              <a:t>.</a:t>
            </a:r>
          </a:p>
          <a:p>
            <a:pPr marL="152400" indent="0">
              <a:buNone/>
            </a:pPr>
            <a:endParaRPr lang="en-US" sz="18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1800" dirty="0" err="1"/>
              <a:t>Codul</a:t>
            </a:r>
            <a:r>
              <a:rPr lang="ro-RO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fi </a:t>
            </a:r>
            <a:r>
              <a:rPr lang="en-US" sz="1800" dirty="0" err="1"/>
              <a:t>optimizat</a:t>
            </a:r>
            <a:r>
              <a:rPr lang="ro-RO" sz="1800" dirty="0"/>
              <a:t> prin thread-uri.</a:t>
            </a:r>
            <a:endParaRPr lang="en-US" sz="1800" dirty="0"/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1800" dirty="0" err="1"/>
              <a:t>Acest</a:t>
            </a:r>
            <a:r>
              <a:rPr lang="en-US" sz="1800" dirty="0"/>
              <a:t> </a:t>
            </a:r>
            <a:r>
              <a:rPr lang="en-US" sz="1800" dirty="0" err="1"/>
              <a:t>dispozitiv</a:t>
            </a:r>
            <a:r>
              <a:rPr lang="en-US" sz="1800" dirty="0"/>
              <a:t> de </a:t>
            </a:r>
            <a:r>
              <a:rPr lang="en-US" sz="1800" dirty="0" err="1"/>
              <a:t>diagnoz</a:t>
            </a:r>
            <a:r>
              <a:rPr lang="ro-RO" sz="1800" dirty="0"/>
              <a:t>ă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performant.</a:t>
            </a:r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ro-RO" sz="1800" dirty="0"/>
              <a:t>ELM327 folosit</a:t>
            </a:r>
            <a:r>
              <a:rPr lang="en-US" sz="1800" dirty="0"/>
              <a:t> nu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</a:t>
            </a:r>
            <a:r>
              <a:rPr lang="en-US" sz="1800" dirty="0"/>
              <a:t> de 13 </a:t>
            </a:r>
            <a:r>
              <a:rPr lang="en-US" sz="1800" dirty="0" err="1"/>
              <a:t>coduri</a:t>
            </a:r>
            <a:r>
              <a:rPr lang="en-US" sz="1800" dirty="0"/>
              <a:t> </a:t>
            </a:r>
            <a:r>
              <a:rPr lang="ro-RO" sz="1800" dirty="0"/>
              <a:t>adaptate</a:t>
            </a:r>
            <a:r>
              <a:rPr lang="en-US" sz="1800" dirty="0"/>
              <a:t>.</a:t>
            </a:r>
          </a:p>
          <a:p>
            <a:pPr marL="4381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31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056" y="180474"/>
            <a:ext cx="4294800" cy="661366"/>
          </a:xfrm>
        </p:spPr>
        <p:txBody>
          <a:bodyPr/>
          <a:lstStyle/>
          <a:p>
            <a:r>
              <a:rPr lang="ro-RO" dirty="0"/>
              <a:t>Analiza SWOT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0DA0281-FE7B-478F-9A16-C750B6BE2616}"/>
              </a:ext>
            </a:extLst>
          </p:cNvPr>
          <p:cNvSpPr txBox="1">
            <a:spLocks/>
          </p:cNvSpPr>
          <p:nvPr/>
        </p:nvSpPr>
        <p:spPr>
          <a:xfrm>
            <a:off x="622153" y="746743"/>
            <a:ext cx="8236191" cy="403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indent="0">
              <a:buFont typeface="Open Sans Light"/>
              <a:buNone/>
            </a:pPr>
            <a:r>
              <a:rPr lang="en-US" sz="2000" b="1" dirty="0" err="1"/>
              <a:t>Amenin</a:t>
            </a:r>
            <a:r>
              <a:rPr lang="ro-RO" sz="2000" b="1" dirty="0"/>
              <a:t>ță</a:t>
            </a:r>
            <a:r>
              <a:rPr lang="en-US" sz="2000" b="1" dirty="0" err="1"/>
              <a:t>ri</a:t>
            </a:r>
            <a:r>
              <a:rPr lang="en-US" sz="2000" b="1" dirty="0"/>
              <a:t>:</a:t>
            </a:r>
          </a:p>
          <a:p>
            <a:pPr marL="152400" indent="0">
              <a:buFont typeface="Open Sans Light"/>
              <a:buNone/>
            </a:pPr>
            <a:endParaRPr lang="en-US" sz="2000" b="1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Schimburile</a:t>
            </a:r>
            <a:r>
              <a:rPr lang="en-US" sz="2000" dirty="0"/>
              <a:t> de </a:t>
            </a:r>
            <a:r>
              <a:rPr lang="en-US" sz="2000" dirty="0" err="1"/>
              <a:t>mesaje</a:t>
            </a:r>
            <a:r>
              <a:rPr lang="en-US" sz="2000" dirty="0"/>
              <a:t> </a:t>
            </a:r>
            <a:r>
              <a:rPr lang="ro-RO" sz="2000" dirty="0"/>
              <a:t>pot bloca interfața.</a:t>
            </a:r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Riscul</a:t>
            </a:r>
            <a:r>
              <a:rPr lang="en-US" sz="2000" dirty="0"/>
              <a:t> de </a:t>
            </a:r>
            <a:r>
              <a:rPr lang="en-US" sz="2000" dirty="0" err="1"/>
              <a:t>defectare</a:t>
            </a:r>
            <a:r>
              <a:rPr lang="en-US" sz="2000" dirty="0"/>
              <a:t> al </a:t>
            </a:r>
            <a:r>
              <a:rPr lang="en-US" sz="2000" dirty="0" err="1"/>
              <a:t>componentelor</a:t>
            </a:r>
            <a:r>
              <a:rPr lang="ro-RO" sz="2000" dirty="0"/>
              <a:t> hardware</a:t>
            </a:r>
            <a:r>
              <a:rPr lang="en-US" sz="2000" dirty="0"/>
              <a:t>.</a:t>
            </a:r>
            <a:endParaRPr lang="ro-RO" sz="2000" dirty="0"/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ro-RO" sz="2000" dirty="0"/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38150" indent="-285750">
              <a:buFontTx/>
              <a:buChar char="-"/>
            </a:pPr>
            <a:endParaRPr lang="en-US" sz="2000" dirty="0"/>
          </a:p>
          <a:p>
            <a:pPr marL="438150" indent="-28575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060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056" y="180474"/>
            <a:ext cx="4294800" cy="661366"/>
          </a:xfrm>
        </p:spPr>
        <p:txBody>
          <a:bodyPr/>
          <a:lstStyle/>
          <a:p>
            <a:r>
              <a:rPr lang="ro-RO" dirty="0"/>
              <a:t>Analiza SWOT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E7630F-99A7-4D5E-9503-BD1B482F535C}"/>
              </a:ext>
            </a:extLst>
          </p:cNvPr>
          <p:cNvSpPr txBox="1">
            <a:spLocks/>
          </p:cNvSpPr>
          <p:nvPr/>
        </p:nvSpPr>
        <p:spPr>
          <a:xfrm>
            <a:off x="685800" y="841840"/>
            <a:ext cx="8236191" cy="403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indent="0">
              <a:buFont typeface="Open Sans Light"/>
              <a:buNone/>
            </a:pPr>
            <a:r>
              <a:rPr lang="en-US" sz="2000" b="1" dirty="0" err="1"/>
              <a:t>Oportunit</a:t>
            </a:r>
            <a:r>
              <a:rPr lang="ro-RO" sz="2000" b="1" dirty="0"/>
              <a:t>ăț</a:t>
            </a:r>
            <a:r>
              <a:rPr lang="en-US" sz="2000" b="1" dirty="0"/>
              <a:t>i:</a:t>
            </a:r>
          </a:p>
          <a:p>
            <a:pPr marL="152400" indent="0">
              <a:buFont typeface="Open Sans Light"/>
              <a:buNone/>
            </a:pPr>
            <a:endParaRPr lang="en-US" sz="2800" b="1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Avansarea</a:t>
            </a:r>
            <a:r>
              <a:rPr lang="en-US" sz="2000" dirty="0"/>
              <a:t> la un </a:t>
            </a:r>
            <a:r>
              <a:rPr lang="en-US" sz="2000" dirty="0" err="1"/>
              <a:t>dispozitiv</a:t>
            </a:r>
            <a:r>
              <a:rPr lang="en-US" sz="2000" dirty="0"/>
              <a:t> de </a:t>
            </a:r>
            <a:r>
              <a:rPr lang="en-US" sz="2000" dirty="0" err="1"/>
              <a:t>diagnosticare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performant.</a:t>
            </a:r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Exinderea</a:t>
            </a:r>
            <a:r>
              <a:rPr lang="en-US" sz="2000" dirty="0"/>
              <a:t> </a:t>
            </a:r>
            <a:r>
              <a:rPr lang="en-US" sz="2000" dirty="0" err="1"/>
              <a:t>platformei</a:t>
            </a:r>
            <a:r>
              <a:rPr lang="en-US" sz="2000" dirty="0"/>
              <a:t>.</a:t>
            </a:r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ro-RO" sz="2000" dirty="0"/>
              <a:t>Optimizarea </a:t>
            </a:r>
            <a:r>
              <a:rPr lang="en-US" sz="2000" dirty="0"/>
              <a:t>software</a:t>
            </a:r>
            <a:r>
              <a:rPr lang="ro-RO" sz="2000" dirty="0"/>
              <a:t> a procesării</a:t>
            </a:r>
            <a:r>
              <a:rPr lang="en-US" sz="2000" dirty="0"/>
              <a:t>. </a:t>
            </a:r>
          </a:p>
          <a:p>
            <a:pPr marL="4381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Posibilitatea</a:t>
            </a:r>
            <a:r>
              <a:rPr lang="en-US" sz="2000" dirty="0"/>
              <a:t> de a</a:t>
            </a:r>
            <a:r>
              <a:rPr lang="ro-RO" sz="2000" dirty="0"/>
              <a:t> opta între ELM327 cu fir sau fără fir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03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50"/>
          <p:cNvGrpSpPr/>
          <p:nvPr/>
        </p:nvGrpSpPr>
        <p:grpSpPr>
          <a:xfrm rot="5400000">
            <a:off x="-465789" y="2269360"/>
            <a:ext cx="2644192" cy="3488250"/>
            <a:chOff x="4024825" y="148925"/>
            <a:chExt cx="1493050" cy="1969650"/>
          </a:xfrm>
        </p:grpSpPr>
        <p:sp>
          <p:nvSpPr>
            <p:cNvPr id="1042" name="Google Shape;1042;p50"/>
            <p:cNvSpPr/>
            <p:nvPr/>
          </p:nvSpPr>
          <p:spPr>
            <a:xfrm>
              <a:off x="4024825" y="148925"/>
              <a:ext cx="1493050" cy="1969650"/>
            </a:xfrm>
            <a:custGeom>
              <a:avLst/>
              <a:gdLst/>
              <a:ahLst/>
              <a:cxnLst/>
              <a:rect l="l" t="t" r="r" b="b"/>
              <a:pathLst>
                <a:path w="59722" h="78786" extrusionOk="0">
                  <a:moveTo>
                    <a:pt x="51683" y="0"/>
                  </a:moveTo>
                  <a:lnTo>
                    <a:pt x="51683" y="48579"/>
                  </a:lnTo>
                  <a:cubicBezTo>
                    <a:pt x="51683" y="49923"/>
                    <a:pt x="50601" y="51017"/>
                    <a:pt x="49245" y="51017"/>
                  </a:cubicBezTo>
                  <a:cubicBezTo>
                    <a:pt x="47913" y="51017"/>
                    <a:pt x="46807" y="49935"/>
                    <a:pt x="46807" y="48579"/>
                  </a:cubicBezTo>
                  <a:lnTo>
                    <a:pt x="46807" y="33905"/>
                  </a:lnTo>
                  <a:cubicBezTo>
                    <a:pt x="46807" y="28125"/>
                    <a:pt x="42110" y="23428"/>
                    <a:pt x="36330" y="23428"/>
                  </a:cubicBezTo>
                  <a:cubicBezTo>
                    <a:pt x="30551" y="23428"/>
                    <a:pt x="25853" y="28125"/>
                    <a:pt x="25853" y="33905"/>
                  </a:cubicBezTo>
                  <a:lnTo>
                    <a:pt x="25853" y="48579"/>
                  </a:lnTo>
                  <a:cubicBezTo>
                    <a:pt x="25853" y="49923"/>
                    <a:pt x="24747" y="51017"/>
                    <a:pt x="23392" y="51017"/>
                  </a:cubicBezTo>
                  <a:cubicBezTo>
                    <a:pt x="22060" y="51017"/>
                    <a:pt x="20954" y="49935"/>
                    <a:pt x="20954" y="48579"/>
                  </a:cubicBezTo>
                  <a:lnTo>
                    <a:pt x="20954" y="33905"/>
                  </a:lnTo>
                  <a:cubicBezTo>
                    <a:pt x="20954" y="28125"/>
                    <a:pt x="16256" y="23428"/>
                    <a:pt x="10477" y="23428"/>
                  </a:cubicBezTo>
                  <a:cubicBezTo>
                    <a:pt x="4697" y="23428"/>
                    <a:pt x="0" y="28125"/>
                    <a:pt x="0" y="33905"/>
                  </a:cubicBezTo>
                  <a:lnTo>
                    <a:pt x="0" y="78785"/>
                  </a:lnTo>
                  <a:lnTo>
                    <a:pt x="8039" y="78785"/>
                  </a:lnTo>
                  <a:lnTo>
                    <a:pt x="8039" y="33905"/>
                  </a:lnTo>
                  <a:cubicBezTo>
                    <a:pt x="8039" y="32573"/>
                    <a:pt x="9121" y="31467"/>
                    <a:pt x="10477" y="31467"/>
                  </a:cubicBezTo>
                  <a:cubicBezTo>
                    <a:pt x="11821" y="31467"/>
                    <a:pt x="12915" y="32561"/>
                    <a:pt x="12915" y="33905"/>
                  </a:cubicBezTo>
                  <a:lnTo>
                    <a:pt x="12915" y="48579"/>
                  </a:lnTo>
                  <a:cubicBezTo>
                    <a:pt x="12915" y="54359"/>
                    <a:pt x="17612" y="59056"/>
                    <a:pt x="23392" y="59056"/>
                  </a:cubicBezTo>
                  <a:cubicBezTo>
                    <a:pt x="29183" y="59056"/>
                    <a:pt x="33880" y="54359"/>
                    <a:pt x="33880" y="48579"/>
                  </a:cubicBezTo>
                  <a:lnTo>
                    <a:pt x="33880" y="33905"/>
                  </a:lnTo>
                  <a:cubicBezTo>
                    <a:pt x="33880" y="32573"/>
                    <a:pt x="34975" y="31467"/>
                    <a:pt x="36330" y="31467"/>
                  </a:cubicBezTo>
                  <a:cubicBezTo>
                    <a:pt x="37662" y="31467"/>
                    <a:pt x="38768" y="32561"/>
                    <a:pt x="38768" y="33905"/>
                  </a:cubicBezTo>
                  <a:lnTo>
                    <a:pt x="38768" y="48579"/>
                  </a:lnTo>
                  <a:cubicBezTo>
                    <a:pt x="38768" y="54359"/>
                    <a:pt x="43465" y="59056"/>
                    <a:pt x="49245" y="59056"/>
                  </a:cubicBezTo>
                  <a:cubicBezTo>
                    <a:pt x="55024" y="59056"/>
                    <a:pt x="59722" y="54359"/>
                    <a:pt x="59722" y="48579"/>
                  </a:cubicBezTo>
                  <a:lnTo>
                    <a:pt x="59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4036400" y="148925"/>
              <a:ext cx="1469600" cy="1969650"/>
            </a:xfrm>
            <a:custGeom>
              <a:avLst/>
              <a:gdLst/>
              <a:ahLst/>
              <a:cxnLst/>
              <a:rect l="l" t="t" r="r" b="b"/>
              <a:pathLst>
                <a:path w="58784" h="78786" extrusionOk="0">
                  <a:moveTo>
                    <a:pt x="51695" y="0"/>
                  </a:moveTo>
                  <a:lnTo>
                    <a:pt x="51695" y="48579"/>
                  </a:lnTo>
                  <a:cubicBezTo>
                    <a:pt x="51695" y="50185"/>
                    <a:pt x="50387" y="51493"/>
                    <a:pt x="48782" y="51493"/>
                  </a:cubicBezTo>
                  <a:cubicBezTo>
                    <a:pt x="47177" y="51493"/>
                    <a:pt x="45868" y="50185"/>
                    <a:pt x="45868" y="48579"/>
                  </a:cubicBezTo>
                  <a:lnTo>
                    <a:pt x="45868" y="33905"/>
                  </a:lnTo>
                  <a:cubicBezTo>
                    <a:pt x="45868" y="28399"/>
                    <a:pt x="41385" y="23903"/>
                    <a:pt x="35855" y="23903"/>
                  </a:cubicBezTo>
                  <a:cubicBezTo>
                    <a:pt x="30337" y="23903"/>
                    <a:pt x="25842" y="28399"/>
                    <a:pt x="25842" y="33905"/>
                  </a:cubicBezTo>
                  <a:lnTo>
                    <a:pt x="25842" y="48579"/>
                  </a:lnTo>
                  <a:cubicBezTo>
                    <a:pt x="25842" y="50185"/>
                    <a:pt x="24534" y="51493"/>
                    <a:pt x="22917" y="51493"/>
                  </a:cubicBezTo>
                  <a:cubicBezTo>
                    <a:pt x="21311" y="51493"/>
                    <a:pt x="20003" y="50185"/>
                    <a:pt x="20003" y="48579"/>
                  </a:cubicBezTo>
                  <a:lnTo>
                    <a:pt x="20003" y="33905"/>
                  </a:lnTo>
                  <a:cubicBezTo>
                    <a:pt x="20003" y="28399"/>
                    <a:pt x="15520" y="23903"/>
                    <a:pt x="10002" y="23903"/>
                  </a:cubicBezTo>
                  <a:cubicBezTo>
                    <a:pt x="4484" y="23903"/>
                    <a:pt x="1" y="28399"/>
                    <a:pt x="1" y="33905"/>
                  </a:cubicBezTo>
                  <a:lnTo>
                    <a:pt x="1" y="78785"/>
                  </a:lnTo>
                  <a:lnTo>
                    <a:pt x="7089" y="78785"/>
                  </a:lnTo>
                  <a:lnTo>
                    <a:pt x="7089" y="33905"/>
                  </a:lnTo>
                  <a:cubicBezTo>
                    <a:pt x="7089" y="32299"/>
                    <a:pt x="8397" y="30991"/>
                    <a:pt x="10002" y="30991"/>
                  </a:cubicBezTo>
                  <a:cubicBezTo>
                    <a:pt x="11608" y="30991"/>
                    <a:pt x="12916" y="32299"/>
                    <a:pt x="12916" y="33905"/>
                  </a:cubicBezTo>
                  <a:lnTo>
                    <a:pt x="12916" y="48579"/>
                  </a:lnTo>
                  <a:cubicBezTo>
                    <a:pt x="12916" y="54097"/>
                    <a:pt x="17399" y="58581"/>
                    <a:pt x="22929" y="58581"/>
                  </a:cubicBezTo>
                  <a:cubicBezTo>
                    <a:pt x="28447" y="58581"/>
                    <a:pt x="32942" y="54097"/>
                    <a:pt x="32942" y="48579"/>
                  </a:cubicBezTo>
                  <a:lnTo>
                    <a:pt x="32942" y="33905"/>
                  </a:lnTo>
                  <a:cubicBezTo>
                    <a:pt x="32942" y="32299"/>
                    <a:pt x="34250" y="30991"/>
                    <a:pt x="35867" y="30991"/>
                  </a:cubicBezTo>
                  <a:cubicBezTo>
                    <a:pt x="37473" y="30991"/>
                    <a:pt x="38781" y="32299"/>
                    <a:pt x="38781" y="33905"/>
                  </a:cubicBezTo>
                  <a:lnTo>
                    <a:pt x="38781" y="48579"/>
                  </a:lnTo>
                  <a:cubicBezTo>
                    <a:pt x="38781" y="54097"/>
                    <a:pt x="43264" y="58581"/>
                    <a:pt x="48782" y="58581"/>
                  </a:cubicBezTo>
                  <a:cubicBezTo>
                    <a:pt x="54300" y="58581"/>
                    <a:pt x="58783" y="54097"/>
                    <a:pt x="58783" y="48579"/>
                  </a:cubicBezTo>
                  <a:lnTo>
                    <a:pt x="58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4122925" y="148925"/>
              <a:ext cx="1293275" cy="1969650"/>
            </a:xfrm>
            <a:custGeom>
              <a:avLst/>
              <a:gdLst/>
              <a:ahLst/>
              <a:cxnLst/>
              <a:rect l="l" t="t" r="r" b="b"/>
              <a:pathLst>
                <a:path w="51731" h="78786" fill="none" extrusionOk="0">
                  <a:moveTo>
                    <a:pt x="51731" y="0"/>
                  </a:moveTo>
                  <a:lnTo>
                    <a:pt x="51731" y="48663"/>
                  </a:lnTo>
                  <a:cubicBezTo>
                    <a:pt x="51731" y="52230"/>
                    <a:pt x="48829" y="55132"/>
                    <a:pt x="45261" y="55132"/>
                  </a:cubicBezTo>
                  <a:lnTo>
                    <a:pt x="45261" y="55132"/>
                  </a:lnTo>
                  <a:cubicBezTo>
                    <a:pt x="41694" y="55132"/>
                    <a:pt x="38792" y="52230"/>
                    <a:pt x="38792" y="48663"/>
                  </a:cubicBezTo>
                  <a:lnTo>
                    <a:pt x="38792" y="33952"/>
                  </a:lnTo>
                  <a:cubicBezTo>
                    <a:pt x="38792" y="30385"/>
                    <a:pt x="35902" y="27483"/>
                    <a:pt x="32335" y="27483"/>
                  </a:cubicBezTo>
                  <a:lnTo>
                    <a:pt x="32335" y="27483"/>
                  </a:lnTo>
                  <a:cubicBezTo>
                    <a:pt x="28767" y="27483"/>
                    <a:pt x="25866" y="30385"/>
                    <a:pt x="25866" y="33952"/>
                  </a:cubicBezTo>
                  <a:lnTo>
                    <a:pt x="25866" y="48663"/>
                  </a:lnTo>
                  <a:cubicBezTo>
                    <a:pt x="25866" y="52230"/>
                    <a:pt x="22964" y="55132"/>
                    <a:pt x="19396" y="55132"/>
                  </a:cubicBezTo>
                  <a:lnTo>
                    <a:pt x="19396" y="55132"/>
                  </a:lnTo>
                  <a:cubicBezTo>
                    <a:pt x="15829" y="55132"/>
                    <a:pt x="12927" y="52230"/>
                    <a:pt x="12927" y="48663"/>
                  </a:cubicBezTo>
                  <a:lnTo>
                    <a:pt x="12927" y="33952"/>
                  </a:lnTo>
                  <a:cubicBezTo>
                    <a:pt x="12927" y="30385"/>
                    <a:pt x="10037" y="27483"/>
                    <a:pt x="6470" y="27483"/>
                  </a:cubicBezTo>
                  <a:lnTo>
                    <a:pt x="6470" y="27483"/>
                  </a:lnTo>
                  <a:cubicBezTo>
                    <a:pt x="2902" y="27483"/>
                    <a:pt x="0" y="30385"/>
                    <a:pt x="0" y="33952"/>
                  </a:cubicBezTo>
                  <a:lnTo>
                    <a:pt x="0" y="78785"/>
                  </a:lnTo>
                </a:path>
              </a:pathLst>
            </a:custGeom>
            <a:solidFill>
              <a:schemeClr val="accent1"/>
            </a:solidFill>
            <a:ln w="7425" cap="rnd" cmpd="sng">
              <a:solidFill>
                <a:schemeClr val="accent1"/>
              </a:solidFill>
              <a:prstDash val="solid"/>
              <a:miter lim="11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50"/>
          <p:cNvSpPr txBox="1">
            <a:spLocks noGrp="1"/>
          </p:cNvSpPr>
          <p:nvPr>
            <p:ph type="title"/>
          </p:nvPr>
        </p:nvSpPr>
        <p:spPr>
          <a:xfrm>
            <a:off x="2002557" y="1011801"/>
            <a:ext cx="5642238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 pentru atenție</a:t>
            </a:r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60" name="Google Shape;1060;p50"/>
          <p:cNvGrpSpPr/>
          <p:nvPr/>
        </p:nvGrpSpPr>
        <p:grpSpPr>
          <a:xfrm rot="2700000">
            <a:off x="5247211" y="-294664"/>
            <a:ext cx="5529489" cy="2134147"/>
            <a:chOff x="3354225" y="2000525"/>
            <a:chExt cx="2318650" cy="894900"/>
          </a:xfrm>
        </p:grpSpPr>
        <p:sp>
          <p:nvSpPr>
            <p:cNvPr id="1061" name="Google Shape;1061;p50"/>
            <p:cNvSpPr/>
            <p:nvPr/>
          </p:nvSpPr>
          <p:spPr>
            <a:xfrm>
              <a:off x="3357175" y="2032325"/>
              <a:ext cx="2313325" cy="861600"/>
            </a:xfrm>
            <a:custGeom>
              <a:avLst/>
              <a:gdLst/>
              <a:ahLst/>
              <a:cxnLst/>
              <a:rect l="l" t="t" r="r" b="b"/>
              <a:pathLst>
                <a:path w="92533" h="34464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8"/>
                    <a:pt x="68749" y="14568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3"/>
                  </a:cubicBezTo>
                  <a:cubicBezTo>
                    <a:pt x="62690" y="10026"/>
                    <a:pt x="60207" y="7119"/>
                    <a:pt x="55900" y="7119"/>
                  </a:cubicBezTo>
                  <a:cubicBezTo>
                    <a:pt x="55258" y="7119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7"/>
                    <a:pt x="38935" y="20407"/>
                  </a:cubicBezTo>
                  <a:cubicBezTo>
                    <a:pt x="38642" y="20465"/>
                    <a:pt x="38379" y="20497"/>
                    <a:pt x="38134" y="20497"/>
                  </a:cubicBezTo>
                  <a:cubicBezTo>
                    <a:pt x="36972" y="20497"/>
                    <a:pt x="36226" y="19790"/>
                    <a:pt x="34595" y="17874"/>
                  </a:cubicBezTo>
                  <a:cubicBezTo>
                    <a:pt x="32869" y="15869"/>
                    <a:pt x="30389" y="12966"/>
                    <a:pt x="26092" y="12966"/>
                  </a:cubicBezTo>
                  <a:cubicBezTo>
                    <a:pt x="25445" y="12966"/>
                    <a:pt x="24756" y="13032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6"/>
                    <a:pt x="9110" y="26258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4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3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3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1"/>
                    <a:pt x="77596" y="16114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2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3440725" y="2123300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5"/>
                  </a:lnTo>
                  <a:lnTo>
                    <a:pt x="84220" y="500"/>
                  </a:lnTo>
                  <a:lnTo>
                    <a:pt x="85956" y="155"/>
                  </a:lnTo>
                  <a:lnTo>
                    <a:pt x="85920" y="1"/>
                  </a:lnTo>
                  <a:close/>
                  <a:moveTo>
                    <a:pt x="82460" y="690"/>
                  </a:moveTo>
                  <a:lnTo>
                    <a:pt x="80938" y="988"/>
                  </a:lnTo>
                  <a:cubicBezTo>
                    <a:pt x="80854" y="999"/>
                    <a:pt x="80783" y="1011"/>
                    <a:pt x="80700" y="1035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0"/>
                  </a:cubicBezTo>
                  <a:lnTo>
                    <a:pt x="82484" y="833"/>
                  </a:lnTo>
                  <a:lnTo>
                    <a:pt x="82460" y="690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5"/>
                  </a:cubicBezTo>
                  <a:lnTo>
                    <a:pt x="77584" y="2664"/>
                  </a:lnTo>
                  <a:cubicBezTo>
                    <a:pt x="78060" y="2296"/>
                    <a:pt x="78547" y="1998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1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3"/>
                  </a:moveTo>
                  <a:cubicBezTo>
                    <a:pt x="51517" y="6755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1"/>
                  </a:cubicBezTo>
                  <a:lnTo>
                    <a:pt x="51719" y="6886"/>
                  </a:lnTo>
                  <a:lnTo>
                    <a:pt x="51707" y="6743"/>
                  </a:lnTo>
                  <a:close/>
                  <a:moveTo>
                    <a:pt x="53503" y="6755"/>
                  </a:moveTo>
                  <a:lnTo>
                    <a:pt x="53479" y="6898"/>
                  </a:lnTo>
                  <a:cubicBezTo>
                    <a:pt x="54050" y="6993"/>
                    <a:pt x="54585" y="7171"/>
                    <a:pt x="55120" y="7457"/>
                  </a:cubicBezTo>
                  <a:lnTo>
                    <a:pt x="55203" y="7314"/>
                  </a:lnTo>
                  <a:cubicBezTo>
                    <a:pt x="54644" y="7029"/>
                    <a:pt x="54097" y="6838"/>
                    <a:pt x="53503" y="6755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0"/>
                    <a:pt x="73196" y="7921"/>
                    <a:pt x="73077" y="8099"/>
                  </a:cubicBezTo>
                  <a:lnTo>
                    <a:pt x="73196" y="8182"/>
                  </a:lnTo>
                  <a:cubicBezTo>
                    <a:pt x="73315" y="8004"/>
                    <a:pt x="73434" y="7802"/>
                    <a:pt x="73553" y="7623"/>
                  </a:cubicBezTo>
                  <a:cubicBezTo>
                    <a:pt x="73767" y="7302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8"/>
                  </a:cubicBezTo>
                  <a:lnTo>
                    <a:pt x="57903" y="9609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0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7"/>
                    <a:pt x="45059" y="11191"/>
                    <a:pt x="44691" y="11750"/>
                  </a:cubicBezTo>
                  <a:lnTo>
                    <a:pt x="44810" y="11833"/>
                  </a:lnTo>
                  <a:cubicBezTo>
                    <a:pt x="45178" y="11298"/>
                    <a:pt x="45535" y="10822"/>
                    <a:pt x="45868" y="10406"/>
                  </a:cubicBezTo>
                  <a:lnTo>
                    <a:pt x="45749" y="10323"/>
                  </a:lnTo>
                  <a:close/>
                  <a:moveTo>
                    <a:pt x="59080" y="10941"/>
                  </a:moveTo>
                  <a:lnTo>
                    <a:pt x="58961" y="11048"/>
                  </a:lnTo>
                  <a:cubicBezTo>
                    <a:pt x="59318" y="11453"/>
                    <a:pt x="59734" y="11928"/>
                    <a:pt x="60174" y="12356"/>
                  </a:cubicBezTo>
                  <a:lnTo>
                    <a:pt x="60281" y="12237"/>
                  </a:lnTo>
                  <a:cubicBezTo>
                    <a:pt x="59829" y="11809"/>
                    <a:pt x="59413" y="11346"/>
                    <a:pt x="59080" y="10941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39"/>
                  </a:cubicBezTo>
                  <a:lnTo>
                    <a:pt x="24486" y="12785"/>
                  </a:lnTo>
                  <a:cubicBezTo>
                    <a:pt x="23927" y="12606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6"/>
                    <a:pt x="68832" y="12939"/>
                    <a:pt x="68320" y="13225"/>
                  </a:cubicBezTo>
                  <a:lnTo>
                    <a:pt x="68392" y="13355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5"/>
                  </a:cubicBezTo>
                  <a:lnTo>
                    <a:pt x="19349" y="13486"/>
                  </a:lnTo>
                  <a:cubicBezTo>
                    <a:pt x="19848" y="13236"/>
                    <a:pt x="20419" y="13022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7"/>
                  </a:moveTo>
                  <a:lnTo>
                    <a:pt x="61577" y="13486"/>
                  </a:lnTo>
                  <a:cubicBezTo>
                    <a:pt x="62101" y="13819"/>
                    <a:pt x="62648" y="14033"/>
                    <a:pt x="63207" y="14188"/>
                  </a:cubicBezTo>
                  <a:lnTo>
                    <a:pt x="63254" y="14057"/>
                  </a:lnTo>
                  <a:cubicBezTo>
                    <a:pt x="62695" y="13914"/>
                    <a:pt x="62172" y="13700"/>
                    <a:pt x="61649" y="13367"/>
                  </a:cubicBezTo>
                  <a:close/>
                  <a:moveTo>
                    <a:pt x="66703" y="13890"/>
                  </a:moveTo>
                  <a:cubicBezTo>
                    <a:pt x="66477" y="13950"/>
                    <a:pt x="66263" y="14009"/>
                    <a:pt x="66025" y="14057"/>
                  </a:cubicBezTo>
                  <a:cubicBezTo>
                    <a:pt x="65668" y="14128"/>
                    <a:pt x="65312" y="14176"/>
                    <a:pt x="64979" y="14188"/>
                  </a:cubicBezTo>
                  <a:lnTo>
                    <a:pt x="64990" y="14330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2"/>
                    <a:pt x="66525" y="14093"/>
                    <a:pt x="66750" y="14033"/>
                  </a:cubicBezTo>
                  <a:lnTo>
                    <a:pt x="66703" y="13890"/>
                  </a:lnTo>
                  <a:close/>
                  <a:moveTo>
                    <a:pt x="43728" y="13248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4"/>
                    <a:pt x="43739" y="13486"/>
                  </a:cubicBezTo>
                  <a:lnTo>
                    <a:pt x="43846" y="13320"/>
                  </a:lnTo>
                  <a:lnTo>
                    <a:pt x="43728" y="13248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1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4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3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2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2"/>
                    <a:pt x="29362" y="17173"/>
                    <a:pt x="29695" y="17529"/>
                  </a:cubicBezTo>
                  <a:lnTo>
                    <a:pt x="29814" y="17422"/>
                  </a:lnTo>
                  <a:cubicBezTo>
                    <a:pt x="29469" y="17066"/>
                    <a:pt x="29136" y="16685"/>
                    <a:pt x="28827" y="16316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5"/>
                    <a:pt x="40552" y="17518"/>
                  </a:cubicBezTo>
                  <a:lnTo>
                    <a:pt x="40659" y="17613"/>
                  </a:lnTo>
                  <a:cubicBezTo>
                    <a:pt x="41052" y="17220"/>
                    <a:pt x="41432" y="16792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39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6"/>
                    <a:pt x="15163" y="17422"/>
                    <a:pt x="15472" y="17006"/>
                  </a:cubicBezTo>
                  <a:lnTo>
                    <a:pt x="15365" y="16923"/>
                  </a:lnTo>
                  <a:close/>
                  <a:moveTo>
                    <a:pt x="39220" y="18647"/>
                  </a:moveTo>
                  <a:cubicBezTo>
                    <a:pt x="38733" y="18992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099"/>
                    <a:pt x="39304" y="18766"/>
                  </a:cubicBezTo>
                  <a:lnTo>
                    <a:pt x="39220" y="18647"/>
                  </a:lnTo>
                  <a:close/>
                  <a:moveTo>
                    <a:pt x="31074" y="18647"/>
                  </a:moveTo>
                  <a:lnTo>
                    <a:pt x="30979" y="18766"/>
                  </a:lnTo>
                  <a:cubicBezTo>
                    <a:pt x="31491" y="19182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7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1"/>
                    <a:pt x="34630" y="20193"/>
                    <a:pt x="34820" y="20193"/>
                  </a:cubicBezTo>
                  <a:cubicBezTo>
                    <a:pt x="35189" y="20193"/>
                    <a:pt x="35593" y="20158"/>
                    <a:pt x="36022" y="20086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8"/>
                    <a:pt x="12773" y="20835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5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4"/>
                  </a:cubicBezTo>
                  <a:lnTo>
                    <a:pt x="7005" y="25747"/>
                  </a:lnTo>
                  <a:cubicBezTo>
                    <a:pt x="7588" y="25604"/>
                    <a:pt x="8147" y="25378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0"/>
                  </a:lnTo>
                  <a:lnTo>
                    <a:pt x="5269" y="26127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0"/>
                  </a:lnTo>
                  <a:lnTo>
                    <a:pt x="1773" y="26805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3354225" y="2000525"/>
              <a:ext cx="2318650" cy="894900"/>
            </a:xfrm>
            <a:custGeom>
              <a:avLst/>
              <a:gdLst/>
              <a:ahLst/>
              <a:cxnLst/>
              <a:rect l="l" t="t" r="r" b="b"/>
              <a:pathLst>
                <a:path w="92746" h="35796" extrusionOk="0">
                  <a:moveTo>
                    <a:pt x="91224" y="0"/>
                  </a:moveTo>
                  <a:lnTo>
                    <a:pt x="83613" y="1487"/>
                  </a:lnTo>
                  <a:cubicBezTo>
                    <a:pt x="78249" y="2533"/>
                    <a:pt x="75681" y="6553"/>
                    <a:pt x="73612" y="9764"/>
                  </a:cubicBezTo>
                  <a:cubicBezTo>
                    <a:pt x="71816" y="12570"/>
                    <a:pt x="70698" y="14175"/>
                    <a:pt x="68724" y="14568"/>
                  </a:cubicBezTo>
                  <a:cubicBezTo>
                    <a:pt x="68483" y="14614"/>
                    <a:pt x="68271" y="14642"/>
                    <a:pt x="68073" y="14642"/>
                  </a:cubicBezTo>
                  <a:cubicBezTo>
                    <a:pt x="67207" y="14642"/>
                    <a:pt x="66611" y="14107"/>
                    <a:pt x="65014" y="12249"/>
                  </a:cubicBezTo>
                  <a:cubicBezTo>
                    <a:pt x="63967" y="11012"/>
                    <a:pt x="62754" y="9609"/>
                    <a:pt x="61077" y="8574"/>
                  </a:cubicBezTo>
                  <a:cubicBezTo>
                    <a:pt x="59517" y="7605"/>
                    <a:pt x="57814" y="7119"/>
                    <a:pt x="55987" y="7119"/>
                  </a:cubicBezTo>
                  <a:cubicBezTo>
                    <a:pt x="55280" y="7119"/>
                    <a:pt x="54555" y="7192"/>
                    <a:pt x="53811" y="7338"/>
                  </a:cubicBezTo>
                  <a:cubicBezTo>
                    <a:pt x="48448" y="8396"/>
                    <a:pt x="45868" y="12404"/>
                    <a:pt x="43810" y="15614"/>
                  </a:cubicBezTo>
                  <a:cubicBezTo>
                    <a:pt x="42003" y="18433"/>
                    <a:pt x="40897" y="20038"/>
                    <a:pt x="38911" y="20419"/>
                  </a:cubicBezTo>
                  <a:cubicBezTo>
                    <a:pt x="38669" y="20466"/>
                    <a:pt x="38457" y="20494"/>
                    <a:pt x="38259" y="20494"/>
                  </a:cubicBezTo>
                  <a:cubicBezTo>
                    <a:pt x="37403" y="20494"/>
                    <a:pt x="36806" y="19963"/>
                    <a:pt x="35212" y="18100"/>
                  </a:cubicBezTo>
                  <a:cubicBezTo>
                    <a:pt x="34154" y="16863"/>
                    <a:pt x="32953" y="15472"/>
                    <a:pt x="31276" y="14425"/>
                  </a:cubicBezTo>
                  <a:cubicBezTo>
                    <a:pt x="29708" y="13466"/>
                    <a:pt x="28004" y="12981"/>
                    <a:pt x="26182" y="12981"/>
                  </a:cubicBezTo>
                  <a:cubicBezTo>
                    <a:pt x="25476" y="12981"/>
                    <a:pt x="24751" y="13054"/>
                    <a:pt x="24010" y="13200"/>
                  </a:cubicBezTo>
                  <a:cubicBezTo>
                    <a:pt x="18635" y="14247"/>
                    <a:pt x="16066" y="18266"/>
                    <a:pt x="13997" y="21477"/>
                  </a:cubicBezTo>
                  <a:cubicBezTo>
                    <a:pt x="12201" y="24284"/>
                    <a:pt x="11083" y="25889"/>
                    <a:pt x="9109" y="26282"/>
                  </a:cubicBezTo>
                  <a:lnTo>
                    <a:pt x="0" y="28065"/>
                  </a:lnTo>
                  <a:lnTo>
                    <a:pt x="1522" y="35795"/>
                  </a:lnTo>
                  <a:lnTo>
                    <a:pt x="10632" y="34011"/>
                  </a:lnTo>
                  <a:cubicBezTo>
                    <a:pt x="15995" y="32953"/>
                    <a:pt x="18563" y="28934"/>
                    <a:pt x="20633" y="25723"/>
                  </a:cubicBezTo>
                  <a:cubicBezTo>
                    <a:pt x="22428" y="22916"/>
                    <a:pt x="23546" y="21311"/>
                    <a:pt x="25520" y="20930"/>
                  </a:cubicBezTo>
                  <a:cubicBezTo>
                    <a:pt x="25767" y="20880"/>
                    <a:pt x="25983" y="20850"/>
                    <a:pt x="26185" y="20850"/>
                  </a:cubicBezTo>
                  <a:cubicBezTo>
                    <a:pt x="27040" y="20850"/>
                    <a:pt x="27633" y="21391"/>
                    <a:pt x="29231" y="23249"/>
                  </a:cubicBezTo>
                  <a:cubicBezTo>
                    <a:pt x="30277" y="24474"/>
                    <a:pt x="31490" y="25877"/>
                    <a:pt x="33167" y="26912"/>
                  </a:cubicBezTo>
                  <a:cubicBezTo>
                    <a:pt x="34727" y="27881"/>
                    <a:pt x="36430" y="28367"/>
                    <a:pt x="38257" y="28367"/>
                  </a:cubicBezTo>
                  <a:cubicBezTo>
                    <a:pt x="38964" y="28367"/>
                    <a:pt x="39690" y="28295"/>
                    <a:pt x="40433" y="28149"/>
                  </a:cubicBezTo>
                  <a:cubicBezTo>
                    <a:pt x="45796" y="27090"/>
                    <a:pt x="48365" y="23083"/>
                    <a:pt x="50434" y="19872"/>
                  </a:cubicBezTo>
                  <a:cubicBezTo>
                    <a:pt x="52230" y="17065"/>
                    <a:pt x="53348" y="15460"/>
                    <a:pt x="55322" y="15067"/>
                  </a:cubicBezTo>
                  <a:cubicBezTo>
                    <a:pt x="55563" y="15021"/>
                    <a:pt x="55775" y="14993"/>
                    <a:pt x="55973" y="14993"/>
                  </a:cubicBezTo>
                  <a:cubicBezTo>
                    <a:pt x="56838" y="14993"/>
                    <a:pt x="57435" y="15528"/>
                    <a:pt x="59032" y="17386"/>
                  </a:cubicBezTo>
                  <a:cubicBezTo>
                    <a:pt x="60078" y="18623"/>
                    <a:pt x="61291" y="20014"/>
                    <a:pt x="62968" y="21061"/>
                  </a:cubicBezTo>
                  <a:cubicBezTo>
                    <a:pt x="64535" y="22025"/>
                    <a:pt x="66245" y="22509"/>
                    <a:pt x="68080" y="22509"/>
                  </a:cubicBezTo>
                  <a:cubicBezTo>
                    <a:pt x="68780" y="22509"/>
                    <a:pt x="69499" y="22439"/>
                    <a:pt x="70234" y="22298"/>
                  </a:cubicBezTo>
                  <a:cubicBezTo>
                    <a:pt x="75598" y="21239"/>
                    <a:pt x="78178" y="17220"/>
                    <a:pt x="80235" y="14009"/>
                  </a:cubicBezTo>
                  <a:cubicBezTo>
                    <a:pt x="82043" y="11202"/>
                    <a:pt x="83149" y="9597"/>
                    <a:pt x="85135" y="9216"/>
                  </a:cubicBezTo>
                  <a:lnTo>
                    <a:pt x="92746" y="7730"/>
                  </a:lnTo>
                  <a:lnTo>
                    <a:pt x="9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3356300" y="2013300"/>
              <a:ext cx="2315400" cy="871125"/>
            </a:xfrm>
            <a:custGeom>
              <a:avLst/>
              <a:gdLst/>
              <a:ahLst/>
              <a:cxnLst/>
              <a:rect l="l" t="t" r="r" b="b"/>
              <a:pathLst>
                <a:path w="92616" h="34845" extrusionOk="0">
                  <a:moveTo>
                    <a:pt x="91283" y="0"/>
                  </a:moveTo>
                  <a:lnTo>
                    <a:pt x="83661" y="1487"/>
                  </a:lnTo>
                  <a:cubicBezTo>
                    <a:pt x="78476" y="2498"/>
                    <a:pt x="75966" y="6410"/>
                    <a:pt x="73945" y="9562"/>
                  </a:cubicBezTo>
                  <a:cubicBezTo>
                    <a:pt x="72125" y="12392"/>
                    <a:pt x="70912" y="14140"/>
                    <a:pt x="68760" y="14556"/>
                  </a:cubicBezTo>
                  <a:cubicBezTo>
                    <a:pt x="68490" y="14607"/>
                    <a:pt x="68248" y="14635"/>
                    <a:pt x="68023" y="14635"/>
                  </a:cubicBezTo>
                  <a:cubicBezTo>
                    <a:pt x="66932" y="14635"/>
                    <a:pt x="66239" y="13978"/>
                    <a:pt x="64621" y="12095"/>
                  </a:cubicBezTo>
                  <a:cubicBezTo>
                    <a:pt x="62876" y="10050"/>
                    <a:pt x="60350" y="7098"/>
                    <a:pt x="55967" y="7098"/>
                  </a:cubicBezTo>
                  <a:cubicBezTo>
                    <a:pt x="55304" y="7098"/>
                    <a:pt x="54599" y="7166"/>
                    <a:pt x="53847" y="7314"/>
                  </a:cubicBezTo>
                  <a:cubicBezTo>
                    <a:pt x="48662" y="8325"/>
                    <a:pt x="46141" y="12237"/>
                    <a:pt x="44120" y="15389"/>
                  </a:cubicBezTo>
                  <a:cubicBezTo>
                    <a:pt x="42312" y="18219"/>
                    <a:pt x="41087" y="19967"/>
                    <a:pt x="38935" y="20383"/>
                  </a:cubicBezTo>
                  <a:cubicBezTo>
                    <a:pt x="38667" y="20434"/>
                    <a:pt x="38426" y="20462"/>
                    <a:pt x="38202" y="20462"/>
                  </a:cubicBezTo>
                  <a:cubicBezTo>
                    <a:pt x="37115" y="20462"/>
                    <a:pt x="36415" y="19805"/>
                    <a:pt x="34808" y="17922"/>
                  </a:cubicBezTo>
                  <a:cubicBezTo>
                    <a:pt x="33059" y="15873"/>
                    <a:pt x="30527" y="12932"/>
                    <a:pt x="26122" y="12932"/>
                  </a:cubicBezTo>
                  <a:cubicBezTo>
                    <a:pt x="25465" y="12932"/>
                    <a:pt x="24766" y="12998"/>
                    <a:pt x="24022" y="13141"/>
                  </a:cubicBezTo>
                  <a:cubicBezTo>
                    <a:pt x="18837" y="14152"/>
                    <a:pt x="16328" y="18065"/>
                    <a:pt x="14306" y="21216"/>
                  </a:cubicBezTo>
                  <a:cubicBezTo>
                    <a:pt x="12487" y="24046"/>
                    <a:pt x="11274" y="25794"/>
                    <a:pt x="9121" y="26211"/>
                  </a:cubicBezTo>
                  <a:lnTo>
                    <a:pt x="0" y="27994"/>
                  </a:lnTo>
                  <a:lnTo>
                    <a:pt x="1344" y="34844"/>
                  </a:lnTo>
                  <a:lnTo>
                    <a:pt x="10453" y="33060"/>
                  </a:lnTo>
                  <a:cubicBezTo>
                    <a:pt x="15638" y="32050"/>
                    <a:pt x="18159" y="28149"/>
                    <a:pt x="20181" y="24986"/>
                  </a:cubicBezTo>
                  <a:cubicBezTo>
                    <a:pt x="21989" y="22167"/>
                    <a:pt x="23214" y="20407"/>
                    <a:pt x="25366" y="19991"/>
                  </a:cubicBezTo>
                  <a:cubicBezTo>
                    <a:pt x="25631" y="19941"/>
                    <a:pt x="25870" y="19913"/>
                    <a:pt x="26092" y="19913"/>
                  </a:cubicBezTo>
                  <a:cubicBezTo>
                    <a:pt x="27183" y="19913"/>
                    <a:pt x="27882" y="20577"/>
                    <a:pt x="29492" y="22465"/>
                  </a:cubicBezTo>
                  <a:cubicBezTo>
                    <a:pt x="31237" y="24509"/>
                    <a:pt x="33762" y="27450"/>
                    <a:pt x="38149" y="27450"/>
                  </a:cubicBezTo>
                  <a:cubicBezTo>
                    <a:pt x="38815" y="27450"/>
                    <a:pt x="39523" y="27382"/>
                    <a:pt x="40279" y="27233"/>
                  </a:cubicBezTo>
                  <a:cubicBezTo>
                    <a:pt x="45463" y="26222"/>
                    <a:pt x="47973" y="22322"/>
                    <a:pt x="49994" y="19170"/>
                  </a:cubicBezTo>
                  <a:cubicBezTo>
                    <a:pt x="51814" y="16340"/>
                    <a:pt x="53027" y="14580"/>
                    <a:pt x="55179" y="14176"/>
                  </a:cubicBezTo>
                  <a:cubicBezTo>
                    <a:pt x="55449" y="14125"/>
                    <a:pt x="55691" y="14097"/>
                    <a:pt x="55916" y="14097"/>
                  </a:cubicBezTo>
                  <a:cubicBezTo>
                    <a:pt x="57007" y="14097"/>
                    <a:pt x="57701" y="14754"/>
                    <a:pt x="59318" y="16637"/>
                  </a:cubicBezTo>
                  <a:cubicBezTo>
                    <a:pt x="61063" y="18682"/>
                    <a:pt x="63588" y="21623"/>
                    <a:pt x="67966" y="21623"/>
                  </a:cubicBezTo>
                  <a:cubicBezTo>
                    <a:pt x="68631" y="21623"/>
                    <a:pt x="69338" y="21555"/>
                    <a:pt x="70092" y="21406"/>
                  </a:cubicBezTo>
                  <a:cubicBezTo>
                    <a:pt x="75277" y="20395"/>
                    <a:pt x="77798" y="16495"/>
                    <a:pt x="79819" y="13343"/>
                  </a:cubicBezTo>
                  <a:cubicBezTo>
                    <a:pt x="81627" y="10513"/>
                    <a:pt x="82852" y="8765"/>
                    <a:pt x="85004" y="8349"/>
                  </a:cubicBezTo>
                  <a:lnTo>
                    <a:pt x="92615" y="6862"/>
                  </a:lnTo>
                  <a:lnTo>
                    <a:pt x="912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3357175" y="2017450"/>
              <a:ext cx="2313325" cy="861625"/>
            </a:xfrm>
            <a:custGeom>
              <a:avLst/>
              <a:gdLst/>
              <a:ahLst/>
              <a:cxnLst/>
              <a:rect l="l" t="t" r="r" b="b"/>
              <a:pathLst>
                <a:path w="92533" h="34465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9"/>
                    <a:pt x="68749" y="14569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4"/>
                  </a:cubicBezTo>
                  <a:cubicBezTo>
                    <a:pt x="62690" y="10027"/>
                    <a:pt x="60207" y="7120"/>
                    <a:pt x="55900" y="7120"/>
                  </a:cubicBezTo>
                  <a:cubicBezTo>
                    <a:pt x="55258" y="7120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8"/>
                    <a:pt x="38935" y="20408"/>
                  </a:cubicBezTo>
                  <a:cubicBezTo>
                    <a:pt x="38642" y="20466"/>
                    <a:pt x="38379" y="20497"/>
                    <a:pt x="38134" y="20497"/>
                  </a:cubicBezTo>
                  <a:cubicBezTo>
                    <a:pt x="36972" y="20497"/>
                    <a:pt x="36226" y="19791"/>
                    <a:pt x="34595" y="17875"/>
                  </a:cubicBezTo>
                  <a:cubicBezTo>
                    <a:pt x="32869" y="15870"/>
                    <a:pt x="30389" y="12967"/>
                    <a:pt x="26092" y="12967"/>
                  </a:cubicBezTo>
                  <a:cubicBezTo>
                    <a:pt x="25445" y="12967"/>
                    <a:pt x="24756" y="13033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7"/>
                    <a:pt x="9110" y="26259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5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4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4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2"/>
                    <a:pt x="77596" y="16115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3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3440725" y="2108425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6"/>
                  </a:lnTo>
                  <a:lnTo>
                    <a:pt x="84220" y="500"/>
                  </a:lnTo>
                  <a:lnTo>
                    <a:pt x="85956" y="156"/>
                  </a:lnTo>
                  <a:lnTo>
                    <a:pt x="85920" y="1"/>
                  </a:lnTo>
                  <a:close/>
                  <a:moveTo>
                    <a:pt x="82460" y="691"/>
                  </a:moveTo>
                  <a:lnTo>
                    <a:pt x="80938" y="988"/>
                  </a:lnTo>
                  <a:cubicBezTo>
                    <a:pt x="80854" y="1000"/>
                    <a:pt x="80783" y="1012"/>
                    <a:pt x="80700" y="1036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1"/>
                  </a:cubicBezTo>
                  <a:lnTo>
                    <a:pt x="82484" y="833"/>
                  </a:lnTo>
                  <a:lnTo>
                    <a:pt x="82460" y="691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6"/>
                  </a:cubicBezTo>
                  <a:lnTo>
                    <a:pt x="77584" y="2665"/>
                  </a:lnTo>
                  <a:cubicBezTo>
                    <a:pt x="78060" y="2296"/>
                    <a:pt x="78547" y="1999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2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4"/>
                  </a:moveTo>
                  <a:cubicBezTo>
                    <a:pt x="51517" y="6756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2"/>
                  </a:cubicBezTo>
                  <a:lnTo>
                    <a:pt x="51719" y="6886"/>
                  </a:lnTo>
                  <a:lnTo>
                    <a:pt x="51707" y="6744"/>
                  </a:lnTo>
                  <a:close/>
                  <a:moveTo>
                    <a:pt x="53503" y="6756"/>
                  </a:moveTo>
                  <a:lnTo>
                    <a:pt x="53479" y="6898"/>
                  </a:lnTo>
                  <a:cubicBezTo>
                    <a:pt x="54050" y="6993"/>
                    <a:pt x="54585" y="7172"/>
                    <a:pt x="55120" y="7457"/>
                  </a:cubicBezTo>
                  <a:lnTo>
                    <a:pt x="55203" y="7315"/>
                  </a:lnTo>
                  <a:cubicBezTo>
                    <a:pt x="54644" y="7029"/>
                    <a:pt x="54097" y="6839"/>
                    <a:pt x="53503" y="6756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1"/>
                    <a:pt x="73196" y="7921"/>
                    <a:pt x="73077" y="8099"/>
                  </a:cubicBezTo>
                  <a:lnTo>
                    <a:pt x="73196" y="8183"/>
                  </a:lnTo>
                  <a:cubicBezTo>
                    <a:pt x="73315" y="8004"/>
                    <a:pt x="73434" y="7802"/>
                    <a:pt x="73553" y="7624"/>
                  </a:cubicBezTo>
                  <a:cubicBezTo>
                    <a:pt x="73767" y="7303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9"/>
                  </a:cubicBezTo>
                  <a:lnTo>
                    <a:pt x="57903" y="9610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1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8"/>
                    <a:pt x="45059" y="11191"/>
                    <a:pt x="44691" y="11750"/>
                  </a:cubicBezTo>
                  <a:lnTo>
                    <a:pt x="44810" y="11834"/>
                  </a:lnTo>
                  <a:cubicBezTo>
                    <a:pt x="45178" y="11298"/>
                    <a:pt x="45535" y="10823"/>
                    <a:pt x="45868" y="10407"/>
                  </a:cubicBezTo>
                  <a:lnTo>
                    <a:pt x="45749" y="10323"/>
                  </a:lnTo>
                  <a:close/>
                  <a:moveTo>
                    <a:pt x="59080" y="10942"/>
                  </a:moveTo>
                  <a:lnTo>
                    <a:pt x="58961" y="11049"/>
                  </a:lnTo>
                  <a:cubicBezTo>
                    <a:pt x="59318" y="11453"/>
                    <a:pt x="59734" y="11929"/>
                    <a:pt x="60174" y="12357"/>
                  </a:cubicBezTo>
                  <a:lnTo>
                    <a:pt x="60281" y="12238"/>
                  </a:lnTo>
                  <a:cubicBezTo>
                    <a:pt x="59829" y="11810"/>
                    <a:pt x="59413" y="11346"/>
                    <a:pt x="59080" y="10942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40"/>
                  </a:cubicBezTo>
                  <a:lnTo>
                    <a:pt x="24486" y="12785"/>
                  </a:lnTo>
                  <a:cubicBezTo>
                    <a:pt x="23927" y="12607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7"/>
                    <a:pt x="68832" y="12940"/>
                    <a:pt x="68320" y="13225"/>
                  </a:cubicBezTo>
                  <a:lnTo>
                    <a:pt x="68392" y="13356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6"/>
                  </a:cubicBezTo>
                  <a:lnTo>
                    <a:pt x="19349" y="13487"/>
                  </a:lnTo>
                  <a:cubicBezTo>
                    <a:pt x="19848" y="13237"/>
                    <a:pt x="20419" y="13023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8"/>
                  </a:moveTo>
                  <a:lnTo>
                    <a:pt x="61577" y="13487"/>
                  </a:lnTo>
                  <a:cubicBezTo>
                    <a:pt x="62101" y="13820"/>
                    <a:pt x="62648" y="14034"/>
                    <a:pt x="63207" y="14188"/>
                  </a:cubicBezTo>
                  <a:lnTo>
                    <a:pt x="63254" y="14057"/>
                  </a:lnTo>
                  <a:cubicBezTo>
                    <a:pt x="62695" y="13915"/>
                    <a:pt x="62172" y="13701"/>
                    <a:pt x="61649" y="13368"/>
                  </a:cubicBezTo>
                  <a:close/>
                  <a:moveTo>
                    <a:pt x="66703" y="13891"/>
                  </a:moveTo>
                  <a:cubicBezTo>
                    <a:pt x="66477" y="13950"/>
                    <a:pt x="66263" y="14010"/>
                    <a:pt x="66025" y="14057"/>
                  </a:cubicBezTo>
                  <a:cubicBezTo>
                    <a:pt x="65668" y="14129"/>
                    <a:pt x="65312" y="14176"/>
                    <a:pt x="64979" y="14188"/>
                  </a:cubicBezTo>
                  <a:lnTo>
                    <a:pt x="64990" y="14331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3"/>
                    <a:pt x="66525" y="14093"/>
                    <a:pt x="66750" y="14034"/>
                  </a:cubicBezTo>
                  <a:lnTo>
                    <a:pt x="66703" y="13891"/>
                  </a:lnTo>
                  <a:close/>
                  <a:moveTo>
                    <a:pt x="43728" y="13249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5"/>
                    <a:pt x="43739" y="13487"/>
                  </a:cubicBezTo>
                  <a:lnTo>
                    <a:pt x="43846" y="13320"/>
                  </a:lnTo>
                  <a:lnTo>
                    <a:pt x="43728" y="13249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2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5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4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3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3"/>
                    <a:pt x="29362" y="17173"/>
                    <a:pt x="29695" y="17530"/>
                  </a:cubicBezTo>
                  <a:lnTo>
                    <a:pt x="29814" y="17423"/>
                  </a:lnTo>
                  <a:cubicBezTo>
                    <a:pt x="29469" y="17066"/>
                    <a:pt x="29136" y="16686"/>
                    <a:pt x="28827" y="16317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6"/>
                    <a:pt x="40552" y="17518"/>
                  </a:cubicBezTo>
                  <a:lnTo>
                    <a:pt x="40659" y="17613"/>
                  </a:lnTo>
                  <a:cubicBezTo>
                    <a:pt x="41052" y="17221"/>
                    <a:pt x="41432" y="16793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40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7"/>
                    <a:pt x="15163" y="17423"/>
                    <a:pt x="15472" y="17007"/>
                  </a:cubicBezTo>
                  <a:lnTo>
                    <a:pt x="15365" y="16923"/>
                  </a:lnTo>
                  <a:close/>
                  <a:moveTo>
                    <a:pt x="39220" y="18648"/>
                  </a:moveTo>
                  <a:cubicBezTo>
                    <a:pt x="38733" y="18993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100"/>
                    <a:pt x="39304" y="18767"/>
                  </a:cubicBezTo>
                  <a:lnTo>
                    <a:pt x="39220" y="18648"/>
                  </a:lnTo>
                  <a:close/>
                  <a:moveTo>
                    <a:pt x="31074" y="18648"/>
                  </a:moveTo>
                  <a:lnTo>
                    <a:pt x="30979" y="18767"/>
                  </a:lnTo>
                  <a:cubicBezTo>
                    <a:pt x="31491" y="19183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8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2"/>
                    <a:pt x="34630" y="20194"/>
                    <a:pt x="34820" y="20194"/>
                  </a:cubicBezTo>
                  <a:cubicBezTo>
                    <a:pt x="35189" y="20194"/>
                    <a:pt x="35593" y="20158"/>
                    <a:pt x="36022" y="20087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9"/>
                    <a:pt x="12773" y="20836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6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5"/>
                  </a:cubicBezTo>
                  <a:lnTo>
                    <a:pt x="7005" y="25747"/>
                  </a:lnTo>
                  <a:cubicBezTo>
                    <a:pt x="7588" y="25605"/>
                    <a:pt x="8147" y="25379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1"/>
                  </a:lnTo>
                  <a:lnTo>
                    <a:pt x="5269" y="26128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1"/>
                  </a:lnTo>
                  <a:lnTo>
                    <a:pt x="1773" y="26806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50"/>
          <p:cNvGrpSpPr/>
          <p:nvPr/>
        </p:nvGrpSpPr>
        <p:grpSpPr>
          <a:xfrm rot="5400000">
            <a:off x="300299" y="1859987"/>
            <a:ext cx="943304" cy="802872"/>
            <a:chOff x="174955" y="1305287"/>
            <a:chExt cx="695858" cy="592263"/>
          </a:xfrm>
        </p:grpSpPr>
        <p:sp>
          <p:nvSpPr>
            <p:cNvPr id="1068" name="Google Shape;1068;p50"/>
            <p:cNvSpPr/>
            <p:nvPr/>
          </p:nvSpPr>
          <p:spPr>
            <a:xfrm>
              <a:off x="236031" y="1371775"/>
              <a:ext cx="468979" cy="469097"/>
            </a:xfrm>
            <a:custGeom>
              <a:avLst/>
              <a:gdLst/>
              <a:ahLst/>
              <a:cxnLst/>
              <a:rect l="l" t="t" r="r" b="b"/>
              <a:pathLst>
                <a:path w="5114" h="5115" extrusionOk="0">
                  <a:moveTo>
                    <a:pt x="2557" y="1"/>
                  </a:moveTo>
                  <a:cubicBezTo>
                    <a:pt x="1154" y="1"/>
                    <a:pt x="0" y="1142"/>
                    <a:pt x="0" y="2558"/>
                  </a:cubicBezTo>
                  <a:cubicBezTo>
                    <a:pt x="0" y="3973"/>
                    <a:pt x="1154" y="5114"/>
                    <a:pt x="2557" y="5114"/>
                  </a:cubicBezTo>
                  <a:cubicBezTo>
                    <a:pt x="3972" y="5114"/>
                    <a:pt x="5114" y="3973"/>
                    <a:pt x="5114" y="2558"/>
                  </a:cubicBezTo>
                  <a:cubicBezTo>
                    <a:pt x="5114" y="1142"/>
                    <a:pt x="3972" y="1"/>
                    <a:pt x="2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74955" y="1305287"/>
              <a:ext cx="695858" cy="592263"/>
            </a:xfrm>
            <a:custGeom>
              <a:avLst/>
              <a:gdLst/>
              <a:ahLst/>
              <a:cxnLst/>
              <a:rect l="l" t="t" r="r" b="b"/>
              <a:pathLst>
                <a:path w="7588" h="6458" extrusionOk="0">
                  <a:moveTo>
                    <a:pt x="3211" y="203"/>
                  </a:moveTo>
                  <a:cubicBezTo>
                    <a:pt x="3948" y="203"/>
                    <a:pt x="4650" y="476"/>
                    <a:pt x="5209" y="952"/>
                  </a:cubicBezTo>
                  <a:cubicBezTo>
                    <a:pt x="5697" y="1368"/>
                    <a:pt x="6029" y="1951"/>
                    <a:pt x="6184" y="2569"/>
                  </a:cubicBezTo>
                  <a:cubicBezTo>
                    <a:pt x="6184" y="2605"/>
                    <a:pt x="6196" y="2617"/>
                    <a:pt x="6232" y="2629"/>
                  </a:cubicBezTo>
                  <a:lnTo>
                    <a:pt x="7350" y="3199"/>
                  </a:lnTo>
                  <a:cubicBezTo>
                    <a:pt x="7373" y="3211"/>
                    <a:pt x="7373" y="3235"/>
                    <a:pt x="7373" y="3247"/>
                  </a:cubicBezTo>
                  <a:cubicBezTo>
                    <a:pt x="7373" y="3271"/>
                    <a:pt x="7361" y="3294"/>
                    <a:pt x="7326" y="3318"/>
                  </a:cubicBezTo>
                  <a:lnTo>
                    <a:pt x="6220" y="3865"/>
                  </a:lnTo>
                  <a:cubicBezTo>
                    <a:pt x="6196" y="3865"/>
                    <a:pt x="6172" y="3889"/>
                    <a:pt x="6172" y="3925"/>
                  </a:cubicBezTo>
                  <a:cubicBezTo>
                    <a:pt x="6018" y="4531"/>
                    <a:pt x="5685" y="5114"/>
                    <a:pt x="5185" y="5530"/>
                  </a:cubicBezTo>
                  <a:cubicBezTo>
                    <a:pt x="4638" y="6006"/>
                    <a:pt x="3936" y="6267"/>
                    <a:pt x="3211" y="6267"/>
                  </a:cubicBezTo>
                  <a:cubicBezTo>
                    <a:pt x="1546" y="6267"/>
                    <a:pt x="179" y="4900"/>
                    <a:pt x="179" y="3235"/>
                  </a:cubicBezTo>
                  <a:cubicBezTo>
                    <a:pt x="179" y="1570"/>
                    <a:pt x="1534" y="203"/>
                    <a:pt x="3211" y="203"/>
                  </a:cubicBezTo>
                  <a:close/>
                  <a:moveTo>
                    <a:pt x="3223" y="0"/>
                  </a:moveTo>
                  <a:cubicBezTo>
                    <a:pt x="1439" y="0"/>
                    <a:pt x="0" y="1451"/>
                    <a:pt x="0" y="3235"/>
                  </a:cubicBezTo>
                  <a:cubicBezTo>
                    <a:pt x="0" y="5019"/>
                    <a:pt x="1439" y="6458"/>
                    <a:pt x="3223" y="6458"/>
                  </a:cubicBezTo>
                  <a:cubicBezTo>
                    <a:pt x="3996" y="6458"/>
                    <a:pt x="4757" y="6184"/>
                    <a:pt x="5340" y="5673"/>
                  </a:cubicBezTo>
                  <a:cubicBezTo>
                    <a:pt x="5839" y="5245"/>
                    <a:pt x="6196" y="4650"/>
                    <a:pt x="6362" y="4008"/>
                  </a:cubicBezTo>
                  <a:lnTo>
                    <a:pt x="7433" y="3485"/>
                  </a:lnTo>
                  <a:cubicBezTo>
                    <a:pt x="7516" y="3449"/>
                    <a:pt x="7587" y="3354"/>
                    <a:pt x="7587" y="3247"/>
                  </a:cubicBezTo>
                  <a:cubicBezTo>
                    <a:pt x="7587" y="3152"/>
                    <a:pt x="7516" y="3057"/>
                    <a:pt x="7433" y="3021"/>
                  </a:cubicBezTo>
                  <a:lnTo>
                    <a:pt x="6362" y="2462"/>
                  </a:lnTo>
                  <a:cubicBezTo>
                    <a:pt x="6196" y="1808"/>
                    <a:pt x="5839" y="1213"/>
                    <a:pt x="5340" y="785"/>
                  </a:cubicBezTo>
                  <a:cubicBezTo>
                    <a:pt x="4757" y="286"/>
                    <a:pt x="3996" y="0"/>
                    <a:pt x="3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50"/>
          <p:cNvGrpSpPr/>
          <p:nvPr/>
        </p:nvGrpSpPr>
        <p:grpSpPr>
          <a:xfrm rot="-5400000">
            <a:off x="7329499" y="1033387"/>
            <a:ext cx="943304" cy="802872"/>
            <a:chOff x="174955" y="1305287"/>
            <a:chExt cx="695858" cy="592263"/>
          </a:xfrm>
        </p:grpSpPr>
        <p:sp>
          <p:nvSpPr>
            <p:cNvPr id="1071" name="Google Shape;1071;p50"/>
            <p:cNvSpPr/>
            <p:nvPr/>
          </p:nvSpPr>
          <p:spPr>
            <a:xfrm>
              <a:off x="236031" y="1371775"/>
              <a:ext cx="468979" cy="469097"/>
            </a:xfrm>
            <a:custGeom>
              <a:avLst/>
              <a:gdLst/>
              <a:ahLst/>
              <a:cxnLst/>
              <a:rect l="l" t="t" r="r" b="b"/>
              <a:pathLst>
                <a:path w="5114" h="5115" extrusionOk="0">
                  <a:moveTo>
                    <a:pt x="2557" y="1"/>
                  </a:moveTo>
                  <a:cubicBezTo>
                    <a:pt x="1154" y="1"/>
                    <a:pt x="0" y="1142"/>
                    <a:pt x="0" y="2558"/>
                  </a:cubicBezTo>
                  <a:cubicBezTo>
                    <a:pt x="0" y="3973"/>
                    <a:pt x="1154" y="5114"/>
                    <a:pt x="2557" y="5114"/>
                  </a:cubicBezTo>
                  <a:cubicBezTo>
                    <a:pt x="3972" y="5114"/>
                    <a:pt x="5114" y="3973"/>
                    <a:pt x="5114" y="2558"/>
                  </a:cubicBezTo>
                  <a:cubicBezTo>
                    <a:pt x="5114" y="1142"/>
                    <a:pt x="3972" y="1"/>
                    <a:pt x="2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74955" y="1305287"/>
              <a:ext cx="695858" cy="592263"/>
            </a:xfrm>
            <a:custGeom>
              <a:avLst/>
              <a:gdLst/>
              <a:ahLst/>
              <a:cxnLst/>
              <a:rect l="l" t="t" r="r" b="b"/>
              <a:pathLst>
                <a:path w="7588" h="6458" extrusionOk="0">
                  <a:moveTo>
                    <a:pt x="3211" y="203"/>
                  </a:moveTo>
                  <a:cubicBezTo>
                    <a:pt x="3948" y="203"/>
                    <a:pt x="4650" y="476"/>
                    <a:pt x="5209" y="952"/>
                  </a:cubicBezTo>
                  <a:cubicBezTo>
                    <a:pt x="5697" y="1368"/>
                    <a:pt x="6029" y="1951"/>
                    <a:pt x="6184" y="2569"/>
                  </a:cubicBezTo>
                  <a:cubicBezTo>
                    <a:pt x="6184" y="2605"/>
                    <a:pt x="6196" y="2617"/>
                    <a:pt x="6232" y="2629"/>
                  </a:cubicBezTo>
                  <a:lnTo>
                    <a:pt x="7350" y="3199"/>
                  </a:lnTo>
                  <a:cubicBezTo>
                    <a:pt x="7373" y="3211"/>
                    <a:pt x="7373" y="3235"/>
                    <a:pt x="7373" y="3247"/>
                  </a:cubicBezTo>
                  <a:cubicBezTo>
                    <a:pt x="7373" y="3271"/>
                    <a:pt x="7361" y="3294"/>
                    <a:pt x="7326" y="3318"/>
                  </a:cubicBezTo>
                  <a:lnTo>
                    <a:pt x="6220" y="3865"/>
                  </a:lnTo>
                  <a:cubicBezTo>
                    <a:pt x="6196" y="3865"/>
                    <a:pt x="6172" y="3889"/>
                    <a:pt x="6172" y="3925"/>
                  </a:cubicBezTo>
                  <a:cubicBezTo>
                    <a:pt x="6018" y="4531"/>
                    <a:pt x="5685" y="5114"/>
                    <a:pt x="5185" y="5530"/>
                  </a:cubicBezTo>
                  <a:cubicBezTo>
                    <a:pt x="4638" y="6006"/>
                    <a:pt x="3936" y="6267"/>
                    <a:pt x="3211" y="6267"/>
                  </a:cubicBezTo>
                  <a:cubicBezTo>
                    <a:pt x="1546" y="6267"/>
                    <a:pt x="179" y="4900"/>
                    <a:pt x="179" y="3235"/>
                  </a:cubicBezTo>
                  <a:cubicBezTo>
                    <a:pt x="179" y="1570"/>
                    <a:pt x="1534" y="203"/>
                    <a:pt x="3211" y="203"/>
                  </a:cubicBezTo>
                  <a:close/>
                  <a:moveTo>
                    <a:pt x="3223" y="0"/>
                  </a:moveTo>
                  <a:cubicBezTo>
                    <a:pt x="1439" y="0"/>
                    <a:pt x="0" y="1451"/>
                    <a:pt x="0" y="3235"/>
                  </a:cubicBezTo>
                  <a:cubicBezTo>
                    <a:pt x="0" y="5019"/>
                    <a:pt x="1439" y="6458"/>
                    <a:pt x="3223" y="6458"/>
                  </a:cubicBezTo>
                  <a:cubicBezTo>
                    <a:pt x="3996" y="6458"/>
                    <a:pt x="4757" y="6184"/>
                    <a:pt x="5340" y="5673"/>
                  </a:cubicBezTo>
                  <a:cubicBezTo>
                    <a:pt x="5839" y="5245"/>
                    <a:pt x="6196" y="4650"/>
                    <a:pt x="6362" y="4008"/>
                  </a:cubicBezTo>
                  <a:lnTo>
                    <a:pt x="7433" y="3485"/>
                  </a:lnTo>
                  <a:cubicBezTo>
                    <a:pt x="7516" y="3449"/>
                    <a:pt x="7587" y="3354"/>
                    <a:pt x="7587" y="3247"/>
                  </a:cubicBezTo>
                  <a:cubicBezTo>
                    <a:pt x="7587" y="3152"/>
                    <a:pt x="7516" y="3057"/>
                    <a:pt x="7433" y="3021"/>
                  </a:cubicBezTo>
                  <a:lnTo>
                    <a:pt x="6362" y="2462"/>
                  </a:lnTo>
                  <a:cubicBezTo>
                    <a:pt x="6196" y="1808"/>
                    <a:pt x="5839" y="1213"/>
                    <a:pt x="5340" y="785"/>
                  </a:cubicBezTo>
                  <a:cubicBezTo>
                    <a:pt x="4757" y="286"/>
                    <a:pt x="3996" y="0"/>
                    <a:pt x="3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50"/>
          <p:cNvGrpSpPr/>
          <p:nvPr/>
        </p:nvGrpSpPr>
        <p:grpSpPr>
          <a:xfrm>
            <a:off x="642255" y="1980768"/>
            <a:ext cx="259387" cy="375566"/>
            <a:chOff x="772880" y="1477668"/>
            <a:chExt cx="259387" cy="375566"/>
          </a:xfrm>
        </p:grpSpPr>
        <p:sp>
          <p:nvSpPr>
            <p:cNvPr id="1074" name="Google Shape;1074;p50"/>
            <p:cNvSpPr/>
            <p:nvPr/>
          </p:nvSpPr>
          <p:spPr>
            <a:xfrm>
              <a:off x="872729" y="1477668"/>
              <a:ext cx="159539" cy="375566"/>
            </a:xfrm>
            <a:custGeom>
              <a:avLst/>
              <a:gdLst/>
              <a:ahLst/>
              <a:cxnLst/>
              <a:rect l="l" t="t" r="r" b="b"/>
              <a:pathLst>
                <a:path w="4533" h="10671" extrusionOk="0">
                  <a:moveTo>
                    <a:pt x="1571" y="2481"/>
                  </a:moveTo>
                  <a:lnTo>
                    <a:pt x="1964" y="3694"/>
                  </a:lnTo>
                  <a:lnTo>
                    <a:pt x="1125" y="3694"/>
                  </a:lnTo>
                  <a:lnTo>
                    <a:pt x="1571" y="2481"/>
                  </a:lnTo>
                  <a:close/>
                  <a:moveTo>
                    <a:pt x="2071" y="4015"/>
                  </a:moveTo>
                  <a:lnTo>
                    <a:pt x="2178" y="4319"/>
                  </a:lnTo>
                  <a:lnTo>
                    <a:pt x="911" y="4319"/>
                  </a:lnTo>
                  <a:lnTo>
                    <a:pt x="1018" y="4015"/>
                  </a:lnTo>
                  <a:close/>
                  <a:moveTo>
                    <a:pt x="1607" y="1"/>
                  </a:moveTo>
                  <a:cubicBezTo>
                    <a:pt x="1357" y="1"/>
                    <a:pt x="1125" y="161"/>
                    <a:pt x="1036" y="393"/>
                  </a:cubicBezTo>
                  <a:lnTo>
                    <a:pt x="875" y="839"/>
                  </a:lnTo>
                  <a:cubicBezTo>
                    <a:pt x="840" y="929"/>
                    <a:pt x="893" y="1018"/>
                    <a:pt x="982" y="1036"/>
                  </a:cubicBezTo>
                  <a:cubicBezTo>
                    <a:pt x="997" y="1039"/>
                    <a:pt x="1012" y="1040"/>
                    <a:pt x="1025" y="1040"/>
                  </a:cubicBezTo>
                  <a:cubicBezTo>
                    <a:pt x="1094" y="1040"/>
                    <a:pt x="1149" y="1003"/>
                    <a:pt x="1179" y="929"/>
                  </a:cubicBezTo>
                  <a:lnTo>
                    <a:pt x="1321" y="500"/>
                  </a:lnTo>
                  <a:cubicBezTo>
                    <a:pt x="1375" y="375"/>
                    <a:pt x="1482" y="304"/>
                    <a:pt x="1607" y="304"/>
                  </a:cubicBezTo>
                  <a:cubicBezTo>
                    <a:pt x="1696" y="304"/>
                    <a:pt x="1785" y="358"/>
                    <a:pt x="1839" y="429"/>
                  </a:cubicBezTo>
                  <a:cubicBezTo>
                    <a:pt x="1892" y="518"/>
                    <a:pt x="1910" y="607"/>
                    <a:pt x="1874" y="697"/>
                  </a:cubicBezTo>
                  <a:lnTo>
                    <a:pt x="37" y="5835"/>
                  </a:lnTo>
                  <a:cubicBezTo>
                    <a:pt x="1" y="5925"/>
                    <a:pt x="37" y="6014"/>
                    <a:pt x="126" y="6032"/>
                  </a:cubicBezTo>
                  <a:cubicBezTo>
                    <a:pt x="144" y="6049"/>
                    <a:pt x="162" y="6049"/>
                    <a:pt x="179" y="6049"/>
                  </a:cubicBezTo>
                  <a:cubicBezTo>
                    <a:pt x="233" y="6049"/>
                    <a:pt x="304" y="6014"/>
                    <a:pt x="322" y="5942"/>
                  </a:cubicBezTo>
                  <a:lnTo>
                    <a:pt x="804" y="4640"/>
                  </a:lnTo>
                  <a:lnTo>
                    <a:pt x="2267" y="4640"/>
                  </a:lnTo>
                  <a:lnTo>
                    <a:pt x="4212" y="10564"/>
                  </a:lnTo>
                  <a:cubicBezTo>
                    <a:pt x="4230" y="10635"/>
                    <a:pt x="4283" y="10671"/>
                    <a:pt x="4355" y="10671"/>
                  </a:cubicBezTo>
                  <a:cubicBezTo>
                    <a:pt x="4372" y="10671"/>
                    <a:pt x="4390" y="10671"/>
                    <a:pt x="4408" y="10653"/>
                  </a:cubicBezTo>
                  <a:cubicBezTo>
                    <a:pt x="4479" y="10635"/>
                    <a:pt x="4533" y="10546"/>
                    <a:pt x="4497" y="10457"/>
                  </a:cubicBezTo>
                  <a:lnTo>
                    <a:pt x="1750" y="1999"/>
                  </a:lnTo>
                  <a:lnTo>
                    <a:pt x="2178" y="804"/>
                  </a:lnTo>
                  <a:cubicBezTo>
                    <a:pt x="2249" y="590"/>
                    <a:pt x="2196" y="358"/>
                    <a:pt x="2035" y="179"/>
                  </a:cubicBezTo>
                  <a:cubicBezTo>
                    <a:pt x="1928" y="54"/>
                    <a:pt x="1767" y="1"/>
                    <a:pt x="1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772880" y="1526871"/>
              <a:ext cx="133811" cy="325730"/>
            </a:xfrm>
            <a:custGeom>
              <a:avLst/>
              <a:gdLst/>
              <a:ahLst/>
              <a:cxnLst/>
              <a:rect l="l" t="t" r="r" b="b"/>
              <a:pathLst>
                <a:path w="3802" h="9255" extrusionOk="0">
                  <a:moveTo>
                    <a:pt x="3106" y="1101"/>
                  </a:moveTo>
                  <a:lnTo>
                    <a:pt x="2963" y="1458"/>
                  </a:lnTo>
                  <a:lnTo>
                    <a:pt x="2481" y="1458"/>
                  </a:lnTo>
                  <a:lnTo>
                    <a:pt x="2481" y="1101"/>
                  </a:lnTo>
                  <a:close/>
                  <a:moveTo>
                    <a:pt x="2552" y="2617"/>
                  </a:moveTo>
                  <a:lnTo>
                    <a:pt x="2428" y="2956"/>
                  </a:lnTo>
                  <a:lnTo>
                    <a:pt x="1928" y="2956"/>
                  </a:lnTo>
                  <a:lnTo>
                    <a:pt x="1928" y="2617"/>
                  </a:lnTo>
                  <a:close/>
                  <a:moveTo>
                    <a:pt x="1999" y="4134"/>
                  </a:moveTo>
                  <a:lnTo>
                    <a:pt x="1874" y="4491"/>
                  </a:lnTo>
                  <a:lnTo>
                    <a:pt x="1393" y="4491"/>
                  </a:lnTo>
                  <a:lnTo>
                    <a:pt x="1393" y="4134"/>
                  </a:lnTo>
                  <a:close/>
                  <a:moveTo>
                    <a:pt x="1464" y="5651"/>
                  </a:moveTo>
                  <a:lnTo>
                    <a:pt x="1321" y="6007"/>
                  </a:lnTo>
                  <a:lnTo>
                    <a:pt x="857" y="6007"/>
                  </a:lnTo>
                  <a:lnTo>
                    <a:pt x="857" y="5651"/>
                  </a:lnTo>
                  <a:close/>
                  <a:moveTo>
                    <a:pt x="911" y="7149"/>
                  </a:moveTo>
                  <a:lnTo>
                    <a:pt x="786" y="7506"/>
                  </a:lnTo>
                  <a:lnTo>
                    <a:pt x="304" y="7506"/>
                  </a:lnTo>
                  <a:lnTo>
                    <a:pt x="304" y="7149"/>
                  </a:lnTo>
                  <a:close/>
                  <a:moveTo>
                    <a:pt x="3618" y="1"/>
                  </a:moveTo>
                  <a:cubicBezTo>
                    <a:pt x="3551" y="1"/>
                    <a:pt x="3490" y="46"/>
                    <a:pt x="3462" y="102"/>
                  </a:cubicBezTo>
                  <a:lnTo>
                    <a:pt x="3230" y="780"/>
                  </a:lnTo>
                  <a:lnTo>
                    <a:pt x="2410" y="780"/>
                  </a:lnTo>
                  <a:cubicBezTo>
                    <a:pt x="2267" y="780"/>
                    <a:pt x="2160" y="887"/>
                    <a:pt x="2160" y="1012"/>
                  </a:cubicBezTo>
                  <a:lnTo>
                    <a:pt x="2160" y="1529"/>
                  </a:lnTo>
                  <a:cubicBezTo>
                    <a:pt x="2160" y="1672"/>
                    <a:pt x="2267" y="1779"/>
                    <a:pt x="2410" y="1779"/>
                  </a:cubicBezTo>
                  <a:lnTo>
                    <a:pt x="2874" y="1779"/>
                  </a:lnTo>
                  <a:lnTo>
                    <a:pt x="2695" y="2296"/>
                  </a:lnTo>
                  <a:lnTo>
                    <a:pt x="1857" y="2296"/>
                  </a:lnTo>
                  <a:cubicBezTo>
                    <a:pt x="1732" y="2296"/>
                    <a:pt x="1625" y="2403"/>
                    <a:pt x="1625" y="2528"/>
                  </a:cubicBezTo>
                  <a:lnTo>
                    <a:pt x="1625" y="3063"/>
                  </a:lnTo>
                  <a:cubicBezTo>
                    <a:pt x="1625" y="3188"/>
                    <a:pt x="1732" y="3295"/>
                    <a:pt x="1857" y="3295"/>
                  </a:cubicBezTo>
                  <a:lnTo>
                    <a:pt x="2320" y="3295"/>
                  </a:lnTo>
                  <a:lnTo>
                    <a:pt x="2142" y="3813"/>
                  </a:lnTo>
                  <a:lnTo>
                    <a:pt x="1321" y="3813"/>
                  </a:lnTo>
                  <a:cubicBezTo>
                    <a:pt x="1196" y="3813"/>
                    <a:pt x="1089" y="3920"/>
                    <a:pt x="1089" y="4063"/>
                  </a:cubicBezTo>
                  <a:lnTo>
                    <a:pt x="1089" y="4562"/>
                  </a:lnTo>
                  <a:cubicBezTo>
                    <a:pt x="1089" y="4687"/>
                    <a:pt x="1196" y="4794"/>
                    <a:pt x="1321" y="4794"/>
                  </a:cubicBezTo>
                  <a:lnTo>
                    <a:pt x="1785" y="4794"/>
                  </a:lnTo>
                  <a:lnTo>
                    <a:pt x="1589" y="5312"/>
                  </a:lnTo>
                  <a:lnTo>
                    <a:pt x="786" y="5312"/>
                  </a:lnTo>
                  <a:cubicBezTo>
                    <a:pt x="643" y="5312"/>
                    <a:pt x="536" y="5419"/>
                    <a:pt x="536" y="5561"/>
                  </a:cubicBezTo>
                  <a:lnTo>
                    <a:pt x="536" y="6079"/>
                  </a:lnTo>
                  <a:cubicBezTo>
                    <a:pt x="536" y="6222"/>
                    <a:pt x="643" y="6329"/>
                    <a:pt x="786" y="6329"/>
                  </a:cubicBezTo>
                  <a:lnTo>
                    <a:pt x="1232" y="6329"/>
                  </a:lnTo>
                  <a:lnTo>
                    <a:pt x="1036" y="6846"/>
                  </a:lnTo>
                  <a:lnTo>
                    <a:pt x="233" y="6846"/>
                  </a:lnTo>
                  <a:cubicBezTo>
                    <a:pt x="108" y="6846"/>
                    <a:pt x="1" y="6953"/>
                    <a:pt x="1" y="7078"/>
                  </a:cubicBezTo>
                  <a:lnTo>
                    <a:pt x="1" y="7578"/>
                  </a:lnTo>
                  <a:cubicBezTo>
                    <a:pt x="1" y="7720"/>
                    <a:pt x="108" y="7827"/>
                    <a:pt x="233" y="7827"/>
                  </a:cubicBezTo>
                  <a:lnTo>
                    <a:pt x="679" y="7827"/>
                  </a:lnTo>
                  <a:lnTo>
                    <a:pt x="269" y="8987"/>
                  </a:lnTo>
                  <a:cubicBezTo>
                    <a:pt x="251" y="9023"/>
                    <a:pt x="251" y="9041"/>
                    <a:pt x="251" y="9076"/>
                  </a:cubicBezTo>
                  <a:cubicBezTo>
                    <a:pt x="269" y="9183"/>
                    <a:pt x="358" y="9255"/>
                    <a:pt x="465" y="9255"/>
                  </a:cubicBezTo>
                  <a:lnTo>
                    <a:pt x="1321" y="9255"/>
                  </a:lnTo>
                  <a:cubicBezTo>
                    <a:pt x="1411" y="9255"/>
                    <a:pt x="1482" y="9201"/>
                    <a:pt x="1518" y="9130"/>
                  </a:cubicBezTo>
                  <a:lnTo>
                    <a:pt x="2909" y="5222"/>
                  </a:lnTo>
                  <a:cubicBezTo>
                    <a:pt x="2945" y="5133"/>
                    <a:pt x="2909" y="5044"/>
                    <a:pt x="2820" y="5026"/>
                  </a:cubicBezTo>
                  <a:cubicBezTo>
                    <a:pt x="2802" y="5017"/>
                    <a:pt x="2781" y="5012"/>
                    <a:pt x="2760" y="5012"/>
                  </a:cubicBezTo>
                  <a:cubicBezTo>
                    <a:pt x="2699" y="5012"/>
                    <a:pt x="2637" y="5049"/>
                    <a:pt x="2624" y="5115"/>
                  </a:cubicBezTo>
                  <a:lnTo>
                    <a:pt x="1250" y="8951"/>
                  </a:lnTo>
                  <a:lnTo>
                    <a:pt x="625" y="8951"/>
                  </a:lnTo>
                  <a:lnTo>
                    <a:pt x="3766" y="209"/>
                  </a:lnTo>
                  <a:cubicBezTo>
                    <a:pt x="3801" y="137"/>
                    <a:pt x="3748" y="48"/>
                    <a:pt x="3677" y="12"/>
                  </a:cubicBezTo>
                  <a:cubicBezTo>
                    <a:pt x="3657" y="5"/>
                    <a:pt x="3637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50"/>
          <p:cNvGrpSpPr/>
          <p:nvPr/>
        </p:nvGrpSpPr>
        <p:grpSpPr>
          <a:xfrm>
            <a:off x="7612100" y="1333512"/>
            <a:ext cx="378100" cy="297679"/>
            <a:chOff x="713225" y="3929912"/>
            <a:chExt cx="378100" cy="297679"/>
          </a:xfrm>
        </p:grpSpPr>
        <p:sp>
          <p:nvSpPr>
            <p:cNvPr id="1077" name="Google Shape;1077;p50"/>
            <p:cNvSpPr/>
            <p:nvPr/>
          </p:nvSpPr>
          <p:spPr>
            <a:xfrm>
              <a:off x="943083" y="4068686"/>
              <a:ext cx="37096" cy="37096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36" y="304"/>
                  </a:moveTo>
                  <a:cubicBezTo>
                    <a:pt x="660" y="304"/>
                    <a:pt x="750" y="411"/>
                    <a:pt x="750" y="518"/>
                  </a:cubicBezTo>
                  <a:cubicBezTo>
                    <a:pt x="750" y="643"/>
                    <a:pt x="660" y="732"/>
                    <a:pt x="536" y="732"/>
                  </a:cubicBezTo>
                  <a:cubicBezTo>
                    <a:pt x="411" y="732"/>
                    <a:pt x="321" y="643"/>
                    <a:pt x="321" y="518"/>
                  </a:cubicBezTo>
                  <a:cubicBezTo>
                    <a:pt x="321" y="411"/>
                    <a:pt x="411" y="304"/>
                    <a:pt x="536" y="304"/>
                  </a:cubicBezTo>
                  <a:close/>
                  <a:moveTo>
                    <a:pt x="536" y="0"/>
                  </a:moveTo>
                  <a:cubicBezTo>
                    <a:pt x="250" y="0"/>
                    <a:pt x="0" y="232"/>
                    <a:pt x="0" y="518"/>
                  </a:cubicBezTo>
                  <a:cubicBezTo>
                    <a:pt x="0" y="803"/>
                    <a:pt x="250" y="1053"/>
                    <a:pt x="536" y="1053"/>
                  </a:cubicBezTo>
                  <a:cubicBezTo>
                    <a:pt x="821" y="1053"/>
                    <a:pt x="1053" y="803"/>
                    <a:pt x="1053" y="518"/>
                  </a:cubicBezTo>
                  <a:cubicBezTo>
                    <a:pt x="1053" y="232"/>
                    <a:pt x="821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944315" y="4042325"/>
              <a:ext cx="35230" cy="12741"/>
            </a:xfrm>
            <a:custGeom>
              <a:avLst/>
              <a:gdLst/>
              <a:ahLst/>
              <a:cxnLst/>
              <a:rect l="l" t="t" r="r" b="b"/>
              <a:pathLst>
                <a:path w="1001" h="362" extrusionOk="0">
                  <a:moveTo>
                    <a:pt x="494" y="0"/>
                  </a:moveTo>
                  <a:cubicBezTo>
                    <a:pt x="367" y="0"/>
                    <a:pt x="242" y="18"/>
                    <a:pt x="126" y="54"/>
                  </a:cubicBezTo>
                  <a:cubicBezTo>
                    <a:pt x="37" y="71"/>
                    <a:pt x="1" y="161"/>
                    <a:pt x="19" y="250"/>
                  </a:cubicBezTo>
                  <a:cubicBezTo>
                    <a:pt x="34" y="324"/>
                    <a:pt x="98" y="361"/>
                    <a:pt x="171" y="361"/>
                  </a:cubicBezTo>
                  <a:cubicBezTo>
                    <a:pt x="185" y="361"/>
                    <a:pt x="200" y="360"/>
                    <a:pt x="215" y="357"/>
                  </a:cubicBezTo>
                  <a:cubicBezTo>
                    <a:pt x="304" y="330"/>
                    <a:pt x="402" y="317"/>
                    <a:pt x="501" y="317"/>
                  </a:cubicBezTo>
                  <a:cubicBezTo>
                    <a:pt x="599" y="317"/>
                    <a:pt x="697" y="330"/>
                    <a:pt x="786" y="357"/>
                  </a:cubicBezTo>
                  <a:lnTo>
                    <a:pt x="822" y="357"/>
                  </a:lnTo>
                  <a:cubicBezTo>
                    <a:pt x="893" y="357"/>
                    <a:pt x="964" y="321"/>
                    <a:pt x="982" y="250"/>
                  </a:cubicBezTo>
                  <a:cubicBezTo>
                    <a:pt x="1000" y="161"/>
                    <a:pt x="964" y="71"/>
                    <a:pt x="875" y="54"/>
                  </a:cubicBezTo>
                  <a:cubicBezTo>
                    <a:pt x="750" y="18"/>
                    <a:pt x="621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917321" y="4069777"/>
              <a:ext cx="13233" cy="34104"/>
            </a:xfrm>
            <a:custGeom>
              <a:avLst/>
              <a:gdLst/>
              <a:ahLst/>
              <a:cxnLst/>
              <a:rect l="l" t="t" r="r" b="b"/>
              <a:pathLst>
                <a:path w="376" h="969" extrusionOk="0">
                  <a:moveTo>
                    <a:pt x="206" y="1"/>
                  </a:moveTo>
                  <a:cubicBezTo>
                    <a:pt x="134" y="1"/>
                    <a:pt x="69" y="38"/>
                    <a:pt x="54" y="112"/>
                  </a:cubicBezTo>
                  <a:cubicBezTo>
                    <a:pt x="19" y="237"/>
                    <a:pt x="1" y="362"/>
                    <a:pt x="1" y="487"/>
                  </a:cubicBezTo>
                  <a:cubicBezTo>
                    <a:pt x="1" y="612"/>
                    <a:pt x="19" y="737"/>
                    <a:pt x="54" y="862"/>
                  </a:cubicBezTo>
                  <a:cubicBezTo>
                    <a:pt x="72" y="933"/>
                    <a:pt x="126" y="969"/>
                    <a:pt x="197" y="969"/>
                  </a:cubicBezTo>
                  <a:lnTo>
                    <a:pt x="251" y="969"/>
                  </a:lnTo>
                  <a:cubicBezTo>
                    <a:pt x="322" y="951"/>
                    <a:pt x="375" y="862"/>
                    <a:pt x="358" y="772"/>
                  </a:cubicBezTo>
                  <a:cubicBezTo>
                    <a:pt x="322" y="683"/>
                    <a:pt x="304" y="576"/>
                    <a:pt x="304" y="487"/>
                  </a:cubicBezTo>
                  <a:cubicBezTo>
                    <a:pt x="304" y="398"/>
                    <a:pt x="322" y="291"/>
                    <a:pt x="358" y="201"/>
                  </a:cubicBezTo>
                  <a:cubicBezTo>
                    <a:pt x="375" y="130"/>
                    <a:pt x="322" y="41"/>
                    <a:pt x="251" y="5"/>
                  </a:cubicBezTo>
                  <a:cubicBezTo>
                    <a:pt x="236" y="2"/>
                    <a:pt x="221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944315" y="4118803"/>
              <a:ext cx="35230" cy="12705"/>
            </a:xfrm>
            <a:custGeom>
              <a:avLst/>
              <a:gdLst/>
              <a:ahLst/>
              <a:cxnLst/>
              <a:rect l="l" t="t" r="r" b="b"/>
              <a:pathLst>
                <a:path w="1001" h="361" extrusionOk="0">
                  <a:moveTo>
                    <a:pt x="180" y="0"/>
                  </a:moveTo>
                  <a:cubicBezTo>
                    <a:pt x="104" y="0"/>
                    <a:pt x="34" y="49"/>
                    <a:pt x="19" y="111"/>
                  </a:cubicBezTo>
                  <a:cubicBezTo>
                    <a:pt x="1" y="200"/>
                    <a:pt x="37" y="289"/>
                    <a:pt x="126" y="307"/>
                  </a:cubicBezTo>
                  <a:cubicBezTo>
                    <a:pt x="251" y="343"/>
                    <a:pt x="376" y="361"/>
                    <a:pt x="501" y="361"/>
                  </a:cubicBezTo>
                  <a:cubicBezTo>
                    <a:pt x="625" y="361"/>
                    <a:pt x="750" y="343"/>
                    <a:pt x="875" y="307"/>
                  </a:cubicBezTo>
                  <a:cubicBezTo>
                    <a:pt x="964" y="289"/>
                    <a:pt x="1000" y="200"/>
                    <a:pt x="982" y="111"/>
                  </a:cubicBezTo>
                  <a:cubicBezTo>
                    <a:pt x="951" y="49"/>
                    <a:pt x="880" y="0"/>
                    <a:pt x="815" y="0"/>
                  </a:cubicBezTo>
                  <a:cubicBezTo>
                    <a:pt x="805" y="0"/>
                    <a:pt x="795" y="2"/>
                    <a:pt x="786" y="4"/>
                  </a:cubicBezTo>
                  <a:cubicBezTo>
                    <a:pt x="697" y="40"/>
                    <a:pt x="599" y="57"/>
                    <a:pt x="501" y="57"/>
                  </a:cubicBezTo>
                  <a:cubicBezTo>
                    <a:pt x="402" y="57"/>
                    <a:pt x="304" y="40"/>
                    <a:pt x="215" y="4"/>
                  </a:cubicBezTo>
                  <a:cubicBezTo>
                    <a:pt x="203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993306" y="4069777"/>
              <a:ext cx="13233" cy="34104"/>
            </a:xfrm>
            <a:custGeom>
              <a:avLst/>
              <a:gdLst/>
              <a:ahLst/>
              <a:cxnLst/>
              <a:rect l="l" t="t" r="r" b="b"/>
              <a:pathLst>
                <a:path w="376" h="969" extrusionOk="0">
                  <a:moveTo>
                    <a:pt x="170" y="1"/>
                  </a:moveTo>
                  <a:cubicBezTo>
                    <a:pt x="155" y="1"/>
                    <a:pt x="140" y="2"/>
                    <a:pt x="126" y="5"/>
                  </a:cubicBezTo>
                  <a:cubicBezTo>
                    <a:pt x="36" y="41"/>
                    <a:pt x="1" y="130"/>
                    <a:pt x="19" y="201"/>
                  </a:cubicBezTo>
                  <a:cubicBezTo>
                    <a:pt x="54" y="291"/>
                    <a:pt x="72" y="398"/>
                    <a:pt x="72" y="487"/>
                  </a:cubicBezTo>
                  <a:cubicBezTo>
                    <a:pt x="72" y="576"/>
                    <a:pt x="54" y="683"/>
                    <a:pt x="19" y="772"/>
                  </a:cubicBezTo>
                  <a:cubicBezTo>
                    <a:pt x="1" y="862"/>
                    <a:pt x="36" y="951"/>
                    <a:pt x="126" y="969"/>
                  </a:cubicBezTo>
                  <a:lnTo>
                    <a:pt x="179" y="969"/>
                  </a:lnTo>
                  <a:cubicBezTo>
                    <a:pt x="233" y="969"/>
                    <a:pt x="304" y="933"/>
                    <a:pt x="322" y="862"/>
                  </a:cubicBezTo>
                  <a:cubicBezTo>
                    <a:pt x="358" y="737"/>
                    <a:pt x="375" y="612"/>
                    <a:pt x="375" y="487"/>
                  </a:cubicBezTo>
                  <a:cubicBezTo>
                    <a:pt x="375" y="362"/>
                    <a:pt x="358" y="237"/>
                    <a:pt x="322" y="112"/>
                  </a:cubicBezTo>
                  <a:cubicBezTo>
                    <a:pt x="307" y="38"/>
                    <a:pt x="24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713225" y="3929912"/>
              <a:ext cx="378100" cy="297679"/>
            </a:xfrm>
            <a:custGeom>
              <a:avLst/>
              <a:gdLst/>
              <a:ahLst/>
              <a:cxnLst/>
              <a:rect l="l" t="t" r="r" b="b"/>
              <a:pathLst>
                <a:path w="10743" h="8458" extrusionOk="0">
                  <a:moveTo>
                    <a:pt x="6549" y="2106"/>
                  </a:moveTo>
                  <a:lnTo>
                    <a:pt x="6549" y="2498"/>
                  </a:lnTo>
                  <a:lnTo>
                    <a:pt x="5282" y="2498"/>
                  </a:lnTo>
                  <a:lnTo>
                    <a:pt x="5282" y="2106"/>
                  </a:lnTo>
                  <a:close/>
                  <a:moveTo>
                    <a:pt x="6692" y="7191"/>
                  </a:moveTo>
                  <a:lnTo>
                    <a:pt x="6817" y="7458"/>
                  </a:lnTo>
                  <a:lnTo>
                    <a:pt x="5728" y="7458"/>
                  </a:lnTo>
                  <a:lnTo>
                    <a:pt x="5853" y="7191"/>
                  </a:lnTo>
                  <a:close/>
                  <a:moveTo>
                    <a:pt x="8601" y="6406"/>
                  </a:moveTo>
                  <a:cubicBezTo>
                    <a:pt x="8690" y="6406"/>
                    <a:pt x="8779" y="6477"/>
                    <a:pt x="8779" y="6566"/>
                  </a:cubicBezTo>
                  <a:lnTo>
                    <a:pt x="8779" y="7458"/>
                  </a:lnTo>
                  <a:lnTo>
                    <a:pt x="7174" y="7458"/>
                  </a:lnTo>
                  <a:lnTo>
                    <a:pt x="6960" y="6977"/>
                  </a:lnTo>
                  <a:cubicBezTo>
                    <a:pt x="6942" y="6923"/>
                    <a:pt x="6888" y="6887"/>
                    <a:pt x="6817" y="6887"/>
                  </a:cubicBezTo>
                  <a:lnTo>
                    <a:pt x="5764" y="6887"/>
                  </a:lnTo>
                  <a:cubicBezTo>
                    <a:pt x="5693" y="6887"/>
                    <a:pt x="5639" y="6923"/>
                    <a:pt x="5621" y="6977"/>
                  </a:cubicBezTo>
                  <a:lnTo>
                    <a:pt x="5407" y="7458"/>
                  </a:lnTo>
                  <a:lnTo>
                    <a:pt x="3784" y="7458"/>
                  </a:lnTo>
                  <a:lnTo>
                    <a:pt x="3784" y="6566"/>
                  </a:lnTo>
                  <a:cubicBezTo>
                    <a:pt x="3784" y="6477"/>
                    <a:pt x="3855" y="6406"/>
                    <a:pt x="3944" y="6406"/>
                  </a:cubicBezTo>
                  <a:close/>
                  <a:moveTo>
                    <a:pt x="10222" y="6651"/>
                  </a:moveTo>
                  <a:cubicBezTo>
                    <a:pt x="10236" y="6651"/>
                    <a:pt x="10249" y="6653"/>
                    <a:pt x="10260" y="6656"/>
                  </a:cubicBezTo>
                  <a:cubicBezTo>
                    <a:pt x="10332" y="6673"/>
                    <a:pt x="10367" y="6727"/>
                    <a:pt x="10385" y="6780"/>
                  </a:cubicBezTo>
                  <a:cubicBezTo>
                    <a:pt x="10403" y="6834"/>
                    <a:pt x="10403" y="6887"/>
                    <a:pt x="10385" y="6923"/>
                  </a:cubicBezTo>
                  <a:lnTo>
                    <a:pt x="9993" y="7690"/>
                  </a:lnTo>
                  <a:cubicBezTo>
                    <a:pt x="9850" y="7958"/>
                    <a:pt x="9565" y="8136"/>
                    <a:pt x="9243" y="8136"/>
                  </a:cubicBezTo>
                  <a:lnTo>
                    <a:pt x="3106" y="8136"/>
                  </a:lnTo>
                  <a:cubicBezTo>
                    <a:pt x="2998" y="8136"/>
                    <a:pt x="2927" y="8065"/>
                    <a:pt x="2909" y="7976"/>
                  </a:cubicBezTo>
                  <a:cubicBezTo>
                    <a:pt x="2891" y="7869"/>
                    <a:pt x="2981" y="7762"/>
                    <a:pt x="3088" y="7762"/>
                  </a:cubicBezTo>
                  <a:lnTo>
                    <a:pt x="9243" y="7762"/>
                  </a:lnTo>
                  <a:cubicBezTo>
                    <a:pt x="9422" y="7762"/>
                    <a:pt x="9582" y="7673"/>
                    <a:pt x="9654" y="7512"/>
                  </a:cubicBezTo>
                  <a:lnTo>
                    <a:pt x="10046" y="6763"/>
                  </a:lnTo>
                  <a:cubicBezTo>
                    <a:pt x="10076" y="6688"/>
                    <a:pt x="10155" y="6651"/>
                    <a:pt x="10222" y="6651"/>
                  </a:cubicBezTo>
                  <a:close/>
                  <a:moveTo>
                    <a:pt x="179" y="0"/>
                  </a:moveTo>
                  <a:cubicBezTo>
                    <a:pt x="90" y="0"/>
                    <a:pt x="19" y="54"/>
                    <a:pt x="19" y="125"/>
                  </a:cubicBezTo>
                  <a:cubicBezTo>
                    <a:pt x="1" y="232"/>
                    <a:pt x="72" y="304"/>
                    <a:pt x="179" y="304"/>
                  </a:cubicBezTo>
                  <a:lnTo>
                    <a:pt x="429" y="304"/>
                  </a:lnTo>
                  <a:cubicBezTo>
                    <a:pt x="447" y="304"/>
                    <a:pt x="465" y="321"/>
                    <a:pt x="465" y="321"/>
                  </a:cubicBezTo>
                  <a:lnTo>
                    <a:pt x="2874" y="6192"/>
                  </a:lnTo>
                  <a:cubicBezTo>
                    <a:pt x="2927" y="6317"/>
                    <a:pt x="3052" y="6406"/>
                    <a:pt x="3195" y="6406"/>
                  </a:cubicBezTo>
                  <a:lnTo>
                    <a:pt x="3498" y="6406"/>
                  </a:lnTo>
                  <a:cubicBezTo>
                    <a:pt x="3480" y="6459"/>
                    <a:pt x="3462" y="6513"/>
                    <a:pt x="3462" y="6566"/>
                  </a:cubicBezTo>
                  <a:lnTo>
                    <a:pt x="3462" y="7458"/>
                  </a:lnTo>
                  <a:lnTo>
                    <a:pt x="3052" y="7458"/>
                  </a:lnTo>
                  <a:cubicBezTo>
                    <a:pt x="2927" y="7458"/>
                    <a:pt x="2766" y="7530"/>
                    <a:pt x="2695" y="7637"/>
                  </a:cubicBezTo>
                  <a:cubicBezTo>
                    <a:pt x="2445" y="8029"/>
                    <a:pt x="2731" y="8458"/>
                    <a:pt x="3106" y="8458"/>
                  </a:cubicBezTo>
                  <a:lnTo>
                    <a:pt x="9261" y="8458"/>
                  </a:lnTo>
                  <a:cubicBezTo>
                    <a:pt x="9689" y="8458"/>
                    <a:pt x="10082" y="8208"/>
                    <a:pt x="10278" y="7833"/>
                  </a:cubicBezTo>
                  <a:lnTo>
                    <a:pt x="10671" y="7066"/>
                  </a:lnTo>
                  <a:cubicBezTo>
                    <a:pt x="10724" y="6959"/>
                    <a:pt x="10742" y="6816"/>
                    <a:pt x="10689" y="6691"/>
                  </a:cubicBezTo>
                  <a:cubicBezTo>
                    <a:pt x="10653" y="6566"/>
                    <a:pt x="10564" y="6459"/>
                    <a:pt x="10457" y="6406"/>
                  </a:cubicBezTo>
                  <a:cubicBezTo>
                    <a:pt x="10380" y="6362"/>
                    <a:pt x="10299" y="6342"/>
                    <a:pt x="10219" y="6342"/>
                  </a:cubicBezTo>
                  <a:cubicBezTo>
                    <a:pt x="10038" y="6342"/>
                    <a:pt x="9865" y="6446"/>
                    <a:pt x="9779" y="6620"/>
                  </a:cubicBezTo>
                  <a:lnTo>
                    <a:pt x="9386" y="7387"/>
                  </a:lnTo>
                  <a:cubicBezTo>
                    <a:pt x="9368" y="7423"/>
                    <a:pt x="9315" y="7458"/>
                    <a:pt x="9279" y="7458"/>
                  </a:cubicBezTo>
                  <a:lnTo>
                    <a:pt x="9083" y="7458"/>
                  </a:lnTo>
                  <a:lnTo>
                    <a:pt x="9083" y="6566"/>
                  </a:lnTo>
                  <a:cubicBezTo>
                    <a:pt x="9083" y="6299"/>
                    <a:pt x="8869" y="6085"/>
                    <a:pt x="8601" y="6085"/>
                  </a:cubicBezTo>
                  <a:lnTo>
                    <a:pt x="8119" y="6085"/>
                  </a:lnTo>
                  <a:cubicBezTo>
                    <a:pt x="8244" y="6013"/>
                    <a:pt x="8351" y="5924"/>
                    <a:pt x="8440" y="5835"/>
                  </a:cubicBezTo>
                  <a:cubicBezTo>
                    <a:pt x="8815" y="5460"/>
                    <a:pt x="9011" y="4960"/>
                    <a:pt x="9011" y="4425"/>
                  </a:cubicBezTo>
                  <a:cubicBezTo>
                    <a:pt x="9011" y="3961"/>
                    <a:pt x="8833" y="3497"/>
                    <a:pt x="8512" y="3141"/>
                  </a:cubicBezTo>
                  <a:cubicBezTo>
                    <a:pt x="8491" y="3109"/>
                    <a:pt x="8452" y="3090"/>
                    <a:pt x="8409" y="3090"/>
                  </a:cubicBezTo>
                  <a:cubicBezTo>
                    <a:pt x="8378" y="3090"/>
                    <a:pt x="8345" y="3100"/>
                    <a:pt x="8316" y="3123"/>
                  </a:cubicBezTo>
                  <a:cubicBezTo>
                    <a:pt x="8226" y="3158"/>
                    <a:pt x="8226" y="3283"/>
                    <a:pt x="8280" y="3355"/>
                  </a:cubicBezTo>
                  <a:cubicBezTo>
                    <a:pt x="8548" y="3658"/>
                    <a:pt x="8690" y="4033"/>
                    <a:pt x="8708" y="4443"/>
                  </a:cubicBezTo>
                  <a:cubicBezTo>
                    <a:pt x="8708" y="4871"/>
                    <a:pt x="8530" y="5299"/>
                    <a:pt x="8226" y="5603"/>
                  </a:cubicBezTo>
                  <a:cubicBezTo>
                    <a:pt x="7923" y="5924"/>
                    <a:pt x="7495" y="6085"/>
                    <a:pt x="7067" y="6085"/>
                  </a:cubicBezTo>
                  <a:lnTo>
                    <a:pt x="6067" y="6085"/>
                  </a:lnTo>
                  <a:lnTo>
                    <a:pt x="4265" y="4746"/>
                  </a:lnTo>
                  <a:lnTo>
                    <a:pt x="4265" y="2837"/>
                  </a:lnTo>
                  <a:lnTo>
                    <a:pt x="7049" y="2837"/>
                  </a:lnTo>
                  <a:cubicBezTo>
                    <a:pt x="7281" y="2837"/>
                    <a:pt x="7530" y="2891"/>
                    <a:pt x="7745" y="2998"/>
                  </a:cubicBezTo>
                  <a:cubicBezTo>
                    <a:pt x="7764" y="3007"/>
                    <a:pt x="7785" y="3012"/>
                    <a:pt x="7808" y="3012"/>
                  </a:cubicBezTo>
                  <a:cubicBezTo>
                    <a:pt x="7868" y="3012"/>
                    <a:pt x="7933" y="2979"/>
                    <a:pt x="7959" y="2926"/>
                  </a:cubicBezTo>
                  <a:cubicBezTo>
                    <a:pt x="7994" y="2837"/>
                    <a:pt x="7959" y="2730"/>
                    <a:pt x="7887" y="2694"/>
                  </a:cubicBezTo>
                  <a:cubicBezTo>
                    <a:pt x="7620" y="2570"/>
                    <a:pt x="7334" y="2498"/>
                    <a:pt x="7049" y="2498"/>
                  </a:cubicBezTo>
                  <a:lnTo>
                    <a:pt x="6870" y="2498"/>
                  </a:lnTo>
                  <a:lnTo>
                    <a:pt x="6870" y="2106"/>
                  </a:lnTo>
                  <a:cubicBezTo>
                    <a:pt x="6870" y="1927"/>
                    <a:pt x="6728" y="1784"/>
                    <a:pt x="6549" y="1784"/>
                  </a:cubicBezTo>
                  <a:lnTo>
                    <a:pt x="5282" y="1784"/>
                  </a:lnTo>
                  <a:cubicBezTo>
                    <a:pt x="5104" y="1784"/>
                    <a:pt x="4961" y="1927"/>
                    <a:pt x="4961" y="2106"/>
                  </a:cubicBezTo>
                  <a:lnTo>
                    <a:pt x="4961" y="2516"/>
                  </a:lnTo>
                  <a:lnTo>
                    <a:pt x="4176" y="2516"/>
                  </a:lnTo>
                  <a:cubicBezTo>
                    <a:pt x="4051" y="2516"/>
                    <a:pt x="3944" y="2623"/>
                    <a:pt x="3944" y="2748"/>
                  </a:cubicBezTo>
                  <a:lnTo>
                    <a:pt x="3944" y="3515"/>
                  </a:lnTo>
                  <a:lnTo>
                    <a:pt x="3445" y="3515"/>
                  </a:lnTo>
                  <a:cubicBezTo>
                    <a:pt x="3355" y="3515"/>
                    <a:pt x="3284" y="3604"/>
                    <a:pt x="3284" y="3694"/>
                  </a:cubicBezTo>
                  <a:lnTo>
                    <a:pt x="3284" y="4015"/>
                  </a:lnTo>
                  <a:cubicBezTo>
                    <a:pt x="3284" y="4033"/>
                    <a:pt x="3284" y="4068"/>
                    <a:pt x="3302" y="4086"/>
                  </a:cubicBezTo>
                  <a:cubicBezTo>
                    <a:pt x="3346" y="4120"/>
                    <a:pt x="3391" y="4134"/>
                    <a:pt x="3431" y="4134"/>
                  </a:cubicBezTo>
                  <a:cubicBezTo>
                    <a:pt x="3520" y="4134"/>
                    <a:pt x="3587" y="4065"/>
                    <a:pt x="3587" y="3979"/>
                  </a:cubicBezTo>
                  <a:lnTo>
                    <a:pt x="3587" y="3836"/>
                  </a:lnTo>
                  <a:lnTo>
                    <a:pt x="3944" y="3836"/>
                  </a:lnTo>
                  <a:lnTo>
                    <a:pt x="3944" y="4800"/>
                  </a:lnTo>
                  <a:cubicBezTo>
                    <a:pt x="3944" y="4871"/>
                    <a:pt x="3980" y="4943"/>
                    <a:pt x="4033" y="4978"/>
                  </a:cubicBezTo>
                  <a:lnTo>
                    <a:pt x="5568" y="6120"/>
                  </a:lnTo>
                  <a:lnTo>
                    <a:pt x="4569" y="6120"/>
                  </a:lnTo>
                  <a:cubicBezTo>
                    <a:pt x="4569" y="6120"/>
                    <a:pt x="4569" y="6102"/>
                    <a:pt x="4569" y="6085"/>
                  </a:cubicBezTo>
                  <a:lnTo>
                    <a:pt x="4283" y="6085"/>
                  </a:lnTo>
                  <a:lnTo>
                    <a:pt x="4283" y="5674"/>
                  </a:lnTo>
                  <a:cubicBezTo>
                    <a:pt x="4283" y="5638"/>
                    <a:pt x="4265" y="5585"/>
                    <a:pt x="4230" y="5549"/>
                  </a:cubicBezTo>
                  <a:lnTo>
                    <a:pt x="3819" y="5264"/>
                  </a:lnTo>
                  <a:cubicBezTo>
                    <a:pt x="3676" y="5157"/>
                    <a:pt x="3587" y="4800"/>
                    <a:pt x="3587" y="4800"/>
                  </a:cubicBezTo>
                  <a:lnTo>
                    <a:pt x="3587" y="4711"/>
                  </a:lnTo>
                  <a:cubicBezTo>
                    <a:pt x="3587" y="4621"/>
                    <a:pt x="3534" y="4550"/>
                    <a:pt x="3445" y="4550"/>
                  </a:cubicBezTo>
                  <a:cubicBezTo>
                    <a:pt x="3435" y="4548"/>
                    <a:pt x="3426" y="4547"/>
                    <a:pt x="3417" y="4547"/>
                  </a:cubicBezTo>
                  <a:cubicBezTo>
                    <a:pt x="3341" y="4547"/>
                    <a:pt x="3284" y="4613"/>
                    <a:pt x="3284" y="4693"/>
                  </a:cubicBezTo>
                  <a:lnTo>
                    <a:pt x="3284" y="4782"/>
                  </a:lnTo>
                  <a:cubicBezTo>
                    <a:pt x="3284" y="5068"/>
                    <a:pt x="3409" y="5335"/>
                    <a:pt x="3641" y="5496"/>
                  </a:cubicBezTo>
                  <a:lnTo>
                    <a:pt x="3962" y="5746"/>
                  </a:lnTo>
                  <a:lnTo>
                    <a:pt x="3962" y="6085"/>
                  </a:lnTo>
                  <a:lnTo>
                    <a:pt x="3195" y="6085"/>
                  </a:lnTo>
                  <a:cubicBezTo>
                    <a:pt x="3177" y="6085"/>
                    <a:pt x="3159" y="6085"/>
                    <a:pt x="3159" y="6067"/>
                  </a:cubicBezTo>
                  <a:lnTo>
                    <a:pt x="768" y="214"/>
                  </a:lnTo>
                  <a:cubicBezTo>
                    <a:pt x="715" y="72"/>
                    <a:pt x="572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862064" y="4168534"/>
              <a:ext cx="13867" cy="11333"/>
            </a:xfrm>
            <a:custGeom>
              <a:avLst/>
              <a:gdLst/>
              <a:ahLst/>
              <a:cxnLst/>
              <a:rect l="l" t="t" r="r" b="b"/>
              <a:pathLst>
                <a:path w="394" h="322" extrusionOk="0">
                  <a:moveTo>
                    <a:pt x="179" y="0"/>
                  </a:moveTo>
                  <a:cubicBezTo>
                    <a:pt x="90" y="0"/>
                    <a:pt x="18" y="54"/>
                    <a:pt x="1" y="143"/>
                  </a:cubicBezTo>
                  <a:cubicBezTo>
                    <a:pt x="1" y="232"/>
                    <a:pt x="72" y="322"/>
                    <a:pt x="161" y="322"/>
                  </a:cubicBezTo>
                  <a:lnTo>
                    <a:pt x="233" y="322"/>
                  </a:lnTo>
                  <a:cubicBezTo>
                    <a:pt x="304" y="322"/>
                    <a:pt x="375" y="250"/>
                    <a:pt x="393" y="179"/>
                  </a:cubicBezTo>
                  <a:cubicBezTo>
                    <a:pt x="393" y="90"/>
                    <a:pt x="32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992075" y="4168534"/>
              <a:ext cx="13832" cy="11333"/>
            </a:xfrm>
            <a:custGeom>
              <a:avLst/>
              <a:gdLst/>
              <a:ahLst/>
              <a:cxnLst/>
              <a:rect l="l" t="t" r="r" b="b"/>
              <a:pathLst>
                <a:path w="393" h="322" extrusionOk="0">
                  <a:moveTo>
                    <a:pt x="161" y="0"/>
                  </a:moveTo>
                  <a:cubicBezTo>
                    <a:pt x="89" y="0"/>
                    <a:pt x="18" y="54"/>
                    <a:pt x="0" y="143"/>
                  </a:cubicBezTo>
                  <a:cubicBezTo>
                    <a:pt x="0" y="232"/>
                    <a:pt x="71" y="322"/>
                    <a:pt x="161" y="322"/>
                  </a:cubicBezTo>
                  <a:lnTo>
                    <a:pt x="232" y="322"/>
                  </a:lnTo>
                  <a:cubicBezTo>
                    <a:pt x="303" y="322"/>
                    <a:pt x="375" y="250"/>
                    <a:pt x="393" y="179"/>
                  </a:cubicBezTo>
                  <a:cubicBezTo>
                    <a:pt x="393" y="90"/>
                    <a:pt x="321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FC1F4D-CF6C-4B4D-89C0-BAE6473A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66" y="3458812"/>
            <a:ext cx="5353876" cy="828675"/>
          </a:xfrm>
          <a:prstGeom prst="rect">
            <a:avLst/>
          </a:prstGeom>
        </p:spPr>
      </p:pic>
      <p:sp>
        <p:nvSpPr>
          <p:cNvPr id="1046" name="Google Shape;1046;p50"/>
          <p:cNvSpPr txBox="1">
            <a:spLocks noGrp="1"/>
          </p:cNvSpPr>
          <p:nvPr>
            <p:ph type="subTitle" idx="1"/>
          </p:nvPr>
        </p:nvSpPr>
        <p:spPr>
          <a:xfrm>
            <a:off x="2615920" y="3498593"/>
            <a:ext cx="44481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Aștept intrebările dumneavoastră!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0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"/>
          <p:cNvSpPr txBox="1">
            <a:spLocks noGrp="1"/>
          </p:cNvSpPr>
          <p:nvPr>
            <p:ph type="title"/>
          </p:nvPr>
        </p:nvSpPr>
        <p:spPr>
          <a:xfrm>
            <a:off x="-1040561" y="889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Sisteme de siguran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ță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2"/>
          <p:cNvSpPr txBox="1">
            <a:spLocks noGrp="1"/>
          </p:cNvSpPr>
          <p:nvPr>
            <p:ph type="body" idx="4294967295"/>
          </p:nvPr>
        </p:nvSpPr>
        <p:spPr>
          <a:xfrm>
            <a:off x="329355" y="358593"/>
            <a:ext cx="4562629" cy="2977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Ușurează deplasările lungi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o funcționalitate permanentă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eficace in momentele de neatenție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 duce la evitarea urmărilor tragice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Stochează informații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ât din interiul cât și din exteriorul mașinii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Centura de siguranță salvează vieți. Chiar și în camioane - Cargo &amp; Bus">
            <a:extLst>
              <a:ext uri="{FF2B5EF4-FFF2-40B4-BE49-F238E27FC236}">
                <a16:creationId xmlns:a16="http://schemas.microsoft.com/office/drawing/2014/main" id="{F2879FCC-816A-4589-ADCC-6C7CE8D4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Centura de siguranță salvează vieți. Chiar și în camioane - Cargo &amp; Bus">
            <a:extLst>
              <a:ext uri="{FF2B5EF4-FFF2-40B4-BE49-F238E27FC236}">
                <a16:creationId xmlns:a16="http://schemas.microsoft.com/office/drawing/2014/main" id="{E7E7726A-8714-45F6-AAD9-4DD10BD13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トラフィックジャムパイロット（渋滞運転機能） エンジニアトーク | Honda">
            <a:extLst>
              <a:ext uri="{FF2B5EF4-FFF2-40B4-BE49-F238E27FC236}">
                <a16:creationId xmlns:a16="http://schemas.microsoft.com/office/drawing/2014/main" id="{18195E8D-72CD-4C06-B359-043D7160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62" y="3296374"/>
            <a:ext cx="3050178" cy="1715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torsportul e ca un drog. Odată ce te-ai apucat e greu să renunți”">
            <a:extLst>
              <a:ext uri="{FF2B5EF4-FFF2-40B4-BE49-F238E27FC236}">
                <a16:creationId xmlns:a16="http://schemas.microsoft.com/office/drawing/2014/main" id="{FBD2FD68-35E0-4FD6-9430-4DA7F5C0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00" y="-317501"/>
            <a:ext cx="2749578" cy="1834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74252-36C8-4789-80D7-E7C93059C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67" y="3121153"/>
            <a:ext cx="3259204" cy="1834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ACC8BA-A78E-4197-9D94-566D741A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75" y="1383236"/>
            <a:ext cx="3188562" cy="19131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34D0-7510-454D-AD72-CF4C4151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15" y="431594"/>
            <a:ext cx="7704000" cy="57270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Structură de comunicații CAN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oogle Shape;579;p35">
            <a:extLst>
              <a:ext uri="{FF2B5EF4-FFF2-40B4-BE49-F238E27FC236}">
                <a16:creationId xmlns:a16="http://schemas.microsoft.com/office/drawing/2014/main" id="{5633EA97-6309-43F1-A466-2B233BCBE425}"/>
              </a:ext>
            </a:extLst>
          </p:cNvPr>
          <p:cNvGrpSpPr/>
          <p:nvPr/>
        </p:nvGrpSpPr>
        <p:grpSpPr>
          <a:xfrm rot="19732669">
            <a:off x="-2665392" y="-122859"/>
            <a:ext cx="6014663" cy="2254306"/>
            <a:chOff x="3354225" y="2000525"/>
            <a:chExt cx="2318650" cy="894900"/>
          </a:xfrm>
        </p:grpSpPr>
        <p:sp>
          <p:nvSpPr>
            <p:cNvPr id="12" name="Google Shape;580;p35">
              <a:extLst>
                <a:ext uri="{FF2B5EF4-FFF2-40B4-BE49-F238E27FC236}">
                  <a16:creationId xmlns:a16="http://schemas.microsoft.com/office/drawing/2014/main" id="{4D4F75C6-FFB7-4CD2-8785-22BFF7440DDA}"/>
                </a:ext>
              </a:extLst>
            </p:cNvPr>
            <p:cNvSpPr/>
            <p:nvPr/>
          </p:nvSpPr>
          <p:spPr>
            <a:xfrm>
              <a:off x="3357175" y="2032325"/>
              <a:ext cx="2313325" cy="861600"/>
            </a:xfrm>
            <a:custGeom>
              <a:avLst/>
              <a:gdLst/>
              <a:ahLst/>
              <a:cxnLst/>
              <a:rect l="l" t="t" r="r" b="b"/>
              <a:pathLst>
                <a:path w="92533" h="34464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8"/>
                    <a:pt x="68749" y="14568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3"/>
                  </a:cubicBezTo>
                  <a:cubicBezTo>
                    <a:pt x="62690" y="10026"/>
                    <a:pt x="60207" y="7119"/>
                    <a:pt x="55900" y="7119"/>
                  </a:cubicBezTo>
                  <a:cubicBezTo>
                    <a:pt x="55258" y="7119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7"/>
                    <a:pt x="38935" y="20407"/>
                  </a:cubicBezTo>
                  <a:cubicBezTo>
                    <a:pt x="38642" y="20465"/>
                    <a:pt x="38379" y="20497"/>
                    <a:pt x="38134" y="20497"/>
                  </a:cubicBezTo>
                  <a:cubicBezTo>
                    <a:pt x="36972" y="20497"/>
                    <a:pt x="36226" y="19790"/>
                    <a:pt x="34595" y="17874"/>
                  </a:cubicBezTo>
                  <a:cubicBezTo>
                    <a:pt x="32869" y="15869"/>
                    <a:pt x="30389" y="12966"/>
                    <a:pt x="26092" y="12966"/>
                  </a:cubicBezTo>
                  <a:cubicBezTo>
                    <a:pt x="25445" y="12966"/>
                    <a:pt x="24756" y="13032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6"/>
                    <a:pt x="9110" y="26258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4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3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3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1"/>
                    <a:pt x="77596" y="16114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2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1;p35">
              <a:extLst>
                <a:ext uri="{FF2B5EF4-FFF2-40B4-BE49-F238E27FC236}">
                  <a16:creationId xmlns:a16="http://schemas.microsoft.com/office/drawing/2014/main" id="{C1A9F272-5DC9-4E32-BF03-62C21086DD3B}"/>
                </a:ext>
              </a:extLst>
            </p:cNvPr>
            <p:cNvSpPr/>
            <p:nvPr/>
          </p:nvSpPr>
          <p:spPr>
            <a:xfrm>
              <a:off x="3440725" y="2123300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5"/>
                  </a:lnTo>
                  <a:lnTo>
                    <a:pt x="84220" y="500"/>
                  </a:lnTo>
                  <a:lnTo>
                    <a:pt x="85956" y="155"/>
                  </a:lnTo>
                  <a:lnTo>
                    <a:pt x="85920" y="1"/>
                  </a:lnTo>
                  <a:close/>
                  <a:moveTo>
                    <a:pt x="82460" y="690"/>
                  </a:moveTo>
                  <a:lnTo>
                    <a:pt x="80938" y="988"/>
                  </a:lnTo>
                  <a:cubicBezTo>
                    <a:pt x="80854" y="999"/>
                    <a:pt x="80783" y="1011"/>
                    <a:pt x="80700" y="1035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0"/>
                  </a:cubicBezTo>
                  <a:lnTo>
                    <a:pt x="82484" y="833"/>
                  </a:lnTo>
                  <a:lnTo>
                    <a:pt x="82460" y="690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5"/>
                  </a:cubicBezTo>
                  <a:lnTo>
                    <a:pt x="77584" y="2664"/>
                  </a:lnTo>
                  <a:cubicBezTo>
                    <a:pt x="78060" y="2296"/>
                    <a:pt x="78547" y="1998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1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3"/>
                  </a:moveTo>
                  <a:cubicBezTo>
                    <a:pt x="51517" y="6755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1"/>
                  </a:cubicBezTo>
                  <a:lnTo>
                    <a:pt x="51719" y="6886"/>
                  </a:lnTo>
                  <a:lnTo>
                    <a:pt x="51707" y="6743"/>
                  </a:lnTo>
                  <a:close/>
                  <a:moveTo>
                    <a:pt x="53503" y="6755"/>
                  </a:moveTo>
                  <a:lnTo>
                    <a:pt x="53479" y="6898"/>
                  </a:lnTo>
                  <a:cubicBezTo>
                    <a:pt x="54050" y="6993"/>
                    <a:pt x="54585" y="7171"/>
                    <a:pt x="55120" y="7457"/>
                  </a:cubicBezTo>
                  <a:lnTo>
                    <a:pt x="55203" y="7314"/>
                  </a:lnTo>
                  <a:cubicBezTo>
                    <a:pt x="54644" y="7029"/>
                    <a:pt x="54097" y="6838"/>
                    <a:pt x="53503" y="6755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0"/>
                    <a:pt x="73196" y="7921"/>
                    <a:pt x="73077" y="8099"/>
                  </a:cubicBezTo>
                  <a:lnTo>
                    <a:pt x="73196" y="8182"/>
                  </a:lnTo>
                  <a:cubicBezTo>
                    <a:pt x="73315" y="8004"/>
                    <a:pt x="73434" y="7802"/>
                    <a:pt x="73553" y="7623"/>
                  </a:cubicBezTo>
                  <a:cubicBezTo>
                    <a:pt x="73767" y="7302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8"/>
                  </a:cubicBezTo>
                  <a:lnTo>
                    <a:pt x="57903" y="9609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0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7"/>
                    <a:pt x="45059" y="11191"/>
                    <a:pt x="44691" y="11750"/>
                  </a:cubicBezTo>
                  <a:lnTo>
                    <a:pt x="44810" y="11833"/>
                  </a:lnTo>
                  <a:cubicBezTo>
                    <a:pt x="45178" y="11298"/>
                    <a:pt x="45535" y="10822"/>
                    <a:pt x="45868" y="10406"/>
                  </a:cubicBezTo>
                  <a:lnTo>
                    <a:pt x="45749" y="10323"/>
                  </a:lnTo>
                  <a:close/>
                  <a:moveTo>
                    <a:pt x="59080" y="10941"/>
                  </a:moveTo>
                  <a:lnTo>
                    <a:pt x="58961" y="11048"/>
                  </a:lnTo>
                  <a:cubicBezTo>
                    <a:pt x="59318" y="11453"/>
                    <a:pt x="59734" y="11928"/>
                    <a:pt x="60174" y="12356"/>
                  </a:cubicBezTo>
                  <a:lnTo>
                    <a:pt x="60281" y="12237"/>
                  </a:lnTo>
                  <a:cubicBezTo>
                    <a:pt x="59829" y="11809"/>
                    <a:pt x="59413" y="11346"/>
                    <a:pt x="59080" y="10941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39"/>
                  </a:cubicBezTo>
                  <a:lnTo>
                    <a:pt x="24486" y="12785"/>
                  </a:lnTo>
                  <a:cubicBezTo>
                    <a:pt x="23927" y="12606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6"/>
                    <a:pt x="68832" y="12939"/>
                    <a:pt x="68320" y="13225"/>
                  </a:cubicBezTo>
                  <a:lnTo>
                    <a:pt x="68392" y="13355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5"/>
                  </a:cubicBezTo>
                  <a:lnTo>
                    <a:pt x="19349" y="13486"/>
                  </a:lnTo>
                  <a:cubicBezTo>
                    <a:pt x="19848" y="13236"/>
                    <a:pt x="20419" y="13022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7"/>
                  </a:moveTo>
                  <a:lnTo>
                    <a:pt x="61577" y="13486"/>
                  </a:lnTo>
                  <a:cubicBezTo>
                    <a:pt x="62101" y="13819"/>
                    <a:pt x="62648" y="14033"/>
                    <a:pt x="63207" y="14188"/>
                  </a:cubicBezTo>
                  <a:lnTo>
                    <a:pt x="63254" y="14057"/>
                  </a:lnTo>
                  <a:cubicBezTo>
                    <a:pt x="62695" y="13914"/>
                    <a:pt x="62172" y="13700"/>
                    <a:pt x="61649" y="13367"/>
                  </a:cubicBezTo>
                  <a:close/>
                  <a:moveTo>
                    <a:pt x="66703" y="13890"/>
                  </a:moveTo>
                  <a:cubicBezTo>
                    <a:pt x="66477" y="13950"/>
                    <a:pt x="66263" y="14009"/>
                    <a:pt x="66025" y="14057"/>
                  </a:cubicBezTo>
                  <a:cubicBezTo>
                    <a:pt x="65668" y="14128"/>
                    <a:pt x="65312" y="14176"/>
                    <a:pt x="64979" y="14188"/>
                  </a:cubicBezTo>
                  <a:lnTo>
                    <a:pt x="64990" y="14330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2"/>
                    <a:pt x="66525" y="14093"/>
                    <a:pt x="66750" y="14033"/>
                  </a:cubicBezTo>
                  <a:lnTo>
                    <a:pt x="66703" y="13890"/>
                  </a:lnTo>
                  <a:close/>
                  <a:moveTo>
                    <a:pt x="43728" y="13248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4"/>
                    <a:pt x="43739" y="13486"/>
                  </a:cubicBezTo>
                  <a:lnTo>
                    <a:pt x="43846" y="13320"/>
                  </a:lnTo>
                  <a:lnTo>
                    <a:pt x="43728" y="13248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1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4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3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2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2"/>
                    <a:pt x="29362" y="17173"/>
                    <a:pt x="29695" y="17529"/>
                  </a:cubicBezTo>
                  <a:lnTo>
                    <a:pt x="29814" y="17422"/>
                  </a:lnTo>
                  <a:cubicBezTo>
                    <a:pt x="29469" y="17066"/>
                    <a:pt x="29136" y="16685"/>
                    <a:pt x="28827" y="16316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5"/>
                    <a:pt x="40552" y="17518"/>
                  </a:cubicBezTo>
                  <a:lnTo>
                    <a:pt x="40659" y="17613"/>
                  </a:lnTo>
                  <a:cubicBezTo>
                    <a:pt x="41052" y="17220"/>
                    <a:pt x="41432" y="16792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39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6"/>
                    <a:pt x="15163" y="17422"/>
                    <a:pt x="15472" y="17006"/>
                  </a:cubicBezTo>
                  <a:lnTo>
                    <a:pt x="15365" y="16923"/>
                  </a:lnTo>
                  <a:close/>
                  <a:moveTo>
                    <a:pt x="39220" y="18647"/>
                  </a:moveTo>
                  <a:cubicBezTo>
                    <a:pt x="38733" y="18992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099"/>
                    <a:pt x="39304" y="18766"/>
                  </a:cubicBezTo>
                  <a:lnTo>
                    <a:pt x="39220" y="18647"/>
                  </a:lnTo>
                  <a:close/>
                  <a:moveTo>
                    <a:pt x="31074" y="18647"/>
                  </a:moveTo>
                  <a:lnTo>
                    <a:pt x="30979" y="18766"/>
                  </a:lnTo>
                  <a:cubicBezTo>
                    <a:pt x="31491" y="19182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7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1"/>
                    <a:pt x="34630" y="20193"/>
                    <a:pt x="34820" y="20193"/>
                  </a:cubicBezTo>
                  <a:cubicBezTo>
                    <a:pt x="35189" y="20193"/>
                    <a:pt x="35593" y="20158"/>
                    <a:pt x="36022" y="20086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8"/>
                    <a:pt x="12773" y="20835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5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4"/>
                  </a:cubicBezTo>
                  <a:lnTo>
                    <a:pt x="7005" y="25747"/>
                  </a:lnTo>
                  <a:cubicBezTo>
                    <a:pt x="7588" y="25604"/>
                    <a:pt x="8147" y="25378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0"/>
                  </a:lnTo>
                  <a:lnTo>
                    <a:pt x="5269" y="26127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0"/>
                  </a:lnTo>
                  <a:lnTo>
                    <a:pt x="1773" y="26805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2;p35">
              <a:extLst>
                <a:ext uri="{FF2B5EF4-FFF2-40B4-BE49-F238E27FC236}">
                  <a16:creationId xmlns:a16="http://schemas.microsoft.com/office/drawing/2014/main" id="{4124414D-C9A1-4248-B501-B167EF50D674}"/>
                </a:ext>
              </a:extLst>
            </p:cNvPr>
            <p:cNvSpPr/>
            <p:nvPr/>
          </p:nvSpPr>
          <p:spPr>
            <a:xfrm>
              <a:off x="3354225" y="2000525"/>
              <a:ext cx="2318650" cy="894900"/>
            </a:xfrm>
            <a:custGeom>
              <a:avLst/>
              <a:gdLst/>
              <a:ahLst/>
              <a:cxnLst/>
              <a:rect l="l" t="t" r="r" b="b"/>
              <a:pathLst>
                <a:path w="92746" h="35796" extrusionOk="0">
                  <a:moveTo>
                    <a:pt x="91224" y="0"/>
                  </a:moveTo>
                  <a:lnTo>
                    <a:pt x="83613" y="1487"/>
                  </a:lnTo>
                  <a:cubicBezTo>
                    <a:pt x="78249" y="2533"/>
                    <a:pt x="75681" y="6553"/>
                    <a:pt x="73612" y="9764"/>
                  </a:cubicBezTo>
                  <a:cubicBezTo>
                    <a:pt x="71816" y="12570"/>
                    <a:pt x="70698" y="14175"/>
                    <a:pt x="68724" y="14568"/>
                  </a:cubicBezTo>
                  <a:cubicBezTo>
                    <a:pt x="68483" y="14614"/>
                    <a:pt x="68271" y="14642"/>
                    <a:pt x="68073" y="14642"/>
                  </a:cubicBezTo>
                  <a:cubicBezTo>
                    <a:pt x="67207" y="14642"/>
                    <a:pt x="66611" y="14107"/>
                    <a:pt x="65014" y="12249"/>
                  </a:cubicBezTo>
                  <a:cubicBezTo>
                    <a:pt x="63967" y="11012"/>
                    <a:pt x="62754" y="9609"/>
                    <a:pt x="61077" y="8574"/>
                  </a:cubicBezTo>
                  <a:cubicBezTo>
                    <a:pt x="59517" y="7605"/>
                    <a:pt x="57814" y="7119"/>
                    <a:pt x="55987" y="7119"/>
                  </a:cubicBezTo>
                  <a:cubicBezTo>
                    <a:pt x="55280" y="7119"/>
                    <a:pt x="54555" y="7192"/>
                    <a:pt x="53811" y="7338"/>
                  </a:cubicBezTo>
                  <a:cubicBezTo>
                    <a:pt x="48448" y="8396"/>
                    <a:pt x="45868" y="12404"/>
                    <a:pt x="43810" y="15614"/>
                  </a:cubicBezTo>
                  <a:cubicBezTo>
                    <a:pt x="42003" y="18433"/>
                    <a:pt x="40897" y="20038"/>
                    <a:pt x="38911" y="20419"/>
                  </a:cubicBezTo>
                  <a:cubicBezTo>
                    <a:pt x="38669" y="20466"/>
                    <a:pt x="38457" y="20494"/>
                    <a:pt x="38259" y="20494"/>
                  </a:cubicBezTo>
                  <a:cubicBezTo>
                    <a:pt x="37403" y="20494"/>
                    <a:pt x="36806" y="19963"/>
                    <a:pt x="35212" y="18100"/>
                  </a:cubicBezTo>
                  <a:cubicBezTo>
                    <a:pt x="34154" y="16863"/>
                    <a:pt x="32953" y="15472"/>
                    <a:pt x="31276" y="14425"/>
                  </a:cubicBezTo>
                  <a:cubicBezTo>
                    <a:pt x="29708" y="13466"/>
                    <a:pt x="28004" y="12981"/>
                    <a:pt x="26182" y="12981"/>
                  </a:cubicBezTo>
                  <a:cubicBezTo>
                    <a:pt x="25476" y="12981"/>
                    <a:pt x="24751" y="13054"/>
                    <a:pt x="24010" y="13200"/>
                  </a:cubicBezTo>
                  <a:cubicBezTo>
                    <a:pt x="18635" y="14247"/>
                    <a:pt x="16066" y="18266"/>
                    <a:pt x="13997" y="21477"/>
                  </a:cubicBezTo>
                  <a:cubicBezTo>
                    <a:pt x="12201" y="24284"/>
                    <a:pt x="11083" y="25889"/>
                    <a:pt x="9109" y="26282"/>
                  </a:cubicBezTo>
                  <a:lnTo>
                    <a:pt x="0" y="28065"/>
                  </a:lnTo>
                  <a:lnTo>
                    <a:pt x="1522" y="35795"/>
                  </a:lnTo>
                  <a:lnTo>
                    <a:pt x="10632" y="34011"/>
                  </a:lnTo>
                  <a:cubicBezTo>
                    <a:pt x="15995" y="32953"/>
                    <a:pt x="18563" y="28934"/>
                    <a:pt x="20633" y="25723"/>
                  </a:cubicBezTo>
                  <a:cubicBezTo>
                    <a:pt x="22428" y="22916"/>
                    <a:pt x="23546" y="21311"/>
                    <a:pt x="25520" y="20930"/>
                  </a:cubicBezTo>
                  <a:cubicBezTo>
                    <a:pt x="25767" y="20880"/>
                    <a:pt x="25983" y="20850"/>
                    <a:pt x="26185" y="20850"/>
                  </a:cubicBezTo>
                  <a:cubicBezTo>
                    <a:pt x="27040" y="20850"/>
                    <a:pt x="27633" y="21391"/>
                    <a:pt x="29231" y="23249"/>
                  </a:cubicBezTo>
                  <a:cubicBezTo>
                    <a:pt x="30277" y="24474"/>
                    <a:pt x="31490" y="25877"/>
                    <a:pt x="33167" y="26912"/>
                  </a:cubicBezTo>
                  <a:cubicBezTo>
                    <a:pt x="34727" y="27881"/>
                    <a:pt x="36430" y="28367"/>
                    <a:pt x="38257" y="28367"/>
                  </a:cubicBezTo>
                  <a:cubicBezTo>
                    <a:pt x="38964" y="28367"/>
                    <a:pt x="39690" y="28295"/>
                    <a:pt x="40433" y="28149"/>
                  </a:cubicBezTo>
                  <a:cubicBezTo>
                    <a:pt x="45796" y="27090"/>
                    <a:pt x="48365" y="23083"/>
                    <a:pt x="50434" y="19872"/>
                  </a:cubicBezTo>
                  <a:cubicBezTo>
                    <a:pt x="52230" y="17065"/>
                    <a:pt x="53348" y="15460"/>
                    <a:pt x="55322" y="15067"/>
                  </a:cubicBezTo>
                  <a:cubicBezTo>
                    <a:pt x="55563" y="15021"/>
                    <a:pt x="55775" y="14993"/>
                    <a:pt x="55973" y="14993"/>
                  </a:cubicBezTo>
                  <a:cubicBezTo>
                    <a:pt x="56838" y="14993"/>
                    <a:pt x="57435" y="15528"/>
                    <a:pt x="59032" y="17386"/>
                  </a:cubicBezTo>
                  <a:cubicBezTo>
                    <a:pt x="60078" y="18623"/>
                    <a:pt x="61291" y="20014"/>
                    <a:pt x="62968" y="21061"/>
                  </a:cubicBezTo>
                  <a:cubicBezTo>
                    <a:pt x="64535" y="22025"/>
                    <a:pt x="66245" y="22509"/>
                    <a:pt x="68080" y="22509"/>
                  </a:cubicBezTo>
                  <a:cubicBezTo>
                    <a:pt x="68780" y="22509"/>
                    <a:pt x="69499" y="22439"/>
                    <a:pt x="70234" y="22298"/>
                  </a:cubicBezTo>
                  <a:cubicBezTo>
                    <a:pt x="75598" y="21239"/>
                    <a:pt x="78178" y="17220"/>
                    <a:pt x="80235" y="14009"/>
                  </a:cubicBezTo>
                  <a:cubicBezTo>
                    <a:pt x="82043" y="11202"/>
                    <a:pt x="83149" y="9597"/>
                    <a:pt x="85135" y="9216"/>
                  </a:cubicBezTo>
                  <a:lnTo>
                    <a:pt x="92746" y="7730"/>
                  </a:lnTo>
                  <a:lnTo>
                    <a:pt x="9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3;p35">
              <a:extLst>
                <a:ext uri="{FF2B5EF4-FFF2-40B4-BE49-F238E27FC236}">
                  <a16:creationId xmlns:a16="http://schemas.microsoft.com/office/drawing/2014/main" id="{56B0B869-7190-4BD3-9067-A6450BB7C677}"/>
                </a:ext>
              </a:extLst>
            </p:cNvPr>
            <p:cNvSpPr/>
            <p:nvPr/>
          </p:nvSpPr>
          <p:spPr>
            <a:xfrm>
              <a:off x="3356300" y="2013300"/>
              <a:ext cx="2315400" cy="871125"/>
            </a:xfrm>
            <a:custGeom>
              <a:avLst/>
              <a:gdLst/>
              <a:ahLst/>
              <a:cxnLst/>
              <a:rect l="l" t="t" r="r" b="b"/>
              <a:pathLst>
                <a:path w="92616" h="34845" extrusionOk="0">
                  <a:moveTo>
                    <a:pt x="91283" y="0"/>
                  </a:moveTo>
                  <a:lnTo>
                    <a:pt x="83661" y="1487"/>
                  </a:lnTo>
                  <a:cubicBezTo>
                    <a:pt x="78476" y="2498"/>
                    <a:pt x="75966" y="6410"/>
                    <a:pt x="73945" y="9562"/>
                  </a:cubicBezTo>
                  <a:cubicBezTo>
                    <a:pt x="72125" y="12392"/>
                    <a:pt x="70912" y="14140"/>
                    <a:pt x="68760" y="14556"/>
                  </a:cubicBezTo>
                  <a:cubicBezTo>
                    <a:pt x="68490" y="14607"/>
                    <a:pt x="68248" y="14635"/>
                    <a:pt x="68023" y="14635"/>
                  </a:cubicBezTo>
                  <a:cubicBezTo>
                    <a:pt x="66932" y="14635"/>
                    <a:pt x="66239" y="13978"/>
                    <a:pt x="64621" y="12095"/>
                  </a:cubicBezTo>
                  <a:cubicBezTo>
                    <a:pt x="62876" y="10050"/>
                    <a:pt x="60350" y="7098"/>
                    <a:pt x="55967" y="7098"/>
                  </a:cubicBezTo>
                  <a:cubicBezTo>
                    <a:pt x="55304" y="7098"/>
                    <a:pt x="54599" y="7166"/>
                    <a:pt x="53847" y="7314"/>
                  </a:cubicBezTo>
                  <a:cubicBezTo>
                    <a:pt x="48662" y="8325"/>
                    <a:pt x="46141" y="12237"/>
                    <a:pt x="44120" y="15389"/>
                  </a:cubicBezTo>
                  <a:cubicBezTo>
                    <a:pt x="42312" y="18219"/>
                    <a:pt x="41087" y="19967"/>
                    <a:pt x="38935" y="20383"/>
                  </a:cubicBezTo>
                  <a:cubicBezTo>
                    <a:pt x="38667" y="20434"/>
                    <a:pt x="38426" y="20462"/>
                    <a:pt x="38202" y="20462"/>
                  </a:cubicBezTo>
                  <a:cubicBezTo>
                    <a:pt x="37115" y="20462"/>
                    <a:pt x="36415" y="19805"/>
                    <a:pt x="34808" y="17922"/>
                  </a:cubicBezTo>
                  <a:cubicBezTo>
                    <a:pt x="33059" y="15873"/>
                    <a:pt x="30527" y="12932"/>
                    <a:pt x="26122" y="12932"/>
                  </a:cubicBezTo>
                  <a:cubicBezTo>
                    <a:pt x="25465" y="12932"/>
                    <a:pt x="24766" y="12998"/>
                    <a:pt x="24022" y="13141"/>
                  </a:cubicBezTo>
                  <a:cubicBezTo>
                    <a:pt x="18837" y="14152"/>
                    <a:pt x="16328" y="18065"/>
                    <a:pt x="14306" y="21216"/>
                  </a:cubicBezTo>
                  <a:cubicBezTo>
                    <a:pt x="12487" y="24046"/>
                    <a:pt x="11274" y="25794"/>
                    <a:pt x="9121" y="26211"/>
                  </a:cubicBezTo>
                  <a:lnTo>
                    <a:pt x="0" y="27994"/>
                  </a:lnTo>
                  <a:lnTo>
                    <a:pt x="1344" y="34844"/>
                  </a:lnTo>
                  <a:lnTo>
                    <a:pt x="10453" y="33060"/>
                  </a:lnTo>
                  <a:cubicBezTo>
                    <a:pt x="15638" y="32050"/>
                    <a:pt x="18159" y="28149"/>
                    <a:pt x="20181" y="24986"/>
                  </a:cubicBezTo>
                  <a:cubicBezTo>
                    <a:pt x="21989" y="22167"/>
                    <a:pt x="23214" y="20407"/>
                    <a:pt x="25366" y="19991"/>
                  </a:cubicBezTo>
                  <a:cubicBezTo>
                    <a:pt x="25631" y="19941"/>
                    <a:pt x="25870" y="19913"/>
                    <a:pt x="26092" y="19913"/>
                  </a:cubicBezTo>
                  <a:cubicBezTo>
                    <a:pt x="27183" y="19913"/>
                    <a:pt x="27882" y="20577"/>
                    <a:pt x="29492" y="22465"/>
                  </a:cubicBezTo>
                  <a:cubicBezTo>
                    <a:pt x="31237" y="24509"/>
                    <a:pt x="33762" y="27450"/>
                    <a:pt x="38149" y="27450"/>
                  </a:cubicBezTo>
                  <a:cubicBezTo>
                    <a:pt x="38815" y="27450"/>
                    <a:pt x="39523" y="27382"/>
                    <a:pt x="40279" y="27233"/>
                  </a:cubicBezTo>
                  <a:cubicBezTo>
                    <a:pt x="45463" y="26222"/>
                    <a:pt x="47973" y="22322"/>
                    <a:pt x="49994" y="19170"/>
                  </a:cubicBezTo>
                  <a:cubicBezTo>
                    <a:pt x="51814" y="16340"/>
                    <a:pt x="53027" y="14580"/>
                    <a:pt x="55179" y="14176"/>
                  </a:cubicBezTo>
                  <a:cubicBezTo>
                    <a:pt x="55449" y="14125"/>
                    <a:pt x="55691" y="14097"/>
                    <a:pt x="55916" y="14097"/>
                  </a:cubicBezTo>
                  <a:cubicBezTo>
                    <a:pt x="57007" y="14097"/>
                    <a:pt x="57701" y="14754"/>
                    <a:pt x="59318" y="16637"/>
                  </a:cubicBezTo>
                  <a:cubicBezTo>
                    <a:pt x="61063" y="18682"/>
                    <a:pt x="63588" y="21623"/>
                    <a:pt x="67966" y="21623"/>
                  </a:cubicBezTo>
                  <a:cubicBezTo>
                    <a:pt x="68631" y="21623"/>
                    <a:pt x="69338" y="21555"/>
                    <a:pt x="70092" y="21406"/>
                  </a:cubicBezTo>
                  <a:cubicBezTo>
                    <a:pt x="75277" y="20395"/>
                    <a:pt x="77798" y="16495"/>
                    <a:pt x="79819" y="13343"/>
                  </a:cubicBezTo>
                  <a:cubicBezTo>
                    <a:pt x="81627" y="10513"/>
                    <a:pt x="82852" y="8765"/>
                    <a:pt x="85004" y="8349"/>
                  </a:cubicBezTo>
                  <a:lnTo>
                    <a:pt x="92615" y="6862"/>
                  </a:lnTo>
                  <a:lnTo>
                    <a:pt x="912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4;p35">
              <a:extLst>
                <a:ext uri="{FF2B5EF4-FFF2-40B4-BE49-F238E27FC236}">
                  <a16:creationId xmlns:a16="http://schemas.microsoft.com/office/drawing/2014/main" id="{7D58FB3E-B9E2-4E23-87D0-21F2EE5FF6AE}"/>
                </a:ext>
              </a:extLst>
            </p:cNvPr>
            <p:cNvSpPr/>
            <p:nvPr/>
          </p:nvSpPr>
          <p:spPr>
            <a:xfrm>
              <a:off x="3357175" y="2017450"/>
              <a:ext cx="2313325" cy="861625"/>
            </a:xfrm>
            <a:custGeom>
              <a:avLst/>
              <a:gdLst/>
              <a:ahLst/>
              <a:cxnLst/>
              <a:rect l="l" t="t" r="r" b="b"/>
              <a:pathLst>
                <a:path w="92533" h="34465" extrusionOk="0">
                  <a:moveTo>
                    <a:pt x="91272" y="1"/>
                  </a:moveTo>
                  <a:lnTo>
                    <a:pt x="83661" y="1487"/>
                  </a:lnTo>
                  <a:cubicBezTo>
                    <a:pt x="78560" y="2486"/>
                    <a:pt x="76086" y="6363"/>
                    <a:pt x="74088" y="9467"/>
                  </a:cubicBezTo>
                  <a:cubicBezTo>
                    <a:pt x="72245" y="12345"/>
                    <a:pt x="70996" y="14129"/>
                    <a:pt x="68749" y="14569"/>
                  </a:cubicBezTo>
                  <a:cubicBezTo>
                    <a:pt x="68462" y="14626"/>
                    <a:pt x="68204" y="14657"/>
                    <a:pt x="67963" y="14657"/>
                  </a:cubicBezTo>
                  <a:cubicBezTo>
                    <a:pt x="66804" y="14657"/>
                    <a:pt x="66042" y="13943"/>
                    <a:pt x="64408" y="12024"/>
                  </a:cubicBezTo>
                  <a:cubicBezTo>
                    <a:pt x="62690" y="10027"/>
                    <a:pt x="60207" y="7120"/>
                    <a:pt x="55900" y="7120"/>
                  </a:cubicBezTo>
                  <a:cubicBezTo>
                    <a:pt x="55258" y="7120"/>
                    <a:pt x="54575" y="7184"/>
                    <a:pt x="53848" y="7326"/>
                  </a:cubicBezTo>
                  <a:cubicBezTo>
                    <a:pt x="48746" y="8325"/>
                    <a:pt x="46261" y="12202"/>
                    <a:pt x="44275" y="15318"/>
                  </a:cubicBezTo>
                  <a:cubicBezTo>
                    <a:pt x="42432" y="18184"/>
                    <a:pt x="41183" y="19968"/>
                    <a:pt x="38935" y="20408"/>
                  </a:cubicBezTo>
                  <a:cubicBezTo>
                    <a:pt x="38642" y="20466"/>
                    <a:pt x="38379" y="20497"/>
                    <a:pt x="38134" y="20497"/>
                  </a:cubicBezTo>
                  <a:cubicBezTo>
                    <a:pt x="36972" y="20497"/>
                    <a:pt x="36226" y="19791"/>
                    <a:pt x="34595" y="17875"/>
                  </a:cubicBezTo>
                  <a:cubicBezTo>
                    <a:pt x="32869" y="15870"/>
                    <a:pt x="30389" y="12967"/>
                    <a:pt x="26092" y="12967"/>
                  </a:cubicBezTo>
                  <a:cubicBezTo>
                    <a:pt x="25445" y="12967"/>
                    <a:pt x="24756" y="13033"/>
                    <a:pt x="24023" y="13177"/>
                  </a:cubicBezTo>
                  <a:cubicBezTo>
                    <a:pt x="18921" y="14164"/>
                    <a:pt x="16436" y="18053"/>
                    <a:pt x="14450" y="21157"/>
                  </a:cubicBezTo>
                  <a:cubicBezTo>
                    <a:pt x="12607" y="24023"/>
                    <a:pt x="11358" y="25807"/>
                    <a:pt x="9110" y="26259"/>
                  </a:cubicBezTo>
                  <a:lnTo>
                    <a:pt x="1" y="28042"/>
                  </a:lnTo>
                  <a:lnTo>
                    <a:pt x="1262" y="34464"/>
                  </a:lnTo>
                  <a:lnTo>
                    <a:pt x="10371" y="32680"/>
                  </a:lnTo>
                  <a:cubicBezTo>
                    <a:pt x="15472" y="31681"/>
                    <a:pt x="17958" y="27805"/>
                    <a:pt x="19956" y="24689"/>
                  </a:cubicBezTo>
                  <a:cubicBezTo>
                    <a:pt x="21787" y="21823"/>
                    <a:pt x="23036" y="20039"/>
                    <a:pt x="25283" y="19599"/>
                  </a:cubicBezTo>
                  <a:cubicBezTo>
                    <a:pt x="25577" y="19541"/>
                    <a:pt x="25840" y="19510"/>
                    <a:pt x="26085" y="19510"/>
                  </a:cubicBezTo>
                  <a:cubicBezTo>
                    <a:pt x="27247" y="19510"/>
                    <a:pt x="27993" y="20216"/>
                    <a:pt x="29624" y="22132"/>
                  </a:cubicBezTo>
                  <a:cubicBezTo>
                    <a:pt x="31350" y="24137"/>
                    <a:pt x="33830" y="27040"/>
                    <a:pt x="38127" y="27040"/>
                  </a:cubicBezTo>
                  <a:cubicBezTo>
                    <a:pt x="38774" y="27040"/>
                    <a:pt x="39463" y="26974"/>
                    <a:pt x="40196" y="26829"/>
                  </a:cubicBezTo>
                  <a:cubicBezTo>
                    <a:pt x="45298" y="25842"/>
                    <a:pt x="47783" y="21954"/>
                    <a:pt x="49769" y="18850"/>
                  </a:cubicBezTo>
                  <a:cubicBezTo>
                    <a:pt x="51612" y="15984"/>
                    <a:pt x="52861" y="14200"/>
                    <a:pt x="55109" y="13748"/>
                  </a:cubicBezTo>
                  <a:cubicBezTo>
                    <a:pt x="55393" y="13694"/>
                    <a:pt x="55650" y="13664"/>
                    <a:pt x="55889" y="13664"/>
                  </a:cubicBezTo>
                  <a:cubicBezTo>
                    <a:pt x="57057" y="13664"/>
                    <a:pt x="57810" y="14368"/>
                    <a:pt x="59449" y="16293"/>
                  </a:cubicBezTo>
                  <a:cubicBezTo>
                    <a:pt x="61165" y="18298"/>
                    <a:pt x="63644" y="21201"/>
                    <a:pt x="67948" y="21201"/>
                  </a:cubicBezTo>
                  <a:cubicBezTo>
                    <a:pt x="68596" y="21201"/>
                    <a:pt x="69286" y="21135"/>
                    <a:pt x="70021" y="20990"/>
                  </a:cubicBezTo>
                  <a:cubicBezTo>
                    <a:pt x="75111" y="19992"/>
                    <a:pt x="77596" y="16115"/>
                    <a:pt x="79594" y="13011"/>
                  </a:cubicBezTo>
                  <a:cubicBezTo>
                    <a:pt x="81437" y="10145"/>
                    <a:pt x="82686" y="8361"/>
                    <a:pt x="84922" y="7909"/>
                  </a:cubicBezTo>
                  <a:lnTo>
                    <a:pt x="92533" y="6423"/>
                  </a:lnTo>
                  <a:lnTo>
                    <a:pt x="91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;p35">
              <a:extLst>
                <a:ext uri="{FF2B5EF4-FFF2-40B4-BE49-F238E27FC236}">
                  <a16:creationId xmlns:a16="http://schemas.microsoft.com/office/drawing/2014/main" id="{8BFA3533-832A-4088-B573-03A26FE781C6}"/>
                </a:ext>
              </a:extLst>
            </p:cNvPr>
            <p:cNvSpPr/>
            <p:nvPr/>
          </p:nvSpPr>
          <p:spPr>
            <a:xfrm>
              <a:off x="3440725" y="2108425"/>
              <a:ext cx="2148925" cy="678775"/>
            </a:xfrm>
            <a:custGeom>
              <a:avLst/>
              <a:gdLst/>
              <a:ahLst/>
              <a:cxnLst/>
              <a:rect l="l" t="t" r="r" b="b"/>
              <a:pathLst>
                <a:path w="85957" h="27151" extrusionOk="0">
                  <a:moveTo>
                    <a:pt x="85920" y="1"/>
                  </a:moveTo>
                  <a:lnTo>
                    <a:pt x="84184" y="346"/>
                  </a:lnTo>
                  <a:lnTo>
                    <a:pt x="84220" y="500"/>
                  </a:lnTo>
                  <a:lnTo>
                    <a:pt x="85956" y="156"/>
                  </a:lnTo>
                  <a:lnTo>
                    <a:pt x="85920" y="1"/>
                  </a:lnTo>
                  <a:close/>
                  <a:moveTo>
                    <a:pt x="82460" y="691"/>
                  </a:moveTo>
                  <a:lnTo>
                    <a:pt x="80938" y="988"/>
                  </a:lnTo>
                  <a:cubicBezTo>
                    <a:pt x="80854" y="1000"/>
                    <a:pt x="80783" y="1012"/>
                    <a:pt x="80700" y="1036"/>
                  </a:cubicBezTo>
                  <a:lnTo>
                    <a:pt x="80735" y="1178"/>
                  </a:lnTo>
                  <a:cubicBezTo>
                    <a:pt x="80807" y="1166"/>
                    <a:pt x="80878" y="1154"/>
                    <a:pt x="80973" y="1131"/>
                  </a:cubicBezTo>
                  <a:lnTo>
                    <a:pt x="82484" y="833"/>
                  </a:lnTo>
                  <a:lnTo>
                    <a:pt x="82460" y="691"/>
                  </a:lnTo>
                  <a:close/>
                  <a:moveTo>
                    <a:pt x="79011" y="1606"/>
                  </a:moveTo>
                  <a:cubicBezTo>
                    <a:pt x="78488" y="1868"/>
                    <a:pt x="77977" y="2177"/>
                    <a:pt x="77501" y="2546"/>
                  </a:cubicBezTo>
                  <a:lnTo>
                    <a:pt x="77584" y="2665"/>
                  </a:lnTo>
                  <a:cubicBezTo>
                    <a:pt x="78060" y="2296"/>
                    <a:pt x="78547" y="1999"/>
                    <a:pt x="79071" y="1749"/>
                  </a:cubicBezTo>
                  <a:lnTo>
                    <a:pt x="79011" y="1606"/>
                  </a:lnTo>
                  <a:close/>
                  <a:moveTo>
                    <a:pt x="76193" y="3747"/>
                  </a:moveTo>
                  <a:cubicBezTo>
                    <a:pt x="75812" y="4151"/>
                    <a:pt x="75444" y="4615"/>
                    <a:pt x="75063" y="5126"/>
                  </a:cubicBezTo>
                  <a:lnTo>
                    <a:pt x="75182" y="5222"/>
                  </a:lnTo>
                  <a:cubicBezTo>
                    <a:pt x="75551" y="4698"/>
                    <a:pt x="75919" y="4258"/>
                    <a:pt x="76288" y="3854"/>
                  </a:cubicBezTo>
                  <a:lnTo>
                    <a:pt x="76193" y="3747"/>
                  </a:lnTo>
                  <a:close/>
                  <a:moveTo>
                    <a:pt x="51707" y="6744"/>
                  </a:moveTo>
                  <a:cubicBezTo>
                    <a:pt x="51517" y="6756"/>
                    <a:pt x="51303" y="6779"/>
                    <a:pt x="51112" y="6827"/>
                  </a:cubicBezTo>
                  <a:cubicBezTo>
                    <a:pt x="50720" y="6898"/>
                    <a:pt x="50340" y="7005"/>
                    <a:pt x="49971" y="7136"/>
                  </a:cubicBezTo>
                  <a:lnTo>
                    <a:pt x="50007" y="7279"/>
                  </a:lnTo>
                  <a:cubicBezTo>
                    <a:pt x="50387" y="7160"/>
                    <a:pt x="50756" y="7053"/>
                    <a:pt x="51136" y="6982"/>
                  </a:cubicBezTo>
                  <a:lnTo>
                    <a:pt x="51719" y="6886"/>
                  </a:lnTo>
                  <a:lnTo>
                    <a:pt x="51707" y="6744"/>
                  </a:lnTo>
                  <a:close/>
                  <a:moveTo>
                    <a:pt x="53503" y="6756"/>
                  </a:moveTo>
                  <a:lnTo>
                    <a:pt x="53479" y="6898"/>
                  </a:lnTo>
                  <a:cubicBezTo>
                    <a:pt x="54050" y="6993"/>
                    <a:pt x="54585" y="7172"/>
                    <a:pt x="55120" y="7457"/>
                  </a:cubicBezTo>
                  <a:lnTo>
                    <a:pt x="55203" y="7315"/>
                  </a:lnTo>
                  <a:cubicBezTo>
                    <a:pt x="54644" y="7029"/>
                    <a:pt x="54097" y="6839"/>
                    <a:pt x="53503" y="6756"/>
                  </a:cubicBezTo>
                  <a:close/>
                  <a:moveTo>
                    <a:pt x="74052" y="6601"/>
                  </a:moveTo>
                  <a:cubicBezTo>
                    <a:pt x="73838" y="6910"/>
                    <a:pt x="73648" y="7243"/>
                    <a:pt x="73434" y="7552"/>
                  </a:cubicBezTo>
                  <a:cubicBezTo>
                    <a:pt x="73315" y="7731"/>
                    <a:pt x="73196" y="7921"/>
                    <a:pt x="73077" y="8099"/>
                  </a:cubicBezTo>
                  <a:lnTo>
                    <a:pt x="73196" y="8183"/>
                  </a:lnTo>
                  <a:cubicBezTo>
                    <a:pt x="73315" y="8004"/>
                    <a:pt x="73434" y="7802"/>
                    <a:pt x="73553" y="7624"/>
                  </a:cubicBezTo>
                  <a:cubicBezTo>
                    <a:pt x="73767" y="7303"/>
                    <a:pt x="73957" y="6993"/>
                    <a:pt x="74171" y="6672"/>
                  </a:cubicBezTo>
                  <a:lnTo>
                    <a:pt x="74052" y="6601"/>
                  </a:lnTo>
                  <a:close/>
                  <a:moveTo>
                    <a:pt x="48365" y="7909"/>
                  </a:moveTo>
                  <a:cubicBezTo>
                    <a:pt x="47866" y="8230"/>
                    <a:pt x="47414" y="8587"/>
                    <a:pt x="46950" y="9015"/>
                  </a:cubicBezTo>
                  <a:lnTo>
                    <a:pt x="47057" y="9122"/>
                  </a:lnTo>
                  <a:cubicBezTo>
                    <a:pt x="47497" y="8694"/>
                    <a:pt x="47961" y="8349"/>
                    <a:pt x="48437" y="8028"/>
                  </a:cubicBezTo>
                  <a:lnTo>
                    <a:pt x="48365" y="7909"/>
                  </a:lnTo>
                  <a:close/>
                  <a:moveTo>
                    <a:pt x="56654" y="8349"/>
                  </a:moveTo>
                  <a:lnTo>
                    <a:pt x="56547" y="8468"/>
                  </a:lnTo>
                  <a:cubicBezTo>
                    <a:pt x="56928" y="8801"/>
                    <a:pt x="57320" y="9205"/>
                    <a:pt x="57784" y="9729"/>
                  </a:cubicBezTo>
                  <a:lnTo>
                    <a:pt x="57903" y="9610"/>
                  </a:lnTo>
                  <a:cubicBezTo>
                    <a:pt x="57439" y="9086"/>
                    <a:pt x="57047" y="8682"/>
                    <a:pt x="56654" y="8349"/>
                  </a:cubicBezTo>
                  <a:close/>
                  <a:moveTo>
                    <a:pt x="72090" y="9562"/>
                  </a:moveTo>
                  <a:cubicBezTo>
                    <a:pt x="71698" y="10097"/>
                    <a:pt x="71341" y="10561"/>
                    <a:pt x="70996" y="10965"/>
                  </a:cubicBezTo>
                  <a:lnTo>
                    <a:pt x="71115" y="11061"/>
                  </a:lnTo>
                  <a:cubicBezTo>
                    <a:pt x="71472" y="10668"/>
                    <a:pt x="71828" y="10204"/>
                    <a:pt x="72209" y="9657"/>
                  </a:cubicBezTo>
                  <a:lnTo>
                    <a:pt x="72090" y="9562"/>
                  </a:lnTo>
                  <a:close/>
                  <a:moveTo>
                    <a:pt x="45749" y="10323"/>
                  </a:moveTo>
                  <a:cubicBezTo>
                    <a:pt x="45416" y="10728"/>
                    <a:pt x="45059" y="11191"/>
                    <a:pt x="44691" y="11750"/>
                  </a:cubicBezTo>
                  <a:lnTo>
                    <a:pt x="44810" y="11834"/>
                  </a:lnTo>
                  <a:cubicBezTo>
                    <a:pt x="45178" y="11298"/>
                    <a:pt x="45535" y="10823"/>
                    <a:pt x="45868" y="10407"/>
                  </a:cubicBezTo>
                  <a:lnTo>
                    <a:pt x="45749" y="10323"/>
                  </a:lnTo>
                  <a:close/>
                  <a:moveTo>
                    <a:pt x="59080" y="10942"/>
                  </a:moveTo>
                  <a:lnTo>
                    <a:pt x="58961" y="11049"/>
                  </a:lnTo>
                  <a:cubicBezTo>
                    <a:pt x="59318" y="11453"/>
                    <a:pt x="59734" y="11929"/>
                    <a:pt x="60174" y="12357"/>
                  </a:cubicBezTo>
                  <a:lnTo>
                    <a:pt x="60281" y="12238"/>
                  </a:lnTo>
                  <a:cubicBezTo>
                    <a:pt x="59829" y="11810"/>
                    <a:pt x="59413" y="11346"/>
                    <a:pt x="59080" y="10942"/>
                  </a:cubicBezTo>
                  <a:close/>
                  <a:moveTo>
                    <a:pt x="22714" y="12523"/>
                  </a:moveTo>
                  <a:lnTo>
                    <a:pt x="22714" y="12666"/>
                  </a:lnTo>
                  <a:cubicBezTo>
                    <a:pt x="23333" y="12666"/>
                    <a:pt x="23892" y="12761"/>
                    <a:pt x="24439" y="12940"/>
                  </a:cubicBezTo>
                  <a:lnTo>
                    <a:pt x="24486" y="12785"/>
                  </a:lnTo>
                  <a:cubicBezTo>
                    <a:pt x="23927" y="12607"/>
                    <a:pt x="23345" y="12523"/>
                    <a:pt x="22714" y="12523"/>
                  </a:cubicBezTo>
                  <a:close/>
                  <a:moveTo>
                    <a:pt x="69771" y="12214"/>
                  </a:moveTo>
                  <a:cubicBezTo>
                    <a:pt x="69283" y="12607"/>
                    <a:pt x="68832" y="12940"/>
                    <a:pt x="68320" y="13225"/>
                  </a:cubicBezTo>
                  <a:lnTo>
                    <a:pt x="68392" y="13356"/>
                  </a:lnTo>
                  <a:cubicBezTo>
                    <a:pt x="68915" y="13070"/>
                    <a:pt x="69391" y="12749"/>
                    <a:pt x="69866" y="12333"/>
                  </a:cubicBezTo>
                  <a:lnTo>
                    <a:pt x="69771" y="12214"/>
                  </a:lnTo>
                  <a:close/>
                  <a:moveTo>
                    <a:pt x="20966" y="12749"/>
                  </a:moveTo>
                  <a:cubicBezTo>
                    <a:pt x="20384" y="12892"/>
                    <a:pt x="19825" y="13082"/>
                    <a:pt x="19289" y="13356"/>
                  </a:cubicBezTo>
                  <a:lnTo>
                    <a:pt x="19349" y="13487"/>
                  </a:lnTo>
                  <a:cubicBezTo>
                    <a:pt x="19848" y="13237"/>
                    <a:pt x="20419" y="13023"/>
                    <a:pt x="20990" y="12892"/>
                  </a:cubicBezTo>
                  <a:lnTo>
                    <a:pt x="20966" y="12749"/>
                  </a:lnTo>
                  <a:close/>
                  <a:moveTo>
                    <a:pt x="61649" y="13368"/>
                  </a:moveTo>
                  <a:lnTo>
                    <a:pt x="61577" y="13487"/>
                  </a:lnTo>
                  <a:cubicBezTo>
                    <a:pt x="62101" y="13820"/>
                    <a:pt x="62648" y="14034"/>
                    <a:pt x="63207" y="14188"/>
                  </a:cubicBezTo>
                  <a:lnTo>
                    <a:pt x="63254" y="14057"/>
                  </a:lnTo>
                  <a:cubicBezTo>
                    <a:pt x="62695" y="13915"/>
                    <a:pt x="62172" y="13701"/>
                    <a:pt x="61649" y="13368"/>
                  </a:cubicBezTo>
                  <a:close/>
                  <a:moveTo>
                    <a:pt x="66703" y="13891"/>
                  </a:moveTo>
                  <a:cubicBezTo>
                    <a:pt x="66477" y="13950"/>
                    <a:pt x="66263" y="14010"/>
                    <a:pt x="66025" y="14057"/>
                  </a:cubicBezTo>
                  <a:cubicBezTo>
                    <a:pt x="65668" y="14129"/>
                    <a:pt x="65312" y="14176"/>
                    <a:pt x="64979" y="14188"/>
                  </a:cubicBezTo>
                  <a:lnTo>
                    <a:pt x="64990" y="14331"/>
                  </a:lnTo>
                  <a:cubicBezTo>
                    <a:pt x="65335" y="14319"/>
                    <a:pt x="65692" y="14271"/>
                    <a:pt x="66049" y="14200"/>
                  </a:cubicBezTo>
                  <a:cubicBezTo>
                    <a:pt x="66287" y="14153"/>
                    <a:pt x="66525" y="14093"/>
                    <a:pt x="66750" y="14034"/>
                  </a:cubicBezTo>
                  <a:lnTo>
                    <a:pt x="66703" y="13891"/>
                  </a:lnTo>
                  <a:close/>
                  <a:moveTo>
                    <a:pt x="43728" y="13249"/>
                  </a:moveTo>
                  <a:lnTo>
                    <a:pt x="43621" y="13415"/>
                  </a:lnTo>
                  <a:cubicBezTo>
                    <a:pt x="43335" y="13843"/>
                    <a:pt x="43050" y="14307"/>
                    <a:pt x="42752" y="14735"/>
                  </a:cubicBezTo>
                  <a:lnTo>
                    <a:pt x="42871" y="14830"/>
                  </a:lnTo>
                  <a:cubicBezTo>
                    <a:pt x="43157" y="14378"/>
                    <a:pt x="43454" y="13915"/>
                    <a:pt x="43739" y="13487"/>
                  </a:cubicBezTo>
                  <a:lnTo>
                    <a:pt x="43846" y="13320"/>
                  </a:lnTo>
                  <a:lnTo>
                    <a:pt x="43728" y="13249"/>
                  </a:lnTo>
                  <a:close/>
                  <a:moveTo>
                    <a:pt x="26092" y="13605"/>
                  </a:moveTo>
                  <a:lnTo>
                    <a:pt x="26008" y="13724"/>
                  </a:lnTo>
                  <a:cubicBezTo>
                    <a:pt x="26437" y="14022"/>
                    <a:pt x="26877" y="14390"/>
                    <a:pt x="27340" y="14866"/>
                  </a:cubicBezTo>
                  <a:lnTo>
                    <a:pt x="27447" y="14759"/>
                  </a:lnTo>
                  <a:cubicBezTo>
                    <a:pt x="26972" y="14295"/>
                    <a:pt x="26544" y="13915"/>
                    <a:pt x="26092" y="13605"/>
                  </a:cubicBezTo>
                  <a:close/>
                  <a:moveTo>
                    <a:pt x="17767" y="14307"/>
                  </a:moveTo>
                  <a:cubicBezTo>
                    <a:pt x="17327" y="14664"/>
                    <a:pt x="16911" y="15056"/>
                    <a:pt x="16471" y="15532"/>
                  </a:cubicBezTo>
                  <a:lnTo>
                    <a:pt x="16578" y="15639"/>
                  </a:lnTo>
                  <a:cubicBezTo>
                    <a:pt x="16994" y="15163"/>
                    <a:pt x="17422" y="14783"/>
                    <a:pt x="17862" y="14426"/>
                  </a:cubicBezTo>
                  <a:lnTo>
                    <a:pt x="17767" y="14307"/>
                  </a:lnTo>
                  <a:close/>
                  <a:moveTo>
                    <a:pt x="28637" y="16091"/>
                  </a:moveTo>
                  <a:lnTo>
                    <a:pt x="28518" y="16198"/>
                  </a:lnTo>
                  <a:lnTo>
                    <a:pt x="28708" y="16412"/>
                  </a:lnTo>
                  <a:cubicBezTo>
                    <a:pt x="29041" y="16793"/>
                    <a:pt x="29362" y="17173"/>
                    <a:pt x="29695" y="17530"/>
                  </a:cubicBezTo>
                  <a:lnTo>
                    <a:pt x="29814" y="17423"/>
                  </a:lnTo>
                  <a:cubicBezTo>
                    <a:pt x="29469" y="17066"/>
                    <a:pt x="29136" y="16686"/>
                    <a:pt x="28827" y="16317"/>
                  </a:cubicBezTo>
                  <a:lnTo>
                    <a:pt x="28637" y="16091"/>
                  </a:lnTo>
                  <a:close/>
                  <a:moveTo>
                    <a:pt x="41718" y="16174"/>
                  </a:moveTo>
                  <a:cubicBezTo>
                    <a:pt x="41313" y="16697"/>
                    <a:pt x="40945" y="17126"/>
                    <a:pt x="40552" y="17518"/>
                  </a:cubicBezTo>
                  <a:lnTo>
                    <a:pt x="40659" y="17613"/>
                  </a:lnTo>
                  <a:cubicBezTo>
                    <a:pt x="41052" y="17221"/>
                    <a:pt x="41432" y="16793"/>
                    <a:pt x="41837" y="16269"/>
                  </a:cubicBezTo>
                  <a:lnTo>
                    <a:pt x="41718" y="16174"/>
                  </a:lnTo>
                  <a:close/>
                  <a:moveTo>
                    <a:pt x="15365" y="16923"/>
                  </a:moveTo>
                  <a:cubicBezTo>
                    <a:pt x="15044" y="17340"/>
                    <a:pt x="14735" y="17803"/>
                    <a:pt x="14354" y="18398"/>
                  </a:cubicBezTo>
                  <a:lnTo>
                    <a:pt x="14473" y="18481"/>
                  </a:lnTo>
                  <a:cubicBezTo>
                    <a:pt x="14854" y="17887"/>
                    <a:pt x="15163" y="17423"/>
                    <a:pt x="15472" y="17007"/>
                  </a:cubicBezTo>
                  <a:lnTo>
                    <a:pt x="15365" y="16923"/>
                  </a:lnTo>
                  <a:close/>
                  <a:moveTo>
                    <a:pt x="39220" y="18648"/>
                  </a:moveTo>
                  <a:cubicBezTo>
                    <a:pt x="38733" y="18993"/>
                    <a:pt x="38210" y="19266"/>
                    <a:pt x="37675" y="19480"/>
                  </a:cubicBezTo>
                  <a:lnTo>
                    <a:pt x="37734" y="19611"/>
                  </a:lnTo>
                  <a:cubicBezTo>
                    <a:pt x="38269" y="19385"/>
                    <a:pt x="38804" y="19100"/>
                    <a:pt x="39304" y="18767"/>
                  </a:cubicBezTo>
                  <a:lnTo>
                    <a:pt x="39220" y="18648"/>
                  </a:lnTo>
                  <a:close/>
                  <a:moveTo>
                    <a:pt x="31074" y="18648"/>
                  </a:moveTo>
                  <a:lnTo>
                    <a:pt x="30979" y="18767"/>
                  </a:lnTo>
                  <a:cubicBezTo>
                    <a:pt x="31491" y="19183"/>
                    <a:pt x="31978" y="19492"/>
                    <a:pt x="32501" y="19718"/>
                  </a:cubicBezTo>
                  <a:lnTo>
                    <a:pt x="32561" y="19587"/>
                  </a:lnTo>
                  <a:cubicBezTo>
                    <a:pt x="32050" y="19349"/>
                    <a:pt x="31562" y="19052"/>
                    <a:pt x="31074" y="18648"/>
                  </a:cubicBezTo>
                  <a:close/>
                  <a:moveTo>
                    <a:pt x="35998" y="19944"/>
                  </a:moveTo>
                  <a:cubicBezTo>
                    <a:pt x="35593" y="20015"/>
                    <a:pt x="35189" y="20039"/>
                    <a:pt x="34820" y="20039"/>
                  </a:cubicBezTo>
                  <a:cubicBezTo>
                    <a:pt x="34630" y="20039"/>
                    <a:pt x="34428" y="20027"/>
                    <a:pt x="34238" y="20015"/>
                  </a:cubicBezTo>
                  <a:lnTo>
                    <a:pt x="34226" y="20158"/>
                  </a:lnTo>
                  <a:cubicBezTo>
                    <a:pt x="34416" y="20182"/>
                    <a:pt x="34630" y="20194"/>
                    <a:pt x="34820" y="20194"/>
                  </a:cubicBezTo>
                  <a:cubicBezTo>
                    <a:pt x="35189" y="20194"/>
                    <a:pt x="35593" y="20158"/>
                    <a:pt x="36022" y="20087"/>
                  </a:cubicBezTo>
                  <a:lnTo>
                    <a:pt x="35998" y="19944"/>
                  </a:lnTo>
                  <a:close/>
                  <a:moveTo>
                    <a:pt x="13403" y="19884"/>
                  </a:moveTo>
                  <a:cubicBezTo>
                    <a:pt x="13129" y="20289"/>
                    <a:pt x="12773" y="20836"/>
                    <a:pt x="12404" y="21347"/>
                  </a:cubicBezTo>
                  <a:lnTo>
                    <a:pt x="12523" y="21442"/>
                  </a:lnTo>
                  <a:cubicBezTo>
                    <a:pt x="12892" y="20919"/>
                    <a:pt x="13236" y="20384"/>
                    <a:pt x="13522" y="19956"/>
                  </a:cubicBezTo>
                  <a:lnTo>
                    <a:pt x="13403" y="19884"/>
                  </a:lnTo>
                  <a:close/>
                  <a:moveTo>
                    <a:pt x="11298" y="22750"/>
                  </a:moveTo>
                  <a:cubicBezTo>
                    <a:pt x="10882" y="23226"/>
                    <a:pt x="10489" y="23630"/>
                    <a:pt x="10049" y="23987"/>
                  </a:cubicBezTo>
                  <a:lnTo>
                    <a:pt x="10145" y="24106"/>
                  </a:lnTo>
                  <a:cubicBezTo>
                    <a:pt x="10573" y="23749"/>
                    <a:pt x="10989" y="23333"/>
                    <a:pt x="11417" y="22857"/>
                  </a:cubicBezTo>
                  <a:lnTo>
                    <a:pt x="11298" y="22750"/>
                  </a:lnTo>
                  <a:close/>
                  <a:moveTo>
                    <a:pt x="8599" y="24962"/>
                  </a:moveTo>
                  <a:cubicBezTo>
                    <a:pt x="8075" y="25236"/>
                    <a:pt x="7528" y="25450"/>
                    <a:pt x="6957" y="25605"/>
                  </a:cubicBezTo>
                  <a:lnTo>
                    <a:pt x="7005" y="25747"/>
                  </a:lnTo>
                  <a:cubicBezTo>
                    <a:pt x="7588" y="25605"/>
                    <a:pt x="8147" y="25379"/>
                    <a:pt x="8670" y="25093"/>
                  </a:cubicBezTo>
                  <a:lnTo>
                    <a:pt x="8599" y="24962"/>
                  </a:lnTo>
                  <a:close/>
                  <a:moveTo>
                    <a:pt x="5233" y="25973"/>
                  </a:moveTo>
                  <a:lnTo>
                    <a:pt x="3497" y="26318"/>
                  </a:lnTo>
                  <a:lnTo>
                    <a:pt x="3533" y="26461"/>
                  </a:lnTo>
                  <a:lnTo>
                    <a:pt x="5269" y="26128"/>
                  </a:lnTo>
                  <a:lnTo>
                    <a:pt x="5233" y="25973"/>
                  </a:lnTo>
                  <a:close/>
                  <a:moveTo>
                    <a:pt x="1749" y="26663"/>
                  </a:moveTo>
                  <a:lnTo>
                    <a:pt x="1" y="26996"/>
                  </a:lnTo>
                  <a:lnTo>
                    <a:pt x="36" y="27151"/>
                  </a:lnTo>
                  <a:lnTo>
                    <a:pt x="1773" y="26806"/>
                  </a:lnTo>
                  <a:lnTo>
                    <a:pt x="1749" y="266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607;p36">
            <a:extLst>
              <a:ext uri="{FF2B5EF4-FFF2-40B4-BE49-F238E27FC236}">
                <a16:creationId xmlns:a16="http://schemas.microsoft.com/office/drawing/2014/main" id="{18EABD8B-57E6-4117-9A1B-F721BEA339AD}"/>
              </a:ext>
            </a:extLst>
          </p:cNvPr>
          <p:cNvGrpSpPr/>
          <p:nvPr/>
        </p:nvGrpSpPr>
        <p:grpSpPr>
          <a:xfrm rot="14804087">
            <a:off x="6536144" y="3064966"/>
            <a:ext cx="3085318" cy="3781687"/>
            <a:chOff x="6581275" y="1629775"/>
            <a:chExt cx="2287450" cy="2974225"/>
          </a:xfrm>
        </p:grpSpPr>
        <p:sp>
          <p:nvSpPr>
            <p:cNvPr id="30" name="Google Shape;608;p36">
              <a:extLst>
                <a:ext uri="{FF2B5EF4-FFF2-40B4-BE49-F238E27FC236}">
                  <a16:creationId xmlns:a16="http://schemas.microsoft.com/office/drawing/2014/main" id="{6968A149-4F58-49A1-BADD-0AF98F781421}"/>
                </a:ext>
              </a:extLst>
            </p:cNvPr>
            <p:cNvSpPr/>
            <p:nvPr/>
          </p:nvSpPr>
          <p:spPr>
            <a:xfrm>
              <a:off x="6581275" y="1629775"/>
              <a:ext cx="2287450" cy="2974225"/>
            </a:xfrm>
            <a:custGeom>
              <a:avLst/>
              <a:gdLst/>
              <a:ahLst/>
              <a:cxnLst/>
              <a:rect l="l" t="t" r="r" b="b"/>
              <a:pathLst>
                <a:path w="91498" h="118969" extrusionOk="0">
                  <a:moveTo>
                    <a:pt x="13" y="1"/>
                  </a:moveTo>
                  <a:cubicBezTo>
                    <a:pt x="13" y="1"/>
                    <a:pt x="13" y="358"/>
                    <a:pt x="24" y="916"/>
                  </a:cubicBezTo>
                  <a:cubicBezTo>
                    <a:pt x="60" y="1452"/>
                    <a:pt x="120" y="2177"/>
                    <a:pt x="238" y="2891"/>
                  </a:cubicBezTo>
                  <a:cubicBezTo>
                    <a:pt x="345" y="3604"/>
                    <a:pt x="500" y="4318"/>
                    <a:pt x="655" y="4841"/>
                  </a:cubicBezTo>
                  <a:cubicBezTo>
                    <a:pt x="797" y="5352"/>
                    <a:pt x="904" y="5709"/>
                    <a:pt x="904" y="5709"/>
                  </a:cubicBezTo>
                  <a:cubicBezTo>
                    <a:pt x="904" y="5709"/>
                    <a:pt x="1011" y="6054"/>
                    <a:pt x="1202" y="6577"/>
                  </a:cubicBezTo>
                  <a:cubicBezTo>
                    <a:pt x="1392" y="7077"/>
                    <a:pt x="1677" y="7743"/>
                    <a:pt x="2010" y="8397"/>
                  </a:cubicBezTo>
                  <a:cubicBezTo>
                    <a:pt x="2331" y="9051"/>
                    <a:pt x="2700" y="9681"/>
                    <a:pt x="2997" y="10121"/>
                  </a:cubicBezTo>
                  <a:cubicBezTo>
                    <a:pt x="3295" y="10585"/>
                    <a:pt x="3521" y="10870"/>
                    <a:pt x="3521" y="10870"/>
                  </a:cubicBezTo>
                  <a:cubicBezTo>
                    <a:pt x="3521" y="10870"/>
                    <a:pt x="3735" y="11167"/>
                    <a:pt x="4068" y="11584"/>
                  </a:cubicBezTo>
                  <a:cubicBezTo>
                    <a:pt x="4413" y="12012"/>
                    <a:pt x="4888" y="12547"/>
                    <a:pt x="5400" y="13070"/>
                  </a:cubicBezTo>
                  <a:cubicBezTo>
                    <a:pt x="5899" y="13593"/>
                    <a:pt x="6446" y="14069"/>
                    <a:pt x="6862" y="14402"/>
                  </a:cubicBezTo>
                  <a:cubicBezTo>
                    <a:pt x="7279" y="14747"/>
                    <a:pt x="7576" y="14961"/>
                    <a:pt x="7576" y="14961"/>
                  </a:cubicBezTo>
                  <a:cubicBezTo>
                    <a:pt x="7576" y="14961"/>
                    <a:pt x="7873" y="15175"/>
                    <a:pt x="8325" y="15472"/>
                  </a:cubicBezTo>
                  <a:cubicBezTo>
                    <a:pt x="8789" y="15770"/>
                    <a:pt x="9395" y="16150"/>
                    <a:pt x="10049" y="16483"/>
                  </a:cubicBezTo>
                  <a:cubicBezTo>
                    <a:pt x="10692" y="16816"/>
                    <a:pt x="11358" y="17113"/>
                    <a:pt x="11881" y="17304"/>
                  </a:cubicBezTo>
                  <a:cubicBezTo>
                    <a:pt x="12380" y="17494"/>
                    <a:pt x="12737" y="17613"/>
                    <a:pt x="12737" y="17613"/>
                  </a:cubicBezTo>
                  <a:cubicBezTo>
                    <a:pt x="12737" y="17613"/>
                    <a:pt x="13082" y="17732"/>
                    <a:pt x="13617" y="17886"/>
                  </a:cubicBezTo>
                  <a:cubicBezTo>
                    <a:pt x="14140" y="18029"/>
                    <a:pt x="14854" y="18196"/>
                    <a:pt x="15567" y="18315"/>
                  </a:cubicBezTo>
                  <a:cubicBezTo>
                    <a:pt x="16281" y="18433"/>
                    <a:pt x="17006" y="18493"/>
                    <a:pt x="17541" y="18529"/>
                  </a:cubicBezTo>
                  <a:cubicBezTo>
                    <a:pt x="18076" y="18552"/>
                    <a:pt x="18445" y="18552"/>
                    <a:pt x="18445" y="18552"/>
                  </a:cubicBezTo>
                  <a:cubicBezTo>
                    <a:pt x="18505" y="18552"/>
                    <a:pt x="18659" y="18552"/>
                    <a:pt x="18921" y="18564"/>
                  </a:cubicBezTo>
                  <a:cubicBezTo>
                    <a:pt x="19171" y="18588"/>
                    <a:pt x="19515" y="18612"/>
                    <a:pt x="19848" y="18659"/>
                  </a:cubicBezTo>
                  <a:cubicBezTo>
                    <a:pt x="20169" y="18707"/>
                    <a:pt x="20514" y="18778"/>
                    <a:pt x="20752" y="18850"/>
                  </a:cubicBezTo>
                  <a:cubicBezTo>
                    <a:pt x="20990" y="18909"/>
                    <a:pt x="21157" y="18969"/>
                    <a:pt x="21157" y="18969"/>
                  </a:cubicBezTo>
                  <a:cubicBezTo>
                    <a:pt x="21157" y="18969"/>
                    <a:pt x="21323" y="19016"/>
                    <a:pt x="21549" y="19099"/>
                  </a:cubicBezTo>
                  <a:cubicBezTo>
                    <a:pt x="21799" y="19195"/>
                    <a:pt x="22108" y="19325"/>
                    <a:pt x="22405" y="19480"/>
                  </a:cubicBezTo>
                  <a:cubicBezTo>
                    <a:pt x="22702" y="19623"/>
                    <a:pt x="23000" y="19801"/>
                    <a:pt x="23202" y="19932"/>
                  </a:cubicBezTo>
                  <a:cubicBezTo>
                    <a:pt x="23416" y="20075"/>
                    <a:pt x="23559" y="20170"/>
                    <a:pt x="23559" y="20170"/>
                  </a:cubicBezTo>
                  <a:cubicBezTo>
                    <a:pt x="23559" y="20170"/>
                    <a:pt x="23690" y="20277"/>
                    <a:pt x="23904" y="20431"/>
                  </a:cubicBezTo>
                  <a:cubicBezTo>
                    <a:pt x="24094" y="20586"/>
                    <a:pt x="24367" y="20812"/>
                    <a:pt x="24605" y="21050"/>
                  </a:cubicBezTo>
                  <a:cubicBezTo>
                    <a:pt x="24843" y="21288"/>
                    <a:pt x="25057" y="21537"/>
                    <a:pt x="25224" y="21739"/>
                  </a:cubicBezTo>
                  <a:cubicBezTo>
                    <a:pt x="25390" y="21930"/>
                    <a:pt x="25473" y="22061"/>
                    <a:pt x="25473" y="22061"/>
                  </a:cubicBezTo>
                  <a:cubicBezTo>
                    <a:pt x="25473" y="22061"/>
                    <a:pt x="25580" y="22203"/>
                    <a:pt x="25711" y="22405"/>
                  </a:cubicBezTo>
                  <a:cubicBezTo>
                    <a:pt x="25854" y="22619"/>
                    <a:pt x="26032" y="22917"/>
                    <a:pt x="26187" y="23214"/>
                  </a:cubicBezTo>
                  <a:cubicBezTo>
                    <a:pt x="26353" y="23511"/>
                    <a:pt x="26484" y="23821"/>
                    <a:pt x="26579" y="24058"/>
                  </a:cubicBezTo>
                  <a:cubicBezTo>
                    <a:pt x="26663" y="24296"/>
                    <a:pt x="26722" y="24463"/>
                    <a:pt x="26722" y="24463"/>
                  </a:cubicBezTo>
                  <a:cubicBezTo>
                    <a:pt x="26722" y="24463"/>
                    <a:pt x="26781" y="24617"/>
                    <a:pt x="26841" y="24855"/>
                  </a:cubicBezTo>
                  <a:cubicBezTo>
                    <a:pt x="26924" y="25093"/>
                    <a:pt x="26995" y="25426"/>
                    <a:pt x="27055" y="25771"/>
                  </a:cubicBezTo>
                  <a:cubicBezTo>
                    <a:pt x="27114" y="26092"/>
                    <a:pt x="27138" y="26437"/>
                    <a:pt x="27162" y="26687"/>
                  </a:cubicBezTo>
                  <a:cubicBezTo>
                    <a:pt x="27174" y="26936"/>
                    <a:pt x="27174" y="27115"/>
                    <a:pt x="27174" y="27115"/>
                  </a:cubicBezTo>
                  <a:cubicBezTo>
                    <a:pt x="27174" y="27115"/>
                    <a:pt x="27186" y="27804"/>
                    <a:pt x="27079" y="28470"/>
                  </a:cubicBezTo>
                  <a:cubicBezTo>
                    <a:pt x="27043" y="28803"/>
                    <a:pt x="26960" y="29136"/>
                    <a:pt x="26900" y="29374"/>
                  </a:cubicBezTo>
                  <a:cubicBezTo>
                    <a:pt x="26841" y="29612"/>
                    <a:pt x="26781" y="29779"/>
                    <a:pt x="26781" y="29779"/>
                  </a:cubicBezTo>
                  <a:cubicBezTo>
                    <a:pt x="26781" y="29779"/>
                    <a:pt x="26746" y="29945"/>
                    <a:pt x="26651" y="30183"/>
                  </a:cubicBezTo>
                  <a:cubicBezTo>
                    <a:pt x="26567" y="30421"/>
                    <a:pt x="26425" y="30730"/>
                    <a:pt x="26282" y="31027"/>
                  </a:cubicBezTo>
                  <a:cubicBezTo>
                    <a:pt x="26127" y="31324"/>
                    <a:pt x="25949" y="31622"/>
                    <a:pt x="25818" y="31836"/>
                  </a:cubicBezTo>
                  <a:cubicBezTo>
                    <a:pt x="25687" y="32038"/>
                    <a:pt x="25580" y="32193"/>
                    <a:pt x="25580" y="32193"/>
                  </a:cubicBezTo>
                  <a:cubicBezTo>
                    <a:pt x="25580" y="32193"/>
                    <a:pt x="25473" y="32323"/>
                    <a:pt x="25331" y="32526"/>
                  </a:cubicBezTo>
                  <a:cubicBezTo>
                    <a:pt x="25164" y="32728"/>
                    <a:pt x="24962" y="32989"/>
                    <a:pt x="24724" y="33227"/>
                  </a:cubicBezTo>
                  <a:cubicBezTo>
                    <a:pt x="24486" y="33465"/>
                    <a:pt x="24225" y="33703"/>
                    <a:pt x="24034" y="33857"/>
                  </a:cubicBezTo>
                  <a:cubicBezTo>
                    <a:pt x="23844" y="34012"/>
                    <a:pt x="23713" y="34119"/>
                    <a:pt x="23713" y="34119"/>
                  </a:cubicBezTo>
                  <a:cubicBezTo>
                    <a:pt x="23713" y="34119"/>
                    <a:pt x="23571" y="34226"/>
                    <a:pt x="23368" y="34357"/>
                  </a:cubicBezTo>
                  <a:cubicBezTo>
                    <a:pt x="23154" y="34512"/>
                    <a:pt x="22857" y="34666"/>
                    <a:pt x="22560" y="34833"/>
                  </a:cubicBezTo>
                  <a:cubicBezTo>
                    <a:pt x="22262" y="34999"/>
                    <a:pt x="21953" y="35130"/>
                    <a:pt x="21715" y="35225"/>
                  </a:cubicBezTo>
                  <a:cubicBezTo>
                    <a:pt x="21478" y="35308"/>
                    <a:pt x="21311" y="35368"/>
                    <a:pt x="21311" y="35368"/>
                  </a:cubicBezTo>
                  <a:cubicBezTo>
                    <a:pt x="21311" y="35368"/>
                    <a:pt x="20681" y="35594"/>
                    <a:pt x="20003" y="35701"/>
                  </a:cubicBezTo>
                  <a:cubicBezTo>
                    <a:pt x="19337" y="35820"/>
                    <a:pt x="18659" y="35820"/>
                    <a:pt x="18659" y="35820"/>
                  </a:cubicBezTo>
                  <a:lnTo>
                    <a:pt x="18540" y="35820"/>
                  </a:lnTo>
                  <a:cubicBezTo>
                    <a:pt x="18374" y="35820"/>
                    <a:pt x="18148" y="35820"/>
                    <a:pt x="17886" y="35832"/>
                  </a:cubicBezTo>
                  <a:cubicBezTo>
                    <a:pt x="17351" y="35843"/>
                    <a:pt x="16614" y="35903"/>
                    <a:pt x="15900" y="36010"/>
                  </a:cubicBezTo>
                  <a:cubicBezTo>
                    <a:pt x="15187" y="36117"/>
                    <a:pt x="14473" y="36260"/>
                    <a:pt x="13938" y="36391"/>
                  </a:cubicBezTo>
                  <a:cubicBezTo>
                    <a:pt x="13403" y="36533"/>
                    <a:pt x="13070" y="36652"/>
                    <a:pt x="13070" y="36652"/>
                  </a:cubicBezTo>
                  <a:cubicBezTo>
                    <a:pt x="13070" y="36652"/>
                    <a:pt x="12725" y="36747"/>
                    <a:pt x="12202" y="36926"/>
                  </a:cubicBezTo>
                  <a:cubicBezTo>
                    <a:pt x="11679" y="37104"/>
                    <a:pt x="11013" y="37389"/>
                    <a:pt x="10359" y="37722"/>
                  </a:cubicBezTo>
                  <a:cubicBezTo>
                    <a:pt x="9705" y="38032"/>
                    <a:pt x="9086" y="38400"/>
                    <a:pt x="8622" y="38698"/>
                  </a:cubicBezTo>
                  <a:cubicBezTo>
                    <a:pt x="8159" y="38995"/>
                    <a:pt x="7861" y="39209"/>
                    <a:pt x="7861" y="39209"/>
                  </a:cubicBezTo>
                  <a:cubicBezTo>
                    <a:pt x="7861" y="39209"/>
                    <a:pt x="7564" y="39411"/>
                    <a:pt x="7136" y="39744"/>
                  </a:cubicBezTo>
                  <a:cubicBezTo>
                    <a:pt x="6708" y="40065"/>
                    <a:pt x="6149" y="40541"/>
                    <a:pt x="5637" y="41052"/>
                  </a:cubicBezTo>
                  <a:cubicBezTo>
                    <a:pt x="5114" y="41552"/>
                    <a:pt x="4627" y="42087"/>
                    <a:pt x="4282" y="42503"/>
                  </a:cubicBezTo>
                  <a:cubicBezTo>
                    <a:pt x="3937" y="42919"/>
                    <a:pt x="3711" y="43217"/>
                    <a:pt x="3711" y="43217"/>
                  </a:cubicBezTo>
                  <a:cubicBezTo>
                    <a:pt x="3711" y="43217"/>
                    <a:pt x="3497" y="43502"/>
                    <a:pt x="3200" y="43966"/>
                  </a:cubicBezTo>
                  <a:cubicBezTo>
                    <a:pt x="2878" y="44406"/>
                    <a:pt x="2510" y="45036"/>
                    <a:pt x="2165" y="45666"/>
                  </a:cubicBezTo>
                  <a:cubicBezTo>
                    <a:pt x="1832" y="46308"/>
                    <a:pt x="1535" y="46974"/>
                    <a:pt x="1321" y="47486"/>
                  </a:cubicBezTo>
                  <a:cubicBezTo>
                    <a:pt x="1118" y="47985"/>
                    <a:pt x="1011" y="48330"/>
                    <a:pt x="1011" y="48330"/>
                  </a:cubicBezTo>
                  <a:cubicBezTo>
                    <a:pt x="1011" y="48330"/>
                    <a:pt x="893" y="48675"/>
                    <a:pt x="738" y="49198"/>
                  </a:cubicBezTo>
                  <a:cubicBezTo>
                    <a:pt x="595" y="49710"/>
                    <a:pt x="417" y="50423"/>
                    <a:pt x="298" y="51137"/>
                  </a:cubicBezTo>
                  <a:cubicBezTo>
                    <a:pt x="167" y="51850"/>
                    <a:pt x="84" y="52587"/>
                    <a:pt x="60" y="53123"/>
                  </a:cubicBezTo>
                  <a:cubicBezTo>
                    <a:pt x="24" y="53658"/>
                    <a:pt x="13" y="54026"/>
                    <a:pt x="13" y="54026"/>
                  </a:cubicBezTo>
                  <a:cubicBezTo>
                    <a:pt x="13" y="54026"/>
                    <a:pt x="1" y="54383"/>
                    <a:pt x="13" y="54930"/>
                  </a:cubicBezTo>
                  <a:cubicBezTo>
                    <a:pt x="24" y="55465"/>
                    <a:pt x="72" y="56191"/>
                    <a:pt x="179" y="56904"/>
                  </a:cubicBezTo>
                  <a:cubicBezTo>
                    <a:pt x="286" y="57618"/>
                    <a:pt x="429" y="58331"/>
                    <a:pt x="560" y="58867"/>
                  </a:cubicBezTo>
                  <a:cubicBezTo>
                    <a:pt x="702" y="59402"/>
                    <a:pt x="797" y="59747"/>
                    <a:pt x="797" y="59747"/>
                  </a:cubicBezTo>
                  <a:cubicBezTo>
                    <a:pt x="797" y="59747"/>
                    <a:pt x="904" y="60091"/>
                    <a:pt x="1083" y="60615"/>
                  </a:cubicBezTo>
                  <a:cubicBezTo>
                    <a:pt x="1261" y="61126"/>
                    <a:pt x="1547" y="61804"/>
                    <a:pt x="1856" y="62458"/>
                  </a:cubicBezTo>
                  <a:cubicBezTo>
                    <a:pt x="2165" y="63112"/>
                    <a:pt x="2546" y="63730"/>
                    <a:pt x="2819" y="64194"/>
                  </a:cubicBezTo>
                  <a:cubicBezTo>
                    <a:pt x="3104" y="64658"/>
                    <a:pt x="3330" y="64955"/>
                    <a:pt x="3330" y="64955"/>
                  </a:cubicBezTo>
                  <a:cubicBezTo>
                    <a:pt x="3330" y="64955"/>
                    <a:pt x="3533" y="65253"/>
                    <a:pt x="3866" y="65681"/>
                  </a:cubicBezTo>
                  <a:cubicBezTo>
                    <a:pt x="4187" y="66109"/>
                    <a:pt x="4662" y="66656"/>
                    <a:pt x="5174" y="67179"/>
                  </a:cubicBezTo>
                  <a:cubicBezTo>
                    <a:pt x="5673" y="67702"/>
                    <a:pt x="6208" y="68190"/>
                    <a:pt x="6624" y="68547"/>
                  </a:cubicBezTo>
                  <a:cubicBezTo>
                    <a:pt x="7041" y="68892"/>
                    <a:pt x="7338" y="69117"/>
                    <a:pt x="7338" y="69117"/>
                  </a:cubicBezTo>
                  <a:cubicBezTo>
                    <a:pt x="7338" y="69117"/>
                    <a:pt x="7623" y="69332"/>
                    <a:pt x="8075" y="69653"/>
                  </a:cubicBezTo>
                  <a:cubicBezTo>
                    <a:pt x="8515" y="69962"/>
                    <a:pt x="9146" y="70342"/>
                    <a:pt x="9776" y="70687"/>
                  </a:cubicBezTo>
                  <a:cubicBezTo>
                    <a:pt x="10418" y="71032"/>
                    <a:pt x="11084" y="71329"/>
                    <a:pt x="11595" y="71532"/>
                  </a:cubicBezTo>
                  <a:cubicBezTo>
                    <a:pt x="12095" y="71746"/>
                    <a:pt x="12440" y="71865"/>
                    <a:pt x="12440" y="71865"/>
                  </a:cubicBezTo>
                  <a:cubicBezTo>
                    <a:pt x="12440" y="71865"/>
                    <a:pt x="12785" y="71983"/>
                    <a:pt x="13308" y="72150"/>
                  </a:cubicBezTo>
                  <a:cubicBezTo>
                    <a:pt x="13819" y="72293"/>
                    <a:pt x="14533" y="72471"/>
                    <a:pt x="15246" y="72602"/>
                  </a:cubicBezTo>
                  <a:cubicBezTo>
                    <a:pt x="15960" y="72745"/>
                    <a:pt x="16697" y="72816"/>
                    <a:pt x="17232" y="72863"/>
                  </a:cubicBezTo>
                  <a:cubicBezTo>
                    <a:pt x="17767" y="72899"/>
                    <a:pt x="18136" y="72899"/>
                    <a:pt x="18136" y="72899"/>
                  </a:cubicBezTo>
                  <a:cubicBezTo>
                    <a:pt x="18136" y="72899"/>
                    <a:pt x="18295" y="72910"/>
                    <a:pt x="18562" y="72910"/>
                  </a:cubicBezTo>
                  <a:cubicBezTo>
                    <a:pt x="18696" y="72910"/>
                    <a:pt x="18857" y="72907"/>
                    <a:pt x="19040" y="72899"/>
                  </a:cubicBezTo>
                  <a:cubicBezTo>
                    <a:pt x="19575" y="72887"/>
                    <a:pt x="20300" y="72840"/>
                    <a:pt x="21038" y="72745"/>
                  </a:cubicBezTo>
                  <a:cubicBezTo>
                    <a:pt x="21751" y="72649"/>
                    <a:pt x="22465" y="72507"/>
                    <a:pt x="23000" y="72364"/>
                  </a:cubicBezTo>
                  <a:cubicBezTo>
                    <a:pt x="23535" y="72233"/>
                    <a:pt x="23868" y="72126"/>
                    <a:pt x="23868" y="72126"/>
                  </a:cubicBezTo>
                  <a:cubicBezTo>
                    <a:pt x="23868" y="72126"/>
                    <a:pt x="24225" y="72031"/>
                    <a:pt x="24736" y="71853"/>
                  </a:cubicBezTo>
                  <a:cubicBezTo>
                    <a:pt x="25259" y="71674"/>
                    <a:pt x="25925" y="71401"/>
                    <a:pt x="26579" y="71080"/>
                  </a:cubicBezTo>
                  <a:cubicBezTo>
                    <a:pt x="27233" y="70759"/>
                    <a:pt x="27876" y="70402"/>
                    <a:pt x="28327" y="70104"/>
                  </a:cubicBezTo>
                  <a:cubicBezTo>
                    <a:pt x="28791" y="69831"/>
                    <a:pt x="29088" y="69617"/>
                    <a:pt x="29088" y="69617"/>
                  </a:cubicBezTo>
                  <a:cubicBezTo>
                    <a:pt x="29088" y="69617"/>
                    <a:pt x="29386" y="69415"/>
                    <a:pt x="29814" y="69082"/>
                  </a:cubicBezTo>
                  <a:cubicBezTo>
                    <a:pt x="30254" y="68761"/>
                    <a:pt x="30813" y="68297"/>
                    <a:pt x="31336" y="67786"/>
                  </a:cubicBezTo>
                  <a:cubicBezTo>
                    <a:pt x="31859" y="67286"/>
                    <a:pt x="32347" y="66763"/>
                    <a:pt x="32704" y="66347"/>
                  </a:cubicBezTo>
                  <a:cubicBezTo>
                    <a:pt x="33060" y="65930"/>
                    <a:pt x="33263" y="65645"/>
                    <a:pt x="33263" y="65645"/>
                  </a:cubicBezTo>
                  <a:cubicBezTo>
                    <a:pt x="33263" y="65645"/>
                    <a:pt x="33489" y="65371"/>
                    <a:pt x="33798" y="64920"/>
                  </a:cubicBezTo>
                  <a:cubicBezTo>
                    <a:pt x="34119" y="64480"/>
                    <a:pt x="34499" y="63861"/>
                    <a:pt x="34844" y="63231"/>
                  </a:cubicBezTo>
                  <a:cubicBezTo>
                    <a:pt x="35189" y="62589"/>
                    <a:pt x="35498" y="61935"/>
                    <a:pt x="35700" y="61423"/>
                  </a:cubicBezTo>
                  <a:cubicBezTo>
                    <a:pt x="35915" y="60924"/>
                    <a:pt x="36033" y="60579"/>
                    <a:pt x="36033" y="60579"/>
                  </a:cubicBezTo>
                  <a:cubicBezTo>
                    <a:pt x="36033" y="60579"/>
                    <a:pt x="36152" y="60234"/>
                    <a:pt x="36319" y="59723"/>
                  </a:cubicBezTo>
                  <a:cubicBezTo>
                    <a:pt x="36473" y="59199"/>
                    <a:pt x="36652" y="58486"/>
                    <a:pt x="36771" y="57772"/>
                  </a:cubicBezTo>
                  <a:cubicBezTo>
                    <a:pt x="36913" y="57059"/>
                    <a:pt x="36997" y="56333"/>
                    <a:pt x="37032" y="55798"/>
                  </a:cubicBezTo>
                  <a:cubicBezTo>
                    <a:pt x="37068" y="55263"/>
                    <a:pt x="37068" y="54883"/>
                    <a:pt x="37068" y="54883"/>
                  </a:cubicBezTo>
                  <a:lnTo>
                    <a:pt x="37068" y="54633"/>
                  </a:lnTo>
                  <a:lnTo>
                    <a:pt x="37068" y="54193"/>
                  </a:lnTo>
                  <a:cubicBezTo>
                    <a:pt x="37068" y="53931"/>
                    <a:pt x="37104" y="53598"/>
                    <a:pt x="37151" y="53253"/>
                  </a:cubicBezTo>
                  <a:cubicBezTo>
                    <a:pt x="37187" y="52909"/>
                    <a:pt x="37246" y="52587"/>
                    <a:pt x="37306" y="52350"/>
                  </a:cubicBezTo>
                  <a:cubicBezTo>
                    <a:pt x="37365" y="52088"/>
                    <a:pt x="37413" y="51945"/>
                    <a:pt x="37413" y="51945"/>
                  </a:cubicBezTo>
                  <a:cubicBezTo>
                    <a:pt x="37413" y="51945"/>
                    <a:pt x="37460" y="51779"/>
                    <a:pt x="37544" y="51541"/>
                  </a:cubicBezTo>
                  <a:cubicBezTo>
                    <a:pt x="37639" y="51303"/>
                    <a:pt x="37758" y="50994"/>
                    <a:pt x="37900" y="50685"/>
                  </a:cubicBezTo>
                  <a:cubicBezTo>
                    <a:pt x="38055" y="50364"/>
                    <a:pt x="38222" y="50090"/>
                    <a:pt x="38352" y="49864"/>
                  </a:cubicBezTo>
                  <a:cubicBezTo>
                    <a:pt x="38483" y="49638"/>
                    <a:pt x="38578" y="49507"/>
                    <a:pt x="38578" y="49507"/>
                  </a:cubicBezTo>
                  <a:cubicBezTo>
                    <a:pt x="38578" y="49507"/>
                    <a:pt x="38662" y="49377"/>
                    <a:pt x="38828" y="49163"/>
                  </a:cubicBezTo>
                  <a:cubicBezTo>
                    <a:pt x="38971" y="48960"/>
                    <a:pt x="39197" y="48699"/>
                    <a:pt x="39435" y="48449"/>
                  </a:cubicBezTo>
                  <a:cubicBezTo>
                    <a:pt x="39672" y="48199"/>
                    <a:pt x="39910" y="47973"/>
                    <a:pt x="40100" y="47807"/>
                  </a:cubicBezTo>
                  <a:cubicBezTo>
                    <a:pt x="40303" y="47652"/>
                    <a:pt x="40433" y="47545"/>
                    <a:pt x="40433" y="47545"/>
                  </a:cubicBezTo>
                  <a:cubicBezTo>
                    <a:pt x="40433" y="47545"/>
                    <a:pt x="40564" y="47438"/>
                    <a:pt x="40778" y="47296"/>
                  </a:cubicBezTo>
                  <a:cubicBezTo>
                    <a:pt x="40980" y="47141"/>
                    <a:pt x="41266" y="46963"/>
                    <a:pt x="41563" y="46796"/>
                  </a:cubicBezTo>
                  <a:cubicBezTo>
                    <a:pt x="41861" y="46641"/>
                    <a:pt x="42158" y="46487"/>
                    <a:pt x="42396" y="46404"/>
                  </a:cubicBezTo>
                  <a:cubicBezTo>
                    <a:pt x="42633" y="46297"/>
                    <a:pt x="42776" y="46249"/>
                    <a:pt x="42776" y="46249"/>
                  </a:cubicBezTo>
                  <a:cubicBezTo>
                    <a:pt x="42776" y="46249"/>
                    <a:pt x="42943" y="46190"/>
                    <a:pt x="43181" y="46118"/>
                  </a:cubicBezTo>
                  <a:cubicBezTo>
                    <a:pt x="43418" y="46047"/>
                    <a:pt x="43751" y="45952"/>
                    <a:pt x="44072" y="45892"/>
                  </a:cubicBezTo>
                  <a:cubicBezTo>
                    <a:pt x="44405" y="45833"/>
                    <a:pt x="44738" y="45785"/>
                    <a:pt x="45000" y="45773"/>
                  </a:cubicBezTo>
                  <a:cubicBezTo>
                    <a:pt x="45250" y="45761"/>
                    <a:pt x="45428" y="45750"/>
                    <a:pt x="45428" y="45750"/>
                  </a:cubicBezTo>
                  <a:lnTo>
                    <a:pt x="45856" y="45750"/>
                  </a:lnTo>
                  <a:cubicBezTo>
                    <a:pt x="46106" y="45750"/>
                    <a:pt x="46451" y="45773"/>
                    <a:pt x="46796" y="45809"/>
                  </a:cubicBezTo>
                  <a:cubicBezTo>
                    <a:pt x="47141" y="45845"/>
                    <a:pt x="47462" y="45904"/>
                    <a:pt x="47699" y="45964"/>
                  </a:cubicBezTo>
                  <a:cubicBezTo>
                    <a:pt x="47949" y="46023"/>
                    <a:pt x="48104" y="46071"/>
                    <a:pt x="48104" y="46071"/>
                  </a:cubicBezTo>
                  <a:cubicBezTo>
                    <a:pt x="48104" y="46071"/>
                    <a:pt x="48270" y="46118"/>
                    <a:pt x="48508" y="46201"/>
                  </a:cubicBezTo>
                  <a:cubicBezTo>
                    <a:pt x="48746" y="46285"/>
                    <a:pt x="49055" y="46416"/>
                    <a:pt x="49364" y="46546"/>
                  </a:cubicBezTo>
                  <a:cubicBezTo>
                    <a:pt x="49674" y="46701"/>
                    <a:pt x="49959" y="46856"/>
                    <a:pt x="50185" y="46998"/>
                  </a:cubicBezTo>
                  <a:cubicBezTo>
                    <a:pt x="50411" y="47129"/>
                    <a:pt x="50542" y="47212"/>
                    <a:pt x="50542" y="47212"/>
                  </a:cubicBezTo>
                  <a:cubicBezTo>
                    <a:pt x="50542" y="47212"/>
                    <a:pt x="50672" y="47307"/>
                    <a:pt x="50887" y="47474"/>
                  </a:cubicBezTo>
                  <a:cubicBezTo>
                    <a:pt x="51089" y="47617"/>
                    <a:pt x="51338" y="47843"/>
                    <a:pt x="51600" y="48069"/>
                  </a:cubicBezTo>
                  <a:cubicBezTo>
                    <a:pt x="51850" y="48306"/>
                    <a:pt x="52076" y="48544"/>
                    <a:pt x="52230" y="48734"/>
                  </a:cubicBezTo>
                  <a:cubicBezTo>
                    <a:pt x="52397" y="48925"/>
                    <a:pt x="52504" y="49056"/>
                    <a:pt x="52504" y="49056"/>
                  </a:cubicBezTo>
                  <a:cubicBezTo>
                    <a:pt x="52504" y="49056"/>
                    <a:pt x="52611" y="49198"/>
                    <a:pt x="52754" y="49400"/>
                  </a:cubicBezTo>
                  <a:cubicBezTo>
                    <a:pt x="52908" y="49614"/>
                    <a:pt x="53087" y="49888"/>
                    <a:pt x="53241" y="50185"/>
                  </a:cubicBezTo>
                  <a:cubicBezTo>
                    <a:pt x="53408" y="50483"/>
                    <a:pt x="53562" y="50780"/>
                    <a:pt x="53645" y="51018"/>
                  </a:cubicBezTo>
                  <a:cubicBezTo>
                    <a:pt x="53753" y="51256"/>
                    <a:pt x="53800" y="51410"/>
                    <a:pt x="53800" y="51410"/>
                  </a:cubicBezTo>
                  <a:cubicBezTo>
                    <a:pt x="53800" y="51410"/>
                    <a:pt x="53860" y="51577"/>
                    <a:pt x="53931" y="51815"/>
                  </a:cubicBezTo>
                  <a:cubicBezTo>
                    <a:pt x="54002" y="52052"/>
                    <a:pt x="54097" y="52373"/>
                    <a:pt x="54157" y="52706"/>
                  </a:cubicBezTo>
                  <a:cubicBezTo>
                    <a:pt x="54216" y="53027"/>
                    <a:pt x="54252" y="53372"/>
                    <a:pt x="54288" y="53622"/>
                  </a:cubicBezTo>
                  <a:cubicBezTo>
                    <a:pt x="54300" y="53872"/>
                    <a:pt x="54311" y="54050"/>
                    <a:pt x="54311" y="54050"/>
                  </a:cubicBezTo>
                  <a:cubicBezTo>
                    <a:pt x="54311" y="54050"/>
                    <a:pt x="54335" y="54217"/>
                    <a:pt x="54311" y="54490"/>
                  </a:cubicBezTo>
                  <a:cubicBezTo>
                    <a:pt x="54311" y="54740"/>
                    <a:pt x="54300" y="55085"/>
                    <a:pt x="54252" y="55418"/>
                  </a:cubicBezTo>
                  <a:cubicBezTo>
                    <a:pt x="54181" y="56096"/>
                    <a:pt x="53990" y="56750"/>
                    <a:pt x="53990" y="56750"/>
                  </a:cubicBezTo>
                  <a:cubicBezTo>
                    <a:pt x="53990" y="56750"/>
                    <a:pt x="53943" y="56904"/>
                    <a:pt x="53871" y="57142"/>
                  </a:cubicBezTo>
                  <a:cubicBezTo>
                    <a:pt x="53800" y="57380"/>
                    <a:pt x="53657" y="57701"/>
                    <a:pt x="53527" y="58010"/>
                  </a:cubicBezTo>
                  <a:cubicBezTo>
                    <a:pt x="53384" y="58319"/>
                    <a:pt x="53229" y="58617"/>
                    <a:pt x="53098" y="58831"/>
                  </a:cubicBezTo>
                  <a:cubicBezTo>
                    <a:pt x="52968" y="59045"/>
                    <a:pt x="52873" y="59188"/>
                    <a:pt x="52873" y="59188"/>
                  </a:cubicBezTo>
                  <a:cubicBezTo>
                    <a:pt x="52873" y="59188"/>
                    <a:pt x="52789" y="59330"/>
                    <a:pt x="52635" y="59521"/>
                  </a:cubicBezTo>
                  <a:cubicBezTo>
                    <a:pt x="52492" y="59735"/>
                    <a:pt x="52266" y="59984"/>
                    <a:pt x="52040" y="60234"/>
                  </a:cubicBezTo>
                  <a:cubicBezTo>
                    <a:pt x="51814" y="60496"/>
                    <a:pt x="51564" y="60710"/>
                    <a:pt x="51374" y="60888"/>
                  </a:cubicBezTo>
                  <a:cubicBezTo>
                    <a:pt x="51184" y="61055"/>
                    <a:pt x="51041" y="61162"/>
                    <a:pt x="51041" y="61162"/>
                  </a:cubicBezTo>
                  <a:cubicBezTo>
                    <a:pt x="51041" y="61162"/>
                    <a:pt x="50910" y="61269"/>
                    <a:pt x="50708" y="61411"/>
                  </a:cubicBezTo>
                  <a:cubicBezTo>
                    <a:pt x="50494" y="61566"/>
                    <a:pt x="50209" y="61744"/>
                    <a:pt x="49911" y="61899"/>
                  </a:cubicBezTo>
                  <a:cubicBezTo>
                    <a:pt x="49614" y="62065"/>
                    <a:pt x="49317" y="62220"/>
                    <a:pt x="49079" y="62315"/>
                  </a:cubicBezTo>
                  <a:cubicBezTo>
                    <a:pt x="48841" y="62422"/>
                    <a:pt x="48698" y="62470"/>
                    <a:pt x="48698" y="62470"/>
                  </a:cubicBezTo>
                  <a:cubicBezTo>
                    <a:pt x="48698" y="62470"/>
                    <a:pt x="48532" y="62529"/>
                    <a:pt x="48294" y="62601"/>
                  </a:cubicBezTo>
                  <a:cubicBezTo>
                    <a:pt x="48056" y="62672"/>
                    <a:pt x="47735" y="62767"/>
                    <a:pt x="47402" y="62827"/>
                  </a:cubicBezTo>
                  <a:cubicBezTo>
                    <a:pt x="46748" y="62957"/>
                    <a:pt x="46070" y="62993"/>
                    <a:pt x="46070" y="62993"/>
                  </a:cubicBezTo>
                  <a:lnTo>
                    <a:pt x="45559" y="62993"/>
                  </a:lnTo>
                  <a:cubicBezTo>
                    <a:pt x="45024" y="62993"/>
                    <a:pt x="44298" y="63029"/>
                    <a:pt x="43573" y="63112"/>
                  </a:cubicBezTo>
                  <a:cubicBezTo>
                    <a:pt x="42859" y="63195"/>
                    <a:pt x="42122" y="63314"/>
                    <a:pt x="41611" y="63445"/>
                  </a:cubicBezTo>
                  <a:cubicBezTo>
                    <a:pt x="41076" y="63564"/>
                    <a:pt x="40731" y="63671"/>
                    <a:pt x="40731" y="63671"/>
                  </a:cubicBezTo>
                  <a:cubicBezTo>
                    <a:pt x="40731" y="63671"/>
                    <a:pt x="40374" y="63766"/>
                    <a:pt x="39863" y="63944"/>
                  </a:cubicBezTo>
                  <a:cubicBezTo>
                    <a:pt x="39351" y="64123"/>
                    <a:pt x="38662" y="64373"/>
                    <a:pt x="38007" y="64670"/>
                  </a:cubicBezTo>
                  <a:cubicBezTo>
                    <a:pt x="37353" y="64967"/>
                    <a:pt x="36711" y="65324"/>
                    <a:pt x="36236" y="65609"/>
                  </a:cubicBezTo>
                  <a:cubicBezTo>
                    <a:pt x="35784" y="65883"/>
                    <a:pt x="35474" y="66097"/>
                    <a:pt x="35474" y="66097"/>
                  </a:cubicBezTo>
                  <a:cubicBezTo>
                    <a:pt x="35474" y="66097"/>
                    <a:pt x="35177" y="66287"/>
                    <a:pt x="34725" y="66620"/>
                  </a:cubicBezTo>
                  <a:cubicBezTo>
                    <a:pt x="34297" y="66941"/>
                    <a:pt x="33714" y="67393"/>
                    <a:pt x="33191" y="67881"/>
                  </a:cubicBezTo>
                  <a:cubicBezTo>
                    <a:pt x="32656" y="68368"/>
                    <a:pt x="32157" y="68892"/>
                    <a:pt x="31800" y="69308"/>
                  </a:cubicBezTo>
                  <a:cubicBezTo>
                    <a:pt x="31443" y="69712"/>
                    <a:pt x="31217" y="70009"/>
                    <a:pt x="31217" y="70009"/>
                  </a:cubicBezTo>
                  <a:cubicBezTo>
                    <a:pt x="31217" y="70009"/>
                    <a:pt x="30991" y="70283"/>
                    <a:pt x="30670" y="70735"/>
                  </a:cubicBezTo>
                  <a:cubicBezTo>
                    <a:pt x="30361" y="71175"/>
                    <a:pt x="29957" y="71769"/>
                    <a:pt x="29600" y="72412"/>
                  </a:cubicBezTo>
                  <a:cubicBezTo>
                    <a:pt x="29243" y="73042"/>
                    <a:pt x="28934" y="73708"/>
                    <a:pt x="28708" y="74195"/>
                  </a:cubicBezTo>
                  <a:cubicBezTo>
                    <a:pt x="28482" y="74695"/>
                    <a:pt x="28363" y="75040"/>
                    <a:pt x="28363" y="75040"/>
                  </a:cubicBezTo>
                  <a:cubicBezTo>
                    <a:pt x="28363" y="75040"/>
                    <a:pt x="28232" y="75385"/>
                    <a:pt x="28066" y="75908"/>
                  </a:cubicBezTo>
                  <a:cubicBezTo>
                    <a:pt x="27899" y="76419"/>
                    <a:pt x="27709" y="77121"/>
                    <a:pt x="27566" y="77834"/>
                  </a:cubicBezTo>
                  <a:cubicBezTo>
                    <a:pt x="27412" y="78548"/>
                    <a:pt x="27328" y="79261"/>
                    <a:pt x="27269" y="79808"/>
                  </a:cubicBezTo>
                  <a:cubicBezTo>
                    <a:pt x="27221" y="80344"/>
                    <a:pt x="27210" y="80724"/>
                    <a:pt x="27210" y="80724"/>
                  </a:cubicBezTo>
                  <a:cubicBezTo>
                    <a:pt x="27210" y="80724"/>
                    <a:pt x="27186" y="81081"/>
                    <a:pt x="27186" y="81628"/>
                  </a:cubicBezTo>
                  <a:cubicBezTo>
                    <a:pt x="27186" y="82163"/>
                    <a:pt x="27221" y="82888"/>
                    <a:pt x="27305" y="83614"/>
                  </a:cubicBezTo>
                  <a:cubicBezTo>
                    <a:pt x="27388" y="84351"/>
                    <a:pt x="27519" y="85065"/>
                    <a:pt x="27638" y="85576"/>
                  </a:cubicBezTo>
                  <a:cubicBezTo>
                    <a:pt x="27757" y="86111"/>
                    <a:pt x="27864" y="86456"/>
                    <a:pt x="27864" y="86456"/>
                  </a:cubicBezTo>
                  <a:cubicBezTo>
                    <a:pt x="27864" y="86456"/>
                    <a:pt x="27947" y="86813"/>
                    <a:pt x="28125" y="87336"/>
                  </a:cubicBezTo>
                  <a:cubicBezTo>
                    <a:pt x="28292" y="87859"/>
                    <a:pt x="28553" y="88537"/>
                    <a:pt x="28851" y="89191"/>
                  </a:cubicBezTo>
                  <a:cubicBezTo>
                    <a:pt x="29148" y="89857"/>
                    <a:pt x="29493" y="90499"/>
                    <a:pt x="29778" y="90963"/>
                  </a:cubicBezTo>
                  <a:cubicBezTo>
                    <a:pt x="30064" y="91439"/>
                    <a:pt x="30254" y="91736"/>
                    <a:pt x="30254" y="91736"/>
                  </a:cubicBezTo>
                  <a:cubicBezTo>
                    <a:pt x="30254" y="91736"/>
                    <a:pt x="30444" y="92045"/>
                    <a:pt x="30777" y="92485"/>
                  </a:cubicBezTo>
                  <a:cubicBezTo>
                    <a:pt x="31098" y="92925"/>
                    <a:pt x="31550" y="93496"/>
                    <a:pt x="32038" y="94031"/>
                  </a:cubicBezTo>
                  <a:cubicBezTo>
                    <a:pt x="32525" y="94566"/>
                    <a:pt x="33049" y="95066"/>
                    <a:pt x="33453" y="95423"/>
                  </a:cubicBezTo>
                  <a:cubicBezTo>
                    <a:pt x="33845" y="95779"/>
                    <a:pt x="34143" y="96005"/>
                    <a:pt x="34143" y="96005"/>
                  </a:cubicBezTo>
                  <a:cubicBezTo>
                    <a:pt x="34143" y="96005"/>
                    <a:pt x="34428" y="96231"/>
                    <a:pt x="34856" y="96552"/>
                  </a:cubicBezTo>
                  <a:cubicBezTo>
                    <a:pt x="35308" y="96885"/>
                    <a:pt x="35903" y="97278"/>
                    <a:pt x="36545" y="97635"/>
                  </a:cubicBezTo>
                  <a:cubicBezTo>
                    <a:pt x="37163" y="97991"/>
                    <a:pt x="37817" y="98324"/>
                    <a:pt x="38329" y="98527"/>
                  </a:cubicBezTo>
                  <a:cubicBezTo>
                    <a:pt x="38828" y="98752"/>
                    <a:pt x="39173" y="98871"/>
                    <a:pt x="39173" y="98871"/>
                  </a:cubicBezTo>
                  <a:cubicBezTo>
                    <a:pt x="39173" y="98871"/>
                    <a:pt x="39518" y="99002"/>
                    <a:pt x="40029" y="99169"/>
                  </a:cubicBezTo>
                  <a:cubicBezTo>
                    <a:pt x="40552" y="99335"/>
                    <a:pt x="41254" y="99537"/>
                    <a:pt x="41968" y="99680"/>
                  </a:cubicBezTo>
                  <a:cubicBezTo>
                    <a:pt x="42681" y="99823"/>
                    <a:pt x="43395" y="99930"/>
                    <a:pt x="43942" y="99977"/>
                  </a:cubicBezTo>
                  <a:cubicBezTo>
                    <a:pt x="44477" y="100037"/>
                    <a:pt x="44845" y="100037"/>
                    <a:pt x="44845" y="100037"/>
                  </a:cubicBezTo>
                  <a:cubicBezTo>
                    <a:pt x="44845" y="100037"/>
                    <a:pt x="45202" y="100049"/>
                    <a:pt x="45761" y="100049"/>
                  </a:cubicBezTo>
                  <a:cubicBezTo>
                    <a:pt x="46296" y="100049"/>
                    <a:pt x="47022" y="100013"/>
                    <a:pt x="47747" y="99942"/>
                  </a:cubicBezTo>
                  <a:cubicBezTo>
                    <a:pt x="48472" y="99870"/>
                    <a:pt x="49186" y="99740"/>
                    <a:pt x="49721" y="99632"/>
                  </a:cubicBezTo>
                  <a:cubicBezTo>
                    <a:pt x="50256" y="99514"/>
                    <a:pt x="50601" y="99418"/>
                    <a:pt x="50601" y="99418"/>
                  </a:cubicBezTo>
                  <a:cubicBezTo>
                    <a:pt x="50601" y="99418"/>
                    <a:pt x="50958" y="99335"/>
                    <a:pt x="51481" y="99169"/>
                  </a:cubicBezTo>
                  <a:cubicBezTo>
                    <a:pt x="51993" y="99002"/>
                    <a:pt x="52682" y="98752"/>
                    <a:pt x="53336" y="98455"/>
                  </a:cubicBezTo>
                  <a:cubicBezTo>
                    <a:pt x="54002" y="98158"/>
                    <a:pt x="54644" y="97813"/>
                    <a:pt x="55108" y="97551"/>
                  </a:cubicBezTo>
                  <a:cubicBezTo>
                    <a:pt x="55584" y="97266"/>
                    <a:pt x="55881" y="97076"/>
                    <a:pt x="55881" y="97076"/>
                  </a:cubicBezTo>
                  <a:cubicBezTo>
                    <a:pt x="55881" y="97076"/>
                    <a:pt x="56190" y="96885"/>
                    <a:pt x="56618" y="96552"/>
                  </a:cubicBezTo>
                  <a:cubicBezTo>
                    <a:pt x="57070" y="96243"/>
                    <a:pt x="57629" y="95779"/>
                    <a:pt x="58164" y="95304"/>
                  </a:cubicBezTo>
                  <a:cubicBezTo>
                    <a:pt x="58700" y="94816"/>
                    <a:pt x="59211" y="94293"/>
                    <a:pt x="59580" y="93889"/>
                  </a:cubicBezTo>
                  <a:cubicBezTo>
                    <a:pt x="59936" y="93496"/>
                    <a:pt x="60174" y="93211"/>
                    <a:pt x="60174" y="93211"/>
                  </a:cubicBezTo>
                  <a:cubicBezTo>
                    <a:pt x="60174" y="93211"/>
                    <a:pt x="60412" y="92925"/>
                    <a:pt x="60721" y="92497"/>
                  </a:cubicBezTo>
                  <a:cubicBezTo>
                    <a:pt x="61054" y="92069"/>
                    <a:pt x="61459" y="91451"/>
                    <a:pt x="61803" y="90832"/>
                  </a:cubicBezTo>
                  <a:cubicBezTo>
                    <a:pt x="62184" y="90202"/>
                    <a:pt x="62493" y="89548"/>
                    <a:pt x="62719" y="89049"/>
                  </a:cubicBezTo>
                  <a:cubicBezTo>
                    <a:pt x="62945" y="88537"/>
                    <a:pt x="63052" y="88216"/>
                    <a:pt x="63052" y="88216"/>
                  </a:cubicBezTo>
                  <a:cubicBezTo>
                    <a:pt x="63052" y="88216"/>
                    <a:pt x="63195" y="87871"/>
                    <a:pt x="63373" y="87348"/>
                  </a:cubicBezTo>
                  <a:cubicBezTo>
                    <a:pt x="63552" y="86837"/>
                    <a:pt x="63742" y="86135"/>
                    <a:pt x="63885" y="85421"/>
                  </a:cubicBezTo>
                  <a:cubicBezTo>
                    <a:pt x="64039" y="84708"/>
                    <a:pt x="64146" y="83994"/>
                    <a:pt x="64206" y="83447"/>
                  </a:cubicBezTo>
                  <a:cubicBezTo>
                    <a:pt x="64265" y="82912"/>
                    <a:pt x="64277" y="82532"/>
                    <a:pt x="64277" y="82532"/>
                  </a:cubicBezTo>
                  <a:cubicBezTo>
                    <a:pt x="64277" y="82532"/>
                    <a:pt x="64313" y="82175"/>
                    <a:pt x="64313" y="81628"/>
                  </a:cubicBezTo>
                  <a:lnTo>
                    <a:pt x="64313" y="81378"/>
                  </a:lnTo>
                  <a:lnTo>
                    <a:pt x="64313" y="81152"/>
                  </a:lnTo>
                  <a:cubicBezTo>
                    <a:pt x="64313" y="80986"/>
                    <a:pt x="64325" y="80831"/>
                    <a:pt x="64336" y="80665"/>
                  </a:cubicBezTo>
                  <a:cubicBezTo>
                    <a:pt x="64372" y="80320"/>
                    <a:pt x="64432" y="79999"/>
                    <a:pt x="64491" y="79737"/>
                  </a:cubicBezTo>
                  <a:cubicBezTo>
                    <a:pt x="64550" y="79487"/>
                    <a:pt x="64586" y="79321"/>
                    <a:pt x="64586" y="79321"/>
                  </a:cubicBezTo>
                  <a:cubicBezTo>
                    <a:pt x="64586" y="79321"/>
                    <a:pt x="64634" y="79166"/>
                    <a:pt x="64705" y="78928"/>
                  </a:cubicBezTo>
                  <a:cubicBezTo>
                    <a:pt x="64788" y="78691"/>
                    <a:pt x="64907" y="78369"/>
                    <a:pt x="65038" y="78060"/>
                  </a:cubicBezTo>
                  <a:cubicBezTo>
                    <a:pt x="65169" y="77751"/>
                    <a:pt x="65335" y="77454"/>
                    <a:pt x="65454" y="77228"/>
                  </a:cubicBezTo>
                  <a:cubicBezTo>
                    <a:pt x="65585" y="77002"/>
                    <a:pt x="65680" y="76871"/>
                    <a:pt x="65680" y="76871"/>
                  </a:cubicBezTo>
                  <a:cubicBezTo>
                    <a:pt x="65680" y="76871"/>
                    <a:pt x="65763" y="76728"/>
                    <a:pt x="65918" y="76514"/>
                  </a:cubicBezTo>
                  <a:cubicBezTo>
                    <a:pt x="66061" y="76312"/>
                    <a:pt x="66275" y="76039"/>
                    <a:pt x="66489" y="75789"/>
                  </a:cubicBezTo>
                  <a:cubicBezTo>
                    <a:pt x="66715" y="75539"/>
                    <a:pt x="66965" y="75301"/>
                    <a:pt x="67143" y="75135"/>
                  </a:cubicBezTo>
                  <a:cubicBezTo>
                    <a:pt x="67345" y="74968"/>
                    <a:pt x="67476" y="74849"/>
                    <a:pt x="67476" y="74849"/>
                  </a:cubicBezTo>
                  <a:cubicBezTo>
                    <a:pt x="67476" y="74849"/>
                    <a:pt x="67607" y="74742"/>
                    <a:pt x="67797" y="74600"/>
                  </a:cubicBezTo>
                  <a:cubicBezTo>
                    <a:pt x="68011" y="74445"/>
                    <a:pt x="68296" y="74255"/>
                    <a:pt x="68570" y="74088"/>
                  </a:cubicBezTo>
                  <a:cubicBezTo>
                    <a:pt x="68867" y="73910"/>
                    <a:pt x="69165" y="73767"/>
                    <a:pt x="69391" y="73660"/>
                  </a:cubicBezTo>
                  <a:cubicBezTo>
                    <a:pt x="69628" y="73553"/>
                    <a:pt x="69783" y="73494"/>
                    <a:pt x="69783" y="73494"/>
                  </a:cubicBezTo>
                  <a:cubicBezTo>
                    <a:pt x="69783" y="73494"/>
                    <a:pt x="69938" y="73434"/>
                    <a:pt x="70175" y="73351"/>
                  </a:cubicBezTo>
                  <a:cubicBezTo>
                    <a:pt x="70413" y="73280"/>
                    <a:pt x="70746" y="73173"/>
                    <a:pt x="71067" y="73113"/>
                  </a:cubicBezTo>
                  <a:cubicBezTo>
                    <a:pt x="71400" y="73042"/>
                    <a:pt x="71745" y="72994"/>
                    <a:pt x="71995" y="72959"/>
                  </a:cubicBezTo>
                  <a:cubicBezTo>
                    <a:pt x="72245" y="72935"/>
                    <a:pt x="72411" y="72935"/>
                    <a:pt x="72411" y="72935"/>
                  </a:cubicBezTo>
                  <a:cubicBezTo>
                    <a:pt x="72411" y="72935"/>
                    <a:pt x="72578" y="72923"/>
                    <a:pt x="72839" y="72923"/>
                  </a:cubicBezTo>
                  <a:cubicBezTo>
                    <a:pt x="73089" y="72923"/>
                    <a:pt x="73434" y="72935"/>
                    <a:pt x="73779" y="72959"/>
                  </a:cubicBezTo>
                  <a:cubicBezTo>
                    <a:pt x="74124" y="72994"/>
                    <a:pt x="74445" y="73054"/>
                    <a:pt x="74694" y="73101"/>
                  </a:cubicBezTo>
                  <a:cubicBezTo>
                    <a:pt x="74956" y="73137"/>
                    <a:pt x="75111" y="73185"/>
                    <a:pt x="75111" y="73185"/>
                  </a:cubicBezTo>
                  <a:cubicBezTo>
                    <a:pt x="75111" y="73185"/>
                    <a:pt x="75277" y="73232"/>
                    <a:pt x="75515" y="73303"/>
                  </a:cubicBezTo>
                  <a:cubicBezTo>
                    <a:pt x="75753" y="73375"/>
                    <a:pt x="76086" y="73494"/>
                    <a:pt x="76383" y="73636"/>
                  </a:cubicBezTo>
                  <a:cubicBezTo>
                    <a:pt x="76692" y="73767"/>
                    <a:pt x="76990" y="73934"/>
                    <a:pt x="77215" y="74053"/>
                  </a:cubicBezTo>
                  <a:cubicBezTo>
                    <a:pt x="77430" y="74172"/>
                    <a:pt x="77572" y="74267"/>
                    <a:pt x="77572" y="74267"/>
                  </a:cubicBezTo>
                  <a:cubicBezTo>
                    <a:pt x="77572" y="74267"/>
                    <a:pt x="77715" y="74362"/>
                    <a:pt x="77929" y="74505"/>
                  </a:cubicBezTo>
                  <a:cubicBezTo>
                    <a:pt x="78131" y="74659"/>
                    <a:pt x="78405" y="74861"/>
                    <a:pt x="78654" y="75087"/>
                  </a:cubicBezTo>
                  <a:cubicBezTo>
                    <a:pt x="78904" y="75313"/>
                    <a:pt x="79142" y="75551"/>
                    <a:pt x="79320" y="75741"/>
                  </a:cubicBezTo>
                  <a:cubicBezTo>
                    <a:pt x="79487" y="75932"/>
                    <a:pt x="79606" y="76074"/>
                    <a:pt x="79606" y="76074"/>
                  </a:cubicBezTo>
                  <a:cubicBezTo>
                    <a:pt x="79606" y="76074"/>
                    <a:pt x="79713" y="76205"/>
                    <a:pt x="79867" y="76395"/>
                  </a:cubicBezTo>
                  <a:cubicBezTo>
                    <a:pt x="80022" y="76609"/>
                    <a:pt x="80212" y="76871"/>
                    <a:pt x="80391" y="77168"/>
                  </a:cubicBezTo>
                  <a:cubicBezTo>
                    <a:pt x="80569" y="77466"/>
                    <a:pt x="80724" y="77763"/>
                    <a:pt x="80819" y="77989"/>
                  </a:cubicBezTo>
                  <a:cubicBezTo>
                    <a:pt x="80926" y="78215"/>
                    <a:pt x="80985" y="78369"/>
                    <a:pt x="80985" y="78369"/>
                  </a:cubicBezTo>
                  <a:cubicBezTo>
                    <a:pt x="80985" y="78369"/>
                    <a:pt x="81045" y="78524"/>
                    <a:pt x="81140" y="78774"/>
                  </a:cubicBezTo>
                  <a:cubicBezTo>
                    <a:pt x="81211" y="79012"/>
                    <a:pt x="81318" y="79345"/>
                    <a:pt x="81390" y="79666"/>
                  </a:cubicBezTo>
                  <a:cubicBezTo>
                    <a:pt x="81461" y="79999"/>
                    <a:pt x="81508" y="80332"/>
                    <a:pt x="81532" y="80593"/>
                  </a:cubicBezTo>
                  <a:cubicBezTo>
                    <a:pt x="81568" y="80843"/>
                    <a:pt x="81568" y="81010"/>
                    <a:pt x="81568" y="81010"/>
                  </a:cubicBezTo>
                  <a:cubicBezTo>
                    <a:pt x="81568" y="81010"/>
                    <a:pt x="81580" y="81164"/>
                    <a:pt x="81580" y="81438"/>
                  </a:cubicBezTo>
                  <a:lnTo>
                    <a:pt x="81580" y="82829"/>
                  </a:lnTo>
                  <a:lnTo>
                    <a:pt x="81580" y="84958"/>
                  </a:lnTo>
                  <a:lnTo>
                    <a:pt x="81580" y="89215"/>
                  </a:lnTo>
                  <a:lnTo>
                    <a:pt x="81580" y="93461"/>
                  </a:lnTo>
                  <a:lnTo>
                    <a:pt x="81580" y="97718"/>
                  </a:lnTo>
                  <a:lnTo>
                    <a:pt x="81580" y="101963"/>
                  </a:lnTo>
                  <a:lnTo>
                    <a:pt x="81580" y="106209"/>
                  </a:lnTo>
                  <a:lnTo>
                    <a:pt x="81580" y="110466"/>
                  </a:lnTo>
                  <a:lnTo>
                    <a:pt x="81580" y="114712"/>
                  </a:lnTo>
                  <a:lnTo>
                    <a:pt x="81580" y="118969"/>
                  </a:lnTo>
                  <a:lnTo>
                    <a:pt x="91486" y="118969"/>
                  </a:lnTo>
                  <a:lnTo>
                    <a:pt x="91486" y="114712"/>
                  </a:lnTo>
                  <a:lnTo>
                    <a:pt x="91486" y="110466"/>
                  </a:lnTo>
                  <a:lnTo>
                    <a:pt x="91486" y="106209"/>
                  </a:lnTo>
                  <a:lnTo>
                    <a:pt x="91486" y="101963"/>
                  </a:lnTo>
                  <a:lnTo>
                    <a:pt x="91486" y="97718"/>
                  </a:lnTo>
                  <a:lnTo>
                    <a:pt x="91486" y="93461"/>
                  </a:lnTo>
                  <a:lnTo>
                    <a:pt x="91486" y="89179"/>
                  </a:lnTo>
                  <a:lnTo>
                    <a:pt x="91486" y="84934"/>
                  </a:lnTo>
                  <a:lnTo>
                    <a:pt x="91486" y="82805"/>
                  </a:lnTo>
                  <a:cubicBezTo>
                    <a:pt x="91498" y="82258"/>
                    <a:pt x="91498" y="81687"/>
                    <a:pt x="91498" y="81271"/>
                  </a:cubicBezTo>
                  <a:cubicBezTo>
                    <a:pt x="91486" y="80736"/>
                    <a:pt x="91462" y="80367"/>
                    <a:pt x="91462" y="80367"/>
                  </a:cubicBezTo>
                  <a:cubicBezTo>
                    <a:pt x="91462" y="80367"/>
                    <a:pt x="91450" y="80011"/>
                    <a:pt x="91391" y="79464"/>
                  </a:cubicBezTo>
                  <a:cubicBezTo>
                    <a:pt x="91331" y="78928"/>
                    <a:pt x="91224" y="78191"/>
                    <a:pt x="91058" y="77501"/>
                  </a:cubicBezTo>
                  <a:cubicBezTo>
                    <a:pt x="90903" y="76788"/>
                    <a:pt x="90713" y="76086"/>
                    <a:pt x="90523" y="75575"/>
                  </a:cubicBezTo>
                  <a:cubicBezTo>
                    <a:pt x="90344" y="75063"/>
                    <a:pt x="90213" y="74731"/>
                    <a:pt x="90213" y="74731"/>
                  </a:cubicBezTo>
                  <a:cubicBezTo>
                    <a:pt x="90213" y="74731"/>
                    <a:pt x="90083" y="74386"/>
                    <a:pt x="89857" y="73898"/>
                  </a:cubicBezTo>
                  <a:cubicBezTo>
                    <a:pt x="89631" y="73410"/>
                    <a:pt x="89310" y="72756"/>
                    <a:pt x="88941" y="72126"/>
                  </a:cubicBezTo>
                  <a:cubicBezTo>
                    <a:pt x="88560" y="71508"/>
                    <a:pt x="88168" y="70913"/>
                    <a:pt x="87835" y="70461"/>
                  </a:cubicBezTo>
                  <a:cubicBezTo>
                    <a:pt x="87514" y="70033"/>
                    <a:pt x="87276" y="69748"/>
                    <a:pt x="87276" y="69748"/>
                  </a:cubicBezTo>
                  <a:cubicBezTo>
                    <a:pt x="87276" y="69748"/>
                    <a:pt x="87050" y="69474"/>
                    <a:pt x="86681" y="69070"/>
                  </a:cubicBezTo>
                  <a:cubicBezTo>
                    <a:pt x="86301" y="68666"/>
                    <a:pt x="85801" y="68142"/>
                    <a:pt x="85266" y="67667"/>
                  </a:cubicBezTo>
                  <a:cubicBezTo>
                    <a:pt x="84731" y="67191"/>
                    <a:pt x="84148" y="66751"/>
                    <a:pt x="83708" y="66442"/>
                  </a:cubicBezTo>
                  <a:cubicBezTo>
                    <a:pt x="83257" y="66121"/>
                    <a:pt x="82947" y="65930"/>
                    <a:pt x="82947" y="65930"/>
                  </a:cubicBezTo>
                  <a:cubicBezTo>
                    <a:pt x="82947" y="65930"/>
                    <a:pt x="82650" y="65740"/>
                    <a:pt x="82174" y="65455"/>
                  </a:cubicBezTo>
                  <a:cubicBezTo>
                    <a:pt x="81699" y="65193"/>
                    <a:pt x="81057" y="64848"/>
                    <a:pt x="80391" y="64563"/>
                  </a:cubicBezTo>
                  <a:cubicBezTo>
                    <a:pt x="79725" y="64265"/>
                    <a:pt x="79035" y="64028"/>
                    <a:pt x="78512" y="63861"/>
                  </a:cubicBezTo>
                  <a:cubicBezTo>
                    <a:pt x="78000" y="63707"/>
                    <a:pt x="77644" y="63611"/>
                    <a:pt x="77644" y="63611"/>
                  </a:cubicBezTo>
                  <a:cubicBezTo>
                    <a:pt x="77644" y="63611"/>
                    <a:pt x="77287" y="63528"/>
                    <a:pt x="76752" y="63409"/>
                  </a:cubicBezTo>
                  <a:cubicBezTo>
                    <a:pt x="76217" y="63290"/>
                    <a:pt x="75503" y="63171"/>
                    <a:pt x="74766" y="63112"/>
                  </a:cubicBezTo>
                  <a:cubicBezTo>
                    <a:pt x="74040" y="63029"/>
                    <a:pt x="73327" y="63017"/>
                    <a:pt x="72780" y="63017"/>
                  </a:cubicBezTo>
                  <a:cubicBezTo>
                    <a:pt x="72245" y="63017"/>
                    <a:pt x="71876" y="63053"/>
                    <a:pt x="71876" y="63053"/>
                  </a:cubicBezTo>
                  <a:cubicBezTo>
                    <a:pt x="71876" y="63053"/>
                    <a:pt x="71519" y="63064"/>
                    <a:pt x="70960" y="63124"/>
                  </a:cubicBezTo>
                  <a:cubicBezTo>
                    <a:pt x="70425" y="63183"/>
                    <a:pt x="69700" y="63290"/>
                    <a:pt x="68986" y="63433"/>
                  </a:cubicBezTo>
                  <a:cubicBezTo>
                    <a:pt x="68273" y="63588"/>
                    <a:pt x="67571" y="63790"/>
                    <a:pt x="67060" y="63968"/>
                  </a:cubicBezTo>
                  <a:cubicBezTo>
                    <a:pt x="66536" y="64147"/>
                    <a:pt x="66192" y="64277"/>
                    <a:pt x="66192" y="64277"/>
                  </a:cubicBezTo>
                  <a:cubicBezTo>
                    <a:pt x="66192" y="64277"/>
                    <a:pt x="65859" y="64420"/>
                    <a:pt x="65359" y="64634"/>
                  </a:cubicBezTo>
                  <a:cubicBezTo>
                    <a:pt x="64872" y="64860"/>
                    <a:pt x="64217" y="65193"/>
                    <a:pt x="63587" y="65550"/>
                  </a:cubicBezTo>
                  <a:cubicBezTo>
                    <a:pt x="62969" y="65918"/>
                    <a:pt x="62362" y="66323"/>
                    <a:pt x="61922" y="66644"/>
                  </a:cubicBezTo>
                  <a:cubicBezTo>
                    <a:pt x="61494" y="66977"/>
                    <a:pt x="61209" y="67191"/>
                    <a:pt x="61209" y="67191"/>
                  </a:cubicBezTo>
                  <a:cubicBezTo>
                    <a:pt x="61209" y="67191"/>
                    <a:pt x="60935" y="67417"/>
                    <a:pt x="60531" y="67786"/>
                  </a:cubicBezTo>
                  <a:cubicBezTo>
                    <a:pt x="60127" y="68142"/>
                    <a:pt x="59603" y="68666"/>
                    <a:pt x="59116" y="69201"/>
                  </a:cubicBezTo>
                  <a:cubicBezTo>
                    <a:pt x="58628" y="69736"/>
                    <a:pt x="58188" y="70319"/>
                    <a:pt x="57867" y="70759"/>
                  </a:cubicBezTo>
                  <a:cubicBezTo>
                    <a:pt x="57558" y="71210"/>
                    <a:pt x="57368" y="71508"/>
                    <a:pt x="57368" y="71508"/>
                  </a:cubicBezTo>
                  <a:cubicBezTo>
                    <a:pt x="57368" y="71508"/>
                    <a:pt x="57177" y="71805"/>
                    <a:pt x="56892" y="72281"/>
                  </a:cubicBezTo>
                  <a:cubicBezTo>
                    <a:pt x="56618" y="72756"/>
                    <a:pt x="56274" y="73399"/>
                    <a:pt x="55976" y="74065"/>
                  </a:cubicBezTo>
                  <a:cubicBezTo>
                    <a:pt x="55679" y="74731"/>
                    <a:pt x="55429" y="75420"/>
                    <a:pt x="55263" y="75932"/>
                  </a:cubicBezTo>
                  <a:cubicBezTo>
                    <a:pt x="55108" y="76455"/>
                    <a:pt x="55013" y="76812"/>
                    <a:pt x="55013" y="76812"/>
                  </a:cubicBezTo>
                  <a:cubicBezTo>
                    <a:pt x="55013" y="76812"/>
                    <a:pt x="54906" y="77168"/>
                    <a:pt x="54811" y="77692"/>
                  </a:cubicBezTo>
                  <a:cubicBezTo>
                    <a:pt x="54692" y="78227"/>
                    <a:pt x="54573" y="78940"/>
                    <a:pt x="54490" y="79666"/>
                  </a:cubicBezTo>
                  <a:cubicBezTo>
                    <a:pt x="54466" y="80022"/>
                    <a:pt x="54430" y="80391"/>
                    <a:pt x="54418" y="80724"/>
                  </a:cubicBezTo>
                  <a:cubicBezTo>
                    <a:pt x="54407" y="80891"/>
                    <a:pt x="54407" y="81045"/>
                    <a:pt x="54407" y="81212"/>
                  </a:cubicBezTo>
                  <a:lnTo>
                    <a:pt x="54407" y="81604"/>
                  </a:lnTo>
                  <a:cubicBezTo>
                    <a:pt x="54407" y="81854"/>
                    <a:pt x="54395" y="82032"/>
                    <a:pt x="54395" y="82032"/>
                  </a:cubicBezTo>
                  <a:cubicBezTo>
                    <a:pt x="54395" y="82032"/>
                    <a:pt x="54359" y="82710"/>
                    <a:pt x="54216" y="83364"/>
                  </a:cubicBezTo>
                  <a:cubicBezTo>
                    <a:pt x="54133" y="83697"/>
                    <a:pt x="54050" y="84018"/>
                    <a:pt x="53978" y="84256"/>
                  </a:cubicBezTo>
                  <a:cubicBezTo>
                    <a:pt x="53895" y="84494"/>
                    <a:pt x="53824" y="84660"/>
                    <a:pt x="53824" y="84660"/>
                  </a:cubicBezTo>
                  <a:cubicBezTo>
                    <a:pt x="53824" y="84660"/>
                    <a:pt x="53764" y="84827"/>
                    <a:pt x="53657" y="85053"/>
                  </a:cubicBezTo>
                  <a:cubicBezTo>
                    <a:pt x="53562" y="85291"/>
                    <a:pt x="53408" y="85588"/>
                    <a:pt x="53241" y="85885"/>
                  </a:cubicBezTo>
                  <a:cubicBezTo>
                    <a:pt x="53087" y="86183"/>
                    <a:pt x="52884" y="86456"/>
                    <a:pt x="52742" y="86658"/>
                  </a:cubicBezTo>
                  <a:cubicBezTo>
                    <a:pt x="52587" y="86860"/>
                    <a:pt x="52492" y="86991"/>
                    <a:pt x="52492" y="86991"/>
                  </a:cubicBezTo>
                  <a:cubicBezTo>
                    <a:pt x="52492" y="86991"/>
                    <a:pt x="52385" y="87134"/>
                    <a:pt x="52218" y="87324"/>
                  </a:cubicBezTo>
                  <a:cubicBezTo>
                    <a:pt x="52052" y="87514"/>
                    <a:pt x="51814" y="87752"/>
                    <a:pt x="51564" y="87978"/>
                  </a:cubicBezTo>
                  <a:cubicBezTo>
                    <a:pt x="51315" y="88204"/>
                    <a:pt x="51041" y="88406"/>
                    <a:pt x="50839" y="88561"/>
                  </a:cubicBezTo>
                  <a:cubicBezTo>
                    <a:pt x="50625" y="88704"/>
                    <a:pt x="50494" y="88799"/>
                    <a:pt x="50494" y="88799"/>
                  </a:cubicBezTo>
                  <a:cubicBezTo>
                    <a:pt x="50494" y="88799"/>
                    <a:pt x="50363" y="88882"/>
                    <a:pt x="50137" y="89013"/>
                  </a:cubicBezTo>
                  <a:cubicBezTo>
                    <a:pt x="49911" y="89156"/>
                    <a:pt x="49614" y="89298"/>
                    <a:pt x="49317" y="89453"/>
                  </a:cubicBezTo>
                  <a:cubicBezTo>
                    <a:pt x="48710" y="89726"/>
                    <a:pt x="48056" y="89893"/>
                    <a:pt x="48056" y="89893"/>
                  </a:cubicBezTo>
                  <a:cubicBezTo>
                    <a:pt x="48056" y="89893"/>
                    <a:pt x="47402" y="90071"/>
                    <a:pt x="46736" y="90143"/>
                  </a:cubicBezTo>
                  <a:cubicBezTo>
                    <a:pt x="46391" y="90178"/>
                    <a:pt x="46046" y="90190"/>
                    <a:pt x="45797" y="90190"/>
                  </a:cubicBezTo>
                  <a:cubicBezTo>
                    <a:pt x="45547" y="90190"/>
                    <a:pt x="45369" y="90178"/>
                    <a:pt x="45369" y="90178"/>
                  </a:cubicBezTo>
                  <a:cubicBezTo>
                    <a:pt x="45369" y="90178"/>
                    <a:pt x="45202" y="90178"/>
                    <a:pt x="44952" y="90143"/>
                  </a:cubicBezTo>
                  <a:cubicBezTo>
                    <a:pt x="44703" y="90119"/>
                    <a:pt x="44358" y="90071"/>
                    <a:pt x="44037" y="90012"/>
                  </a:cubicBezTo>
                  <a:cubicBezTo>
                    <a:pt x="43704" y="89940"/>
                    <a:pt x="43383" y="89845"/>
                    <a:pt x="43145" y="89774"/>
                  </a:cubicBezTo>
                  <a:cubicBezTo>
                    <a:pt x="42907" y="89703"/>
                    <a:pt x="42741" y="89643"/>
                    <a:pt x="42741" y="89643"/>
                  </a:cubicBezTo>
                  <a:cubicBezTo>
                    <a:pt x="42741" y="89643"/>
                    <a:pt x="42574" y="89584"/>
                    <a:pt x="42348" y="89477"/>
                  </a:cubicBezTo>
                  <a:cubicBezTo>
                    <a:pt x="42110" y="89370"/>
                    <a:pt x="41813" y="89227"/>
                    <a:pt x="41516" y="89060"/>
                  </a:cubicBezTo>
                  <a:cubicBezTo>
                    <a:pt x="41218" y="88894"/>
                    <a:pt x="40945" y="88704"/>
                    <a:pt x="40731" y="88561"/>
                  </a:cubicBezTo>
                  <a:cubicBezTo>
                    <a:pt x="40529" y="88406"/>
                    <a:pt x="40386" y="88299"/>
                    <a:pt x="40386" y="88299"/>
                  </a:cubicBezTo>
                  <a:cubicBezTo>
                    <a:pt x="40386" y="88299"/>
                    <a:pt x="40255" y="88204"/>
                    <a:pt x="40065" y="88038"/>
                  </a:cubicBezTo>
                  <a:cubicBezTo>
                    <a:pt x="39875" y="87871"/>
                    <a:pt x="39637" y="87633"/>
                    <a:pt x="39399" y="87384"/>
                  </a:cubicBezTo>
                  <a:cubicBezTo>
                    <a:pt x="39173" y="87134"/>
                    <a:pt x="38947" y="86860"/>
                    <a:pt x="38804" y="86658"/>
                  </a:cubicBezTo>
                  <a:cubicBezTo>
                    <a:pt x="38650" y="86444"/>
                    <a:pt x="38566" y="86313"/>
                    <a:pt x="38566" y="86313"/>
                  </a:cubicBezTo>
                  <a:cubicBezTo>
                    <a:pt x="38566" y="86313"/>
                    <a:pt x="38471" y="86183"/>
                    <a:pt x="38340" y="85957"/>
                  </a:cubicBezTo>
                  <a:cubicBezTo>
                    <a:pt x="38210" y="85731"/>
                    <a:pt x="38055" y="85433"/>
                    <a:pt x="37912" y="85136"/>
                  </a:cubicBezTo>
                  <a:cubicBezTo>
                    <a:pt x="37770" y="84827"/>
                    <a:pt x="37651" y="84506"/>
                    <a:pt x="37567" y="84280"/>
                  </a:cubicBezTo>
                  <a:cubicBezTo>
                    <a:pt x="37496" y="84042"/>
                    <a:pt x="37449" y="83876"/>
                    <a:pt x="37449" y="83876"/>
                  </a:cubicBezTo>
                  <a:cubicBezTo>
                    <a:pt x="37449" y="83876"/>
                    <a:pt x="37401" y="83709"/>
                    <a:pt x="37342" y="83471"/>
                  </a:cubicBezTo>
                  <a:cubicBezTo>
                    <a:pt x="37282" y="83221"/>
                    <a:pt x="37223" y="82888"/>
                    <a:pt x="37199" y="82544"/>
                  </a:cubicBezTo>
                  <a:cubicBezTo>
                    <a:pt x="37151" y="82211"/>
                    <a:pt x="37139" y="81866"/>
                    <a:pt x="37139" y="81616"/>
                  </a:cubicBezTo>
                  <a:cubicBezTo>
                    <a:pt x="37139" y="81354"/>
                    <a:pt x="37151" y="81176"/>
                    <a:pt x="37151" y="81176"/>
                  </a:cubicBezTo>
                  <a:cubicBezTo>
                    <a:pt x="37151" y="81176"/>
                    <a:pt x="37151" y="81021"/>
                    <a:pt x="37175" y="80760"/>
                  </a:cubicBezTo>
                  <a:cubicBezTo>
                    <a:pt x="37211" y="80510"/>
                    <a:pt x="37258" y="80165"/>
                    <a:pt x="37318" y="79844"/>
                  </a:cubicBezTo>
                  <a:cubicBezTo>
                    <a:pt x="37377" y="79511"/>
                    <a:pt x="37460" y="79190"/>
                    <a:pt x="37556" y="78952"/>
                  </a:cubicBezTo>
                  <a:cubicBezTo>
                    <a:pt x="37627" y="78714"/>
                    <a:pt x="37686" y="78548"/>
                    <a:pt x="37686" y="78548"/>
                  </a:cubicBezTo>
                  <a:cubicBezTo>
                    <a:pt x="37686" y="78548"/>
                    <a:pt x="37746" y="78381"/>
                    <a:pt x="37853" y="78167"/>
                  </a:cubicBezTo>
                  <a:cubicBezTo>
                    <a:pt x="37948" y="77929"/>
                    <a:pt x="38103" y="77632"/>
                    <a:pt x="38269" y="77335"/>
                  </a:cubicBezTo>
                  <a:cubicBezTo>
                    <a:pt x="38424" y="77038"/>
                    <a:pt x="38626" y="76752"/>
                    <a:pt x="38769" y="76550"/>
                  </a:cubicBezTo>
                  <a:cubicBezTo>
                    <a:pt x="38923" y="76336"/>
                    <a:pt x="39018" y="76205"/>
                    <a:pt x="39018" y="76205"/>
                  </a:cubicBezTo>
                  <a:cubicBezTo>
                    <a:pt x="39018" y="76205"/>
                    <a:pt x="39125" y="76074"/>
                    <a:pt x="39292" y="75872"/>
                  </a:cubicBezTo>
                  <a:cubicBezTo>
                    <a:pt x="39458" y="75682"/>
                    <a:pt x="39696" y="75444"/>
                    <a:pt x="39946" y="75206"/>
                  </a:cubicBezTo>
                  <a:cubicBezTo>
                    <a:pt x="40196" y="74980"/>
                    <a:pt x="40469" y="74766"/>
                    <a:pt x="40659" y="74612"/>
                  </a:cubicBezTo>
                  <a:cubicBezTo>
                    <a:pt x="40862" y="74469"/>
                    <a:pt x="41004" y="74374"/>
                    <a:pt x="41004" y="74374"/>
                  </a:cubicBezTo>
                  <a:cubicBezTo>
                    <a:pt x="41004" y="74374"/>
                    <a:pt x="41135" y="74291"/>
                    <a:pt x="41361" y="74148"/>
                  </a:cubicBezTo>
                  <a:cubicBezTo>
                    <a:pt x="41575" y="74017"/>
                    <a:pt x="41872" y="73850"/>
                    <a:pt x="42170" y="73720"/>
                  </a:cubicBezTo>
                  <a:cubicBezTo>
                    <a:pt x="42491" y="73577"/>
                    <a:pt x="42800" y="73458"/>
                    <a:pt x="43038" y="73375"/>
                  </a:cubicBezTo>
                  <a:cubicBezTo>
                    <a:pt x="43276" y="73303"/>
                    <a:pt x="43442" y="73256"/>
                    <a:pt x="43442" y="73256"/>
                  </a:cubicBezTo>
                  <a:cubicBezTo>
                    <a:pt x="43442" y="73256"/>
                    <a:pt x="43597" y="73220"/>
                    <a:pt x="43835" y="73161"/>
                  </a:cubicBezTo>
                  <a:cubicBezTo>
                    <a:pt x="44096" y="73101"/>
                    <a:pt x="44417" y="73042"/>
                    <a:pt x="44750" y="73006"/>
                  </a:cubicBezTo>
                  <a:cubicBezTo>
                    <a:pt x="45083" y="72959"/>
                    <a:pt x="45416" y="72947"/>
                    <a:pt x="45678" y="72947"/>
                  </a:cubicBezTo>
                  <a:lnTo>
                    <a:pt x="46249" y="72947"/>
                  </a:lnTo>
                  <a:cubicBezTo>
                    <a:pt x="46415" y="72947"/>
                    <a:pt x="46498" y="72935"/>
                    <a:pt x="46498" y="72935"/>
                  </a:cubicBezTo>
                  <a:cubicBezTo>
                    <a:pt x="46498" y="72935"/>
                    <a:pt x="46855" y="72923"/>
                    <a:pt x="47402" y="72875"/>
                  </a:cubicBezTo>
                  <a:cubicBezTo>
                    <a:pt x="47937" y="72828"/>
                    <a:pt x="48675" y="72745"/>
                    <a:pt x="49388" y="72590"/>
                  </a:cubicBezTo>
                  <a:cubicBezTo>
                    <a:pt x="50102" y="72459"/>
                    <a:pt x="50791" y="72269"/>
                    <a:pt x="51315" y="72102"/>
                  </a:cubicBezTo>
                  <a:cubicBezTo>
                    <a:pt x="51838" y="71936"/>
                    <a:pt x="52183" y="71805"/>
                    <a:pt x="52183" y="71805"/>
                  </a:cubicBezTo>
                  <a:cubicBezTo>
                    <a:pt x="52183" y="71805"/>
                    <a:pt x="52516" y="71686"/>
                    <a:pt x="53027" y="71460"/>
                  </a:cubicBezTo>
                  <a:cubicBezTo>
                    <a:pt x="53527" y="71258"/>
                    <a:pt x="54181" y="70937"/>
                    <a:pt x="54823" y="70580"/>
                  </a:cubicBezTo>
                  <a:cubicBezTo>
                    <a:pt x="55465" y="70223"/>
                    <a:pt x="56071" y="69831"/>
                    <a:pt x="56500" y="69510"/>
                  </a:cubicBezTo>
                  <a:cubicBezTo>
                    <a:pt x="56951" y="69201"/>
                    <a:pt x="57237" y="68963"/>
                    <a:pt x="57237" y="68963"/>
                  </a:cubicBezTo>
                  <a:cubicBezTo>
                    <a:pt x="57237" y="68963"/>
                    <a:pt x="57510" y="68737"/>
                    <a:pt x="57927" y="68380"/>
                  </a:cubicBezTo>
                  <a:cubicBezTo>
                    <a:pt x="58343" y="68023"/>
                    <a:pt x="58866" y="67536"/>
                    <a:pt x="59354" y="67001"/>
                  </a:cubicBezTo>
                  <a:cubicBezTo>
                    <a:pt x="59853" y="66466"/>
                    <a:pt x="60305" y="65907"/>
                    <a:pt x="60638" y="65467"/>
                  </a:cubicBezTo>
                  <a:cubicBezTo>
                    <a:pt x="60959" y="65038"/>
                    <a:pt x="61161" y="64729"/>
                    <a:pt x="61161" y="64729"/>
                  </a:cubicBezTo>
                  <a:cubicBezTo>
                    <a:pt x="61161" y="64729"/>
                    <a:pt x="61363" y="64432"/>
                    <a:pt x="61649" y="63968"/>
                  </a:cubicBezTo>
                  <a:cubicBezTo>
                    <a:pt x="61934" y="63504"/>
                    <a:pt x="62291" y="62874"/>
                    <a:pt x="62588" y="62196"/>
                  </a:cubicBezTo>
                  <a:cubicBezTo>
                    <a:pt x="62897" y="61542"/>
                    <a:pt x="63147" y="60864"/>
                    <a:pt x="63326" y="60341"/>
                  </a:cubicBezTo>
                  <a:cubicBezTo>
                    <a:pt x="63504" y="59818"/>
                    <a:pt x="63587" y="59485"/>
                    <a:pt x="63587" y="59485"/>
                  </a:cubicBezTo>
                  <a:cubicBezTo>
                    <a:pt x="63587" y="59485"/>
                    <a:pt x="63694" y="59140"/>
                    <a:pt x="63813" y="58605"/>
                  </a:cubicBezTo>
                  <a:cubicBezTo>
                    <a:pt x="63932" y="58070"/>
                    <a:pt x="64075" y="57356"/>
                    <a:pt x="64158" y="56643"/>
                  </a:cubicBezTo>
                  <a:cubicBezTo>
                    <a:pt x="64253" y="55929"/>
                    <a:pt x="64277" y="55204"/>
                    <a:pt x="64289" y="54645"/>
                  </a:cubicBezTo>
                  <a:cubicBezTo>
                    <a:pt x="64289" y="54110"/>
                    <a:pt x="64277" y="53741"/>
                    <a:pt x="64277" y="53741"/>
                  </a:cubicBezTo>
                  <a:cubicBezTo>
                    <a:pt x="64277" y="53741"/>
                    <a:pt x="64265" y="53384"/>
                    <a:pt x="64217" y="52837"/>
                  </a:cubicBezTo>
                  <a:cubicBezTo>
                    <a:pt x="64170" y="52302"/>
                    <a:pt x="64087" y="51577"/>
                    <a:pt x="63944" y="50863"/>
                  </a:cubicBezTo>
                  <a:cubicBezTo>
                    <a:pt x="63813" y="50150"/>
                    <a:pt x="63623" y="49448"/>
                    <a:pt x="63456" y="48925"/>
                  </a:cubicBezTo>
                  <a:cubicBezTo>
                    <a:pt x="63290" y="48401"/>
                    <a:pt x="63159" y="48069"/>
                    <a:pt x="63159" y="48069"/>
                  </a:cubicBezTo>
                  <a:cubicBezTo>
                    <a:pt x="63159" y="48069"/>
                    <a:pt x="63040" y="47724"/>
                    <a:pt x="62838" y="47212"/>
                  </a:cubicBezTo>
                  <a:cubicBezTo>
                    <a:pt x="62624" y="46713"/>
                    <a:pt x="62315" y="46059"/>
                    <a:pt x="61958" y="45417"/>
                  </a:cubicBezTo>
                  <a:cubicBezTo>
                    <a:pt x="61601" y="44774"/>
                    <a:pt x="61209" y="44168"/>
                    <a:pt x="60900" y="43728"/>
                  </a:cubicBezTo>
                  <a:cubicBezTo>
                    <a:pt x="60590" y="43276"/>
                    <a:pt x="60364" y="42991"/>
                    <a:pt x="60364" y="42991"/>
                  </a:cubicBezTo>
                  <a:cubicBezTo>
                    <a:pt x="60364" y="42991"/>
                    <a:pt x="60139" y="42717"/>
                    <a:pt x="59782" y="42301"/>
                  </a:cubicBezTo>
                  <a:cubicBezTo>
                    <a:pt x="59425" y="41885"/>
                    <a:pt x="58937" y="41361"/>
                    <a:pt x="58402" y="40850"/>
                  </a:cubicBezTo>
                  <a:cubicBezTo>
                    <a:pt x="57867" y="40362"/>
                    <a:pt x="57320" y="39899"/>
                    <a:pt x="56880" y="39578"/>
                  </a:cubicBezTo>
                  <a:cubicBezTo>
                    <a:pt x="56440" y="39245"/>
                    <a:pt x="56131" y="39054"/>
                    <a:pt x="56131" y="39054"/>
                  </a:cubicBezTo>
                  <a:cubicBezTo>
                    <a:pt x="56131" y="39054"/>
                    <a:pt x="55834" y="38852"/>
                    <a:pt x="55370" y="38567"/>
                  </a:cubicBezTo>
                  <a:cubicBezTo>
                    <a:pt x="54918" y="38281"/>
                    <a:pt x="54276" y="37925"/>
                    <a:pt x="53622" y="37615"/>
                  </a:cubicBezTo>
                  <a:cubicBezTo>
                    <a:pt x="52968" y="37306"/>
                    <a:pt x="52278" y="37033"/>
                    <a:pt x="51767" y="36866"/>
                  </a:cubicBezTo>
                  <a:cubicBezTo>
                    <a:pt x="51243" y="36688"/>
                    <a:pt x="50898" y="36605"/>
                    <a:pt x="50898" y="36605"/>
                  </a:cubicBezTo>
                  <a:cubicBezTo>
                    <a:pt x="50898" y="36605"/>
                    <a:pt x="50554" y="36498"/>
                    <a:pt x="50018" y="36367"/>
                  </a:cubicBezTo>
                  <a:cubicBezTo>
                    <a:pt x="49483" y="36236"/>
                    <a:pt x="48770" y="36093"/>
                    <a:pt x="48056" y="36010"/>
                  </a:cubicBezTo>
                  <a:cubicBezTo>
                    <a:pt x="47343" y="35915"/>
                    <a:pt x="46617" y="35879"/>
                    <a:pt x="46070" y="35879"/>
                  </a:cubicBezTo>
                  <a:cubicBezTo>
                    <a:pt x="45892" y="35871"/>
                    <a:pt x="45732" y="35869"/>
                    <a:pt x="45598" y="35869"/>
                  </a:cubicBezTo>
                  <a:cubicBezTo>
                    <a:pt x="45330" y="35869"/>
                    <a:pt x="45166" y="35879"/>
                    <a:pt x="45166" y="35879"/>
                  </a:cubicBezTo>
                  <a:cubicBezTo>
                    <a:pt x="45166" y="35879"/>
                    <a:pt x="44810" y="35879"/>
                    <a:pt x="44251" y="35915"/>
                  </a:cubicBezTo>
                  <a:cubicBezTo>
                    <a:pt x="43716" y="35962"/>
                    <a:pt x="42990" y="36058"/>
                    <a:pt x="42277" y="36188"/>
                  </a:cubicBezTo>
                  <a:cubicBezTo>
                    <a:pt x="41563" y="36319"/>
                    <a:pt x="40862" y="36498"/>
                    <a:pt x="40326" y="36664"/>
                  </a:cubicBezTo>
                  <a:cubicBezTo>
                    <a:pt x="39815" y="36831"/>
                    <a:pt x="39470" y="36949"/>
                    <a:pt x="39470" y="36949"/>
                  </a:cubicBezTo>
                  <a:cubicBezTo>
                    <a:pt x="39470" y="36949"/>
                    <a:pt x="39125" y="37068"/>
                    <a:pt x="38626" y="37271"/>
                  </a:cubicBezTo>
                  <a:cubicBezTo>
                    <a:pt x="38115" y="37485"/>
                    <a:pt x="37460" y="37794"/>
                    <a:pt x="36818" y="38139"/>
                  </a:cubicBezTo>
                  <a:cubicBezTo>
                    <a:pt x="36188" y="38472"/>
                    <a:pt x="35570" y="38876"/>
                    <a:pt x="35130" y="39185"/>
                  </a:cubicBezTo>
                  <a:cubicBezTo>
                    <a:pt x="34678" y="39506"/>
                    <a:pt x="34404" y="39720"/>
                    <a:pt x="34404" y="39720"/>
                  </a:cubicBezTo>
                  <a:cubicBezTo>
                    <a:pt x="34404" y="39720"/>
                    <a:pt x="34119" y="39946"/>
                    <a:pt x="33703" y="40291"/>
                  </a:cubicBezTo>
                  <a:cubicBezTo>
                    <a:pt x="33286" y="40648"/>
                    <a:pt x="32751" y="41135"/>
                    <a:pt x="32264" y="41659"/>
                  </a:cubicBezTo>
                  <a:cubicBezTo>
                    <a:pt x="31752" y="42182"/>
                    <a:pt x="31289" y="42741"/>
                    <a:pt x="30967" y="43169"/>
                  </a:cubicBezTo>
                  <a:cubicBezTo>
                    <a:pt x="30634" y="43609"/>
                    <a:pt x="30432" y="43906"/>
                    <a:pt x="30432" y="43906"/>
                  </a:cubicBezTo>
                  <a:cubicBezTo>
                    <a:pt x="30432" y="43906"/>
                    <a:pt x="30218" y="44204"/>
                    <a:pt x="29945" y="44655"/>
                  </a:cubicBezTo>
                  <a:cubicBezTo>
                    <a:pt x="29659" y="45119"/>
                    <a:pt x="29303" y="45761"/>
                    <a:pt x="28993" y="46416"/>
                  </a:cubicBezTo>
                  <a:cubicBezTo>
                    <a:pt x="28672" y="47070"/>
                    <a:pt x="28411" y="47747"/>
                    <a:pt x="28232" y="48259"/>
                  </a:cubicBezTo>
                  <a:cubicBezTo>
                    <a:pt x="28054" y="48782"/>
                    <a:pt x="27947" y="49115"/>
                    <a:pt x="27947" y="49115"/>
                  </a:cubicBezTo>
                  <a:cubicBezTo>
                    <a:pt x="27947" y="49115"/>
                    <a:pt x="27840" y="49460"/>
                    <a:pt x="27709" y="49995"/>
                  </a:cubicBezTo>
                  <a:cubicBezTo>
                    <a:pt x="27578" y="50530"/>
                    <a:pt x="27447" y="51244"/>
                    <a:pt x="27352" y="51957"/>
                  </a:cubicBezTo>
                  <a:cubicBezTo>
                    <a:pt x="27269" y="52671"/>
                    <a:pt x="27221" y="53396"/>
                    <a:pt x="27210" y="53955"/>
                  </a:cubicBezTo>
                  <a:cubicBezTo>
                    <a:pt x="27210" y="54336"/>
                    <a:pt x="27186" y="54585"/>
                    <a:pt x="27186" y="54585"/>
                  </a:cubicBezTo>
                  <a:cubicBezTo>
                    <a:pt x="27186" y="54585"/>
                    <a:pt x="27174" y="55275"/>
                    <a:pt x="27055" y="55941"/>
                  </a:cubicBezTo>
                  <a:cubicBezTo>
                    <a:pt x="26995" y="56274"/>
                    <a:pt x="26912" y="56595"/>
                    <a:pt x="26829" y="56845"/>
                  </a:cubicBezTo>
                  <a:cubicBezTo>
                    <a:pt x="26758" y="57083"/>
                    <a:pt x="26698" y="57249"/>
                    <a:pt x="26698" y="57249"/>
                  </a:cubicBezTo>
                  <a:cubicBezTo>
                    <a:pt x="26698" y="57249"/>
                    <a:pt x="26639" y="57416"/>
                    <a:pt x="26555" y="57642"/>
                  </a:cubicBezTo>
                  <a:cubicBezTo>
                    <a:pt x="26460" y="57879"/>
                    <a:pt x="26318" y="58177"/>
                    <a:pt x="26151" y="58474"/>
                  </a:cubicBezTo>
                  <a:cubicBezTo>
                    <a:pt x="25985" y="58771"/>
                    <a:pt x="25806" y="59045"/>
                    <a:pt x="25664" y="59259"/>
                  </a:cubicBezTo>
                  <a:cubicBezTo>
                    <a:pt x="25509" y="59461"/>
                    <a:pt x="25402" y="59604"/>
                    <a:pt x="25402" y="59604"/>
                  </a:cubicBezTo>
                  <a:cubicBezTo>
                    <a:pt x="25402" y="59604"/>
                    <a:pt x="25307" y="59735"/>
                    <a:pt x="25140" y="59925"/>
                  </a:cubicBezTo>
                  <a:cubicBezTo>
                    <a:pt x="24974" y="60115"/>
                    <a:pt x="24736" y="60377"/>
                    <a:pt x="24498" y="60615"/>
                  </a:cubicBezTo>
                  <a:cubicBezTo>
                    <a:pt x="24248" y="60852"/>
                    <a:pt x="23999" y="61055"/>
                    <a:pt x="23785" y="61221"/>
                  </a:cubicBezTo>
                  <a:cubicBezTo>
                    <a:pt x="23582" y="61364"/>
                    <a:pt x="23440" y="61471"/>
                    <a:pt x="23440" y="61471"/>
                  </a:cubicBezTo>
                  <a:cubicBezTo>
                    <a:pt x="23440" y="61471"/>
                    <a:pt x="23309" y="61578"/>
                    <a:pt x="23083" y="61709"/>
                  </a:cubicBezTo>
                  <a:cubicBezTo>
                    <a:pt x="22881" y="61840"/>
                    <a:pt x="22584" y="62006"/>
                    <a:pt x="22274" y="62161"/>
                  </a:cubicBezTo>
                  <a:cubicBezTo>
                    <a:pt x="21977" y="62303"/>
                    <a:pt x="21656" y="62422"/>
                    <a:pt x="21406" y="62517"/>
                  </a:cubicBezTo>
                  <a:cubicBezTo>
                    <a:pt x="21168" y="62601"/>
                    <a:pt x="21002" y="62648"/>
                    <a:pt x="21002" y="62648"/>
                  </a:cubicBezTo>
                  <a:cubicBezTo>
                    <a:pt x="21002" y="62648"/>
                    <a:pt x="20847" y="62696"/>
                    <a:pt x="20609" y="62755"/>
                  </a:cubicBezTo>
                  <a:cubicBezTo>
                    <a:pt x="20372" y="62815"/>
                    <a:pt x="20027" y="62886"/>
                    <a:pt x="19694" y="62934"/>
                  </a:cubicBezTo>
                  <a:cubicBezTo>
                    <a:pt x="19361" y="62969"/>
                    <a:pt x="19028" y="63005"/>
                    <a:pt x="18766" y="63005"/>
                  </a:cubicBezTo>
                  <a:lnTo>
                    <a:pt x="18326" y="63005"/>
                  </a:lnTo>
                  <a:cubicBezTo>
                    <a:pt x="18326" y="63005"/>
                    <a:pt x="18172" y="63005"/>
                    <a:pt x="17898" y="62993"/>
                  </a:cubicBezTo>
                  <a:cubicBezTo>
                    <a:pt x="17648" y="62969"/>
                    <a:pt x="17304" y="62934"/>
                    <a:pt x="16982" y="62874"/>
                  </a:cubicBezTo>
                  <a:cubicBezTo>
                    <a:pt x="16649" y="62815"/>
                    <a:pt x="16328" y="62731"/>
                    <a:pt x="16067" y="62660"/>
                  </a:cubicBezTo>
                  <a:cubicBezTo>
                    <a:pt x="15829" y="62589"/>
                    <a:pt x="15674" y="62529"/>
                    <a:pt x="15674" y="62529"/>
                  </a:cubicBezTo>
                  <a:cubicBezTo>
                    <a:pt x="15674" y="62529"/>
                    <a:pt x="15508" y="62470"/>
                    <a:pt x="15282" y="62375"/>
                  </a:cubicBezTo>
                  <a:cubicBezTo>
                    <a:pt x="15044" y="62291"/>
                    <a:pt x="14747" y="62137"/>
                    <a:pt x="14449" y="61982"/>
                  </a:cubicBezTo>
                  <a:cubicBezTo>
                    <a:pt x="14152" y="61816"/>
                    <a:pt x="13867" y="61637"/>
                    <a:pt x="13665" y="61483"/>
                  </a:cubicBezTo>
                  <a:cubicBezTo>
                    <a:pt x="13450" y="61340"/>
                    <a:pt x="13320" y="61233"/>
                    <a:pt x="13320" y="61233"/>
                  </a:cubicBezTo>
                  <a:cubicBezTo>
                    <a:pt x="13320" y="61233"/>
                    <a:pt x="13189" y="61126"/>
                    <a:pt x="12999" y="60971"/>
                  </a:cubicBezTo>
                  <a:cubicBezTo>
                    <a:pt x="12796" y="60805"/>
                    <a:pt x="12547" y="60579"/>
                    <a:pt x="12309" y="60329"/>
                  </a:cubicBezTo>
                  <a:cubicBezTo>
                    <a:pt x="12071" y="60091"/>
                    <a:pt x="11845" y="59818"/>
                    <a:pt x="11702" y="59628"/>
                  </a:cubicBezTo>
                  <a:cubicBezTo>
                    <a:pt x="11548" y="59425"/>
                    <a:pt x="11453" y="59283"/>
                    <a:pt x="11453" y="59283"/>
                  </a:cubicBezTo>
                  <a:cubicBezTo>
                    <a:pt x="11453" y="59283"/>
                    <a:pt x="11346" y="59152"/>
                    <a:pt x="11203" y="58926"/>
                  </a:cubicBezTo>
                  <a:cubicBezTo>
                    <a:pt x="11072" y="58724"/>
                    <a:pt x="10906" y="58426"/>
                    <a:pt x="10763" y="58117"/>
                  </a:cubicBezTo>
                  <a:cubicBezTo>
                    <a:pt x="10608" y="57820"/>
                    <a:pt x="10489" y="57499"/>
                    <a:pt x="10406" y="57261"/>
                  </a:cubicBezTo>
                  <a:cubicBezTo>
                    <a:pt x="10311" y="57023"/>
                    <a:pt x="10275" y="56869"/>
                    <a:pt x="10275" y="56869"/>
                  </a:cubicBezTo>
                  <a:cubicBezTo>
                    <a:pt x="10275" y="56869"/>
                    <a:pt x="10228" y="56702"/>
                    <a:pt x="10156" y="56464"/>
                  </a:cubicBezTo>
                  <a:cubicBezTo>
                    <a:pt x="10097" y="56226"/>
                    <a:pt x="10026" y="55882"/>
                    <a:pt x="9978" y="55561"/>
                  </a:cubicBezTo>
                  <a:cubicBezTo>
                    <a:pt x="9930" y="55216"/>
                    <a:pt x="9907" y="54883"/>
                    <a:pt x="9907" y="54621"/>
                  </a:cubicBezTo>
                  <a:cubicBezTo>
                    <a:pt x="9883" y="54371"/>
                    <a:pt x="9907" y="54193"/>
                    <a:pt x="9907" y="54193"/>
                  </a:cubicBezTo>
                  <a:cubicBezTo>
                    <a:pt x="9907" y="54193"/>
                    <a:pt x="9907" y="53503"/>
                    <a:pt x="10037" y="52837"/>
                  </a:cubicBezTo>
                  <a:cubicBezTo>
                    <a:pt x="10097" y="52504"/>
                    <a:pt x="10168" y="52183"/>
                    <a:pt x="10240" y="51933"/>
                  </a:cubicBezTo>
                  <a:cubicBezTo>
                    <a:pt x="10311" y="51696"/>
                    <a:pt x="10370" y="51529"/>
                    <a:pt x="10370" y="51529"/>
                  </a:cubicBezTo>
                  <a:cubicBezTo>
                    <a:pt x="10370" y="51529"/>
                    <a:pt x="10430" y="51363"/>
                    <a:pt x="10525" y="51125"/>
                  </a:cubicBezTo>
                  <a:cubicBezTo>
                    <a:pt x="10608" y="50887"/>
                    <a:pt x="10763" y="50590"/>
                    <a:pt x="10906" y="50280"/>
                  </a:cubicBezTo>
                  <a:cubicBezTo>
                    <a:pt x="11072" y="49983"/>
                    <a:pt x="11250" y="49698"/>
                    <a:pt x="11381" y="49472"/>
                  </a:cubicBezTo>
                  <a:cubicBezTo>
                    <a:pt x="11536" y="49270"/>
                    <a:pt x="11643" y="49139"/>
                    <a:pt x="11643" y="49139"/>
                  </a:cubicBezTo>
                  <a:cubicBezTo>
                    <a:pt x="11643" y="49139"/>
                    <a:pt x="11738" y="48996"/>
                    <a:pt x="11905" y="48806"/>
                  </a:cubicBezTo>
                  <a:cubicBezTo>
                    <a:pt x="12071" y="48616"/>
                    <a:pt x="12297" y="48366"/>
                    <a:pt x="12547" y="48128"/>
                  </a:cubicBezTo>
                  <a:cubicBezTo>
                    <a:pt x="12785" y="47890"/>
                    <a:pt x="13046" y="47664"/>
                    <a:pt x="13248" y="47510"/>
                  </a:cubicBezTo>
                  <a:cubicBezTo>
                    <a:pt x="13439" y="47355"/>
                    <a:pt x="13581" y="47260"/>
                    <a:pt x="13581" y="47260"/>
                  </a:cubicBezTo>
                  <a:cubicBezTo>
                    <a:pt x="13581" y="47260"/>
                    <a:pt x="13724" y="47153"/>
                    <a:pt x="13938" y="47022"/>
                  </a:cubicBezTo>
                  <a:cubicBezTo>
                    <a:pt x="14152" y="46891"/>
                    <a:pt x="14449" y="46713"/>
                    <a:pt x="14747" y="46558"/>
                  </a:cubicBezTo>
                  <a:cubicBezTo>
                    <a:pt x="15044" y="46416"/>
                    <a:pt x="15353" y="46285"/>
                    <a:pt x="15591" y="46201"/>
                  </a:cubicBezTo>
                  <a:cubicBezTo>
                    <a:pt x="15829" y="46118"/>
                    <a:pt x="15995" y="46071"/>
                    <a:pt x="15995" y="46071"/>
                  </a:cubicBezTo>
                  <a:cubicBezTo>
                    <a:pt x="15995" y="46071"/>
                    <a:pt x="16162" y="46023"/>
                    <a:pt x="16400" y="45952"/>
                  </a:cubicBezTo>
                  <a:cubicBezTo>
                    <a:pt x="16638" y="45892"/>
                    <a:pt x="16971" y="45821"/>
                    <a:pt x="17304" y="45773"/>
                  </a:cubicBezTo>
                  <a:cubicBezTo>
                    <a:pt x="17625" y="45726"/>
                    <a:pt x="17969" y="45702"/>
                    <a:pt x="18219" y="45690"/>
                  </a:cubicBezTo>
                  <a:lnTo>
                    <a:pt x="18790" y="45690"/>
                  </a:lnTo>
                  <a:cubicBezTo>
                    <a:pt x="18790" y="45690"/>
                    <a:pt x="19147" y="45690"/>
                    <a:pt x="19694" y="45654"/>
                  </a:cubicBezTo>
                  <a:cubicBezTo>
                    <a:pt x="20229" y="45631"/>
                    <a:pt x="20954" y="45547"/>
                    <a:pt x="21668" y="45428"/>
                  </a:cubicBezTo>
                  <a:cubicBezTo>
                    <a:pt x="22393" y="45310"/>
                    <a:pt x="23107" y="45131"/>
                    <a:pt x="23618" y="44988"/>
                  </a:cubicBezTo>
                  <a:cubicBezTo>
                    <a:pt x="24141" y="44834"/>
                    <a:pt x="24486" y="44715"/>
                    <a:pt x="24486" y="44715"/>
                  </a:cubicBezTo>
                  <a:cubicBezTo>
                    <a:pt x="24486" y="44715"/>
                    <a:pt x="24831" y="44596"/>
                    <a:pt x="25331" y="44406"/>
                  </a:cubicBezTo>
                  <a:cubicBezTo>
                    <a:pt x="25830" y="44215"/>
                    <a:pt x="26508" y="43918"/>
                    <a:pt x="27150" y="43573"/>
                  </a:cubicBezTo>
                  <a:cubicBezTo>
                    <a:pt x="27780" y="43228"/>
                    <a:pt x="28411" y="42860"/>
                    <a:pt x="28851" y="42551"/>
                  </a:cubicBezTo>
                  <a:cubicBezTo>
                    <a:pt x="29303" y="42253"/>
                    <a:pt x="29600" y="42027"/>
                    <a:pt x="29600" y="42027"/>
                  </a:cubicBezTo>
                  <a:cubicBezTo>
                    <a:pt x="29600" y="42027"/>
                    <a:pt x="29897" y="41825"/>
                    <a:pt x="30313" y="41468"/>
                  </a:cubicBezTo>
                  <a:cubicBezTo>
                    <a:pt x="30730" y="41124"/>
                    <a:pt x="31277" y="40636"/>
                    <a:pt x="31776" y="40113"/>
                  </a:cubicBezTo>
                  <a:cubicBezTo>
                    <a:pt x="32287" y="39589"/>
                    <a:pt x="32763" y="39042"/>
                    <a:pt x="33096" y="38614"/>
                  </a:cubicBezTo>
                  <a:cubicBezTo>
                    <a:pt x="33429" y="38174"/>
                    <a:pt x="33643" y="37877"/>
                    <a:pt x="33643" y="37877"/>
                  </a:cubicBezTo>
                  <a:cubicBezTo>
                    <a:pt x="33643" y="37877"/>
                    <a:pt x="33845" y="37580"/>
                    <a:pt x="34143" y="37128"/>
                  </a:cubicBezTo>
                  <a:cubicBezTo>
                    <a:pt x="34440" y="36664"/>
                    <a:pt x="34797" y="36034"/>
                    <a:pt x="35130" y="35380"/>
                  </a:cubicBezTo>
                  <a:cubicBezTo>
                    <a:pt x="35451" y="34726"/>
                    <a:pt x="35736" y="34060"/>
                    <a:pt x="35915" y="33560"/>
                  </a:cubicBezTo>
                  <a:cubicBezTo>
                    <a:pt x="36105" y="33049"/>
                    <a:pt x="36212" y="32692"/>
                    <a:pt x="36212" y="32692"/>
                  </a:cubicBezTo>
                  <a:cubicBezTo>
                    <a:pt x="36212" y="32692"/>
                    <a:pt x="36331" y="32347"/>
                    <a:pt x="36462" y="31812"/>
                  </a:cubicBezTo>
                  <a:cubicBezTo>
                    <a:pt x="36592" y="31301"/>
                    <a:pt x="36759" y="30587"/>
                    <a:pt x="36866" y="29850"/>
                  </a:cubicBezTo>
                  <a:cubicBezTo>
                    <a:pt x="36973" y="29136"/>
                    <a:pt x="37032" y="28411"/>
                    <a:pt x="37044" y="27876"/>
                  </a:cubicBezTo>
                  <a:cubicBezTo>
                    <a:pt x="37056" y="27341"/>
                    <a:pt x="37056" y="26972"/>
                    <a:pt x="37056" y="26972"/>
                  </a:cubicBezTo>
                  <a:cubicBezTo>
                    <a:pt x="37056" y="26972"/>
                    <a:pt x="37056" y="26615"/>
                    <a:pt x="37032" y="26068"/>
                  </a:cubicBezTo>
                  <a:cubicBezTo>
                    <a:pt x="36997" y="25533"/>
                    <a:pt x="36925" y="24796"/>
                    <a:pt x="36806" y="24082"/>
                  </a:cubicBezTo>
                  <a:cubicBezTo>
                    <a:pt x="36687" y="23369"/>
                    <a:pt x="36521" y="22655"/>
                    <a:pt x="36378" y="22144"/>
                  </a:cubicBezTo>
                  <a:cubicBezTo>
                    <a:pt x="36224" y="21621"/>
                    <a:pt x="36105" y="21276"/>
                    <a:pt x="36105" y="21276"/>
                  </a:cubicBezTo>
                  <a:cubicBezTo>
                    <a:pt x="36105" y="21276"/>
                    <a:pt x="36010" y="20931"/>
                    <a:pt x="35796" y="20419"/>
                  </a:cubicBezTo>
                  <a:cubicBezTo>
                    <a:pt x="35605" y="19908"/>
                    <a:pt x="35308" y="19242"/>
                    <a:pt x="34975" y="18600"/>
                  </a:cubicBezTo>
                  <a:cubicBezTo>
                    <a:pt x="34654" y="17958"/>
                    <a:pt x="34262" y="17339"/>
                    <a:pt x="33964" y="16876"/>
                  </a:cubicBezTo>
                  <a:cubicBezTo>
                    <a:pt x="33667" y="16436"/>
                    <a:pt x="33441" y="16138"/>
                    <a:pt x="33441" y="16138"/>
                  </a:cubicBezTo>
                  <a:cubicBezTo>
                    <a:pt x="33441" y="16138"/>
                    <a:pt x="33239" y="15841"/>
                    <a:pt x="32894" y="15425"/>
                  </a:cubicBezTo>
                  <a:cubicBezTo>
                    <a:pt x="32549" y="15009"/>
                    <a:pt x="32073" y="14450"/>
                    <a:pt x="31562" y="13950"/>
                  </a:cubicBezTo>
                  <a:cubicBezTo>
                    <a:pt x="31039" y="13439"/>
                    <a:pt x="30492" y="12963"/>
                    <a:pt x="30076" y="12630"/>
                  </a:cubicBezTo>
                  <a:cubicBezTo>
                    <a:pt x="29647" y="12285"/>
                    <a:pt x="29350" y="12071"/>
                    <a:pt x="29350" y="12071"/>
                  </a:cubicBezTo>
                  <a:cubicBezTo>
                    <a:pt x="29350" y="12071"/>
                    <a:pt x="29053" y="11869"/>
                    <a:pt x="28601" y="11572"/>
                  </a:cubicBezTo>
                  <a:cubicBezTo>
                    <a:pt x="28137" y="11274"/>
                    <a:pt x="27519" y="10906"/>
                    <a:pt x="26877" y="10573"/>
                  </a:cubicBezTo>
                  <a:cubicBezTo>
                    <a:pt x="26223" y="10252"/>
                    <a:pt x="25557" y="9966"/>
                    <a:pt x="25045" y="9776"/>
                  </a:cubicBezTo>
                  <a:cubicBezTo>
                    <a:pt x="24546" y="9574"/>
                    <a:pt x="24189" y="9479"/>
                    <a:pt x="24189" y="9479"/>
                  </a:cubicBezTo>
                  <a:cubicBezTo>
                    <a:pt x="24189" y="9479"/>
                    <a:pt x="23844" y="9360"/>
                    <a:pt x="23309" y="9217"/>
                  </a:cubicBezTo>
                  <a:cubicBezTo>
                    <a:pt x="22786" y="9086"/>
                    <a:pt x="22072" y="8920"/>
                    <a:pt x="21347" y="8825"/>
                  </a:cubicBezTo>
                  <a:cubicBezTo>
                    <a:pt x="20633" y="8718"/>
                    <a:pt x="19908" y="8658"/>
                    <a:pt x="19373" y="8623"/>
                  </a:cubicBezTo>
                  <a:cubicBezTo>
                    <a:pt x="18909" y="8611"/>
                    <a:pt x="18564" y="8611"/>
                    <a:pt x="18505" y="8611"/>
                  </a:cubicBezTo>
                  <a:cubicBezTo>
                    <a:pt x="18505" y="8611"/>
                    <a:pt x="17827" y="8611"/>
                    <a:pt x="17149" y="8504"/>
                  </a:cubicBezTo>
                  <a:cubicBezTo>
                    <a:pt x="16828" y="8444"/>
                    <a:pt x="16483" y="8373"/>
                    <a:pt x="16245" y="8313"/>
                  </a:cubicBezTo>
                  <a:cubicBezTo>
                    <a:pt x="16007" y="8242"/>
                    <a:pt x="15841" y="8194"/>
                    <a:pt x="15841" y="8194"/>
                  </a:cubicBezTo>
                  <a:cubicBezTo>
                    <a:pt x="15841" y="8194"/>
                    <a:pt x="15686" y="8147"/>
                    <a:pt x="15448" y="8064"/>
                  </a:cubicBezTo>
                  <a:cubicBezTo>
                    <a:pt x="15211" y="7968"/>
                    <a:pt x="14889" y="7838"/>
                    <a:pt x="14592" y="7695"/>
                  </a:cubicBezTo>
                  <a:cubicBezTo>
                    <a:pt x="14295" y="7540"/>
                    <a:pt x="13998" y="7362"/>
                    <a:pt x="13795" y="7219"/>
                  </a:cubicBezTo>
                  <a:cubicBezTo>
                    <a:pt x="13581" y="7077"/>
                    <a:pt x="13450" y="6981"/>
                    <a:pt x="13450" y="6981"/>
                  </a:cubicBezTo>
                  <a:cubicBezTo>
                    <a:pt x="13450" y="6981"/>
                    <a:pt x="13320" y="6874"/>
                    <a:pt x="13106" y="6720"/>
                  </a:cubicBezTo>
                  <a:cubicBezTo>
                    <a:pt x="12915" y="6565"/>
                    <a:pt x="12666" y="6339"/>
                    <a:pt x="12416" y="6101"/>
                  </a:cubicBezTo>
                  <a:cubicBezTo>
                    <a:pt x="12178" y="5864"/>
                    <a:pt x="11952" y="5614"/>
                    <a:pt x="11786" y="5400"/>
                  </a:cubicBezTo>
                  <a:cubicBezTo>
                    <a:pt x="11619" y="5210"/>
                    <a:pt x="11536" y="5055"/>
                    <a:pt x="11536" y="5055"/>
                  </a:cubicBezTo>
                  <a:cubicBezTo>
                    <a:pt x="11536" y="5055"/>
                    <a:pt x="11429" y="4924"/>
                    <a:pt x="11298" y="4722"/>
                  </a:cubicBezTo>
                  <a:cubicBezTo>
                    <a:pt x="11167" y="4508"/>
                    <a:pt x="10989" y="4211"/>
                    <a:pt x="10834" y="3913"/>
                  </a:cubicBezTo>
                  <a:cubicBezTo>
                    <a:pt x="10692" y="3616"/>
                    <a:pt x="10549" y="3307"/>
                    <a:pt x="10466" y="3069"/>
                  </a:cubicBezTo>
                  <a:cubicBezTo>
                    <a:pt x="10370" y="2831"/>
                    <a:pt x="10335" y="2665"/>
                    <a:pt x="10335" y="2665"/>
                  </a:cubicBezTo>
                  <a:cubicBezTo>
                    <a:pt x="10335" y="2665"/>
                    <a:pt x="10275" y="2498"/>
                    <a:pt x="10216" y="2260"/>
                  </a:cubicBezTo>
                  <a:cubicBezTo>
                    <a:pt x="10156" y="2022"/>
                    <a:pt x="10073" y="1701"/>
                    <a:pt x="10014" y="1356"/>
                  </a:cubicBezTo>
                  <a:cubicBezTo>
                    <a:pt x="9919" y="691"/>
                    <a:pt x="9919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9;p36">
              <a:extLst>
                <a:ext uri="{FF2B5EF4-FFF2-40B4-BE49-F238E27FC236}">
                  <a16:creationId xmlns:a16="http://schemas.microsoft.com/office/drawing/2014/main" id="{9E733C48-0222-4693-B68B-10AA78BE1FAD}"/>
                </a:ext>
              </a:extLst>
            </p:cNvPr>
            <p:cNvSpPr/>
            <p:nvPr/>
          </p:nvSpPr>
          <p:spPr>
            <a:xfrm>
              <a:off x="6819125" y="1629775"/>
              <a:ext cx="2042775" cy="2971550"/>
            </a:xfrm>
            <a:custGeom>
              <a:avLst/>
              <a:gdLst/>
              <a:ahLst/>
              <a:cxnLst/>
              <a:rect l="l" t="t" r="r" b="b"/>
              <a:pathLst>
                <a:path w="81711" h="118862" extrusionOk="0">
                  <a:moveTo>
                    <a:pt x="0" y="1"/>
                  </a:moveTo>
                  <a:cubicBezTo>
                    <a:pt x="0" y="1"/>
                    <a:pt x="0" y="179"/>
                    <a:pt x="12" y="453"/>
                  </a:cubicBezTo>
                  <a:cubicBezTo>
                    <a:pt x="24" y="714"/>
                    <a:pt x="60" y="1071"/>
                    <a:pt x="119" y="1428"/>
                  </a:cubicBezTo>
                  <a:cubicBezTo>
                    <a:pt x="179" y="1785"/>
                    <a:pt x="250" y="2129"/>
                    <a:pt x="321" y="2379"/>
                  </a:cubicBezTo>
                  <a:cubicBezTo>
                    <a:pt x="405" y="2641"/>
                    <a:pt x="440" y="2819"/>
                    <a:pt x="440" y="2819"/>
                  </a:cubicBezTo>
                  <a:cubicBezTo>
                    <a:pt x="440" y="2819"/>
                    <a:pt x="500" y="2974"/>
                    <a:pt x="595" y="3235"/>
                  </a:cubicBezTo>
                  <a:cubicBezTo>
                    <a:pt x="678" y="3485"/>
                    <a:pt x="833" y="3806"/>
                    <a:pt x="999" y="4127"/>
                  </a:cubicBezTo>
                  <a:cubicBezTo>
                    <a:pt x="1154" y="4437"/>
                    <a:pt x="1332" y="4746"/>
                    <a:pt x="1487" y="4972"/>
                  </a:cubicBezTo>
                  <a:cubicBezTo>
                    <a:pt x="1629" y="5198"/>
                    <a:pt x="1736" y="5340"/>
                    <a:pt x="1736" y="5340"/>
                  </a:cubicBezTo>
                  <a:cubicBezTo>
                    <a:pt x="1736" y="5340"/>
                    <a:pt x="1844" y="5495"/>
                    <a:pt x="2010" y="5697"/>
                  </a:cubicBezTo>
                  <a:cubicBezTo>
                    <a:pt x="2165" y="5911"/>
                    <a:pt x="2402" y="6173"/>
                    <a:pt x="2664" y="6423"/>
                  </a:cubicBezTo>
                  <a:cubicBezTo>
                    <a:pt x="2914" y="6684"/>
                    <a:pt x="3175" y="6922"/>
                    <a:pt x="3389" y="7077"/>
                  </a:cubicBezTo>
                  <a:cubicBezTo>
                    <a:pt x="3592" y="7243"/>
                    <a:pt x="3746" y="7350"/>
                    <a:pt x="3746" y="7350"/>
                  </a:cubicBezTo>
                  <a:cubicBezTo>
                    <a:pt x="3746" y="7350"/>
                    <a:pt x="3889" y="7457"/>
                    <a:pt x="4115" y="7600"/>
                  </a:cubicBezTo>
                  <a:cubicBezTo>
                    <a:pt x="4341" y="7754"/>
                    <a:pt x="4650" y="7933"/>
                    <a:pt x="4959" y="8087"/>
                  </a:cubicBezTo>
                  <a:cubicBezTo>
                    <a:pt x="5280" y="8254"/>
                    <a:pt x="5601" y="8385"/>
                    <a:pt x="5851" y="8492"/>
                  </a:cubicBezTo>
                  <a:cubicBezTo>
                    <a:pt x="6113" y="8587"/>
                    <a:pt x="6267" y="8646"/>
                    <a:pt x="6267" y="8646"/>
                  </a:cubicBezTo>
                  <a:cubicBezTo>
                    <a:pt x="6267" y="8646"/>
                    <a:pt x="6434" y="8706"/>
                    <a:pt x="6707" y="8777"/>
                  </a:cubicBezTo>
                  <a:cubicBezTo>
                    <a:pt x="6957" y="8848"/>
                    <a:pt x="7314" y="8920"/>
                    <a:pt x="7659" y="8979"/>
                  </a:cubicBezTo>
                  <a:cubicBezTo>
                    <a:pt x="8015" y="9039"/>
                    <a:pt x="8372" y="9074"/>
                    <a:pt x="8634" y="9086"/>
                  </a:cubicBezTo>
                  <a:cubicBezTo>
                    <a:pt x="8907" y="9098"/>
                    <a:pt x="9086" y="9098"/>
                    <a:pt x="9086" y="9098"/>
                  </a:cubicBezTo>
                  <a:cubicBezTo>
                    <a:pt x="9026" y="9098"/>
                    <a:pt x="9395" y="9098"/>
                    <a:pt x="9930" y="9122"/>
                  </a:cubicBezTo>
                  <a:cubicBezTo>
                    <a:pt x="10465" y="9134"/>
                    <a:pt x="11167" y="9193"/>
                    <a:pt x="11857" y="9312"/>
                  </a:cubicBezTo>
                  <a:cubicBezTo>
                    <a:pt x="12558" y="9419"/>
                    <a:pt x="13260" y="9562"/>
                    <a:pt x="13759" y="9717"/>
                  </a:cubicBezTo>
                  <a:cubicBezTo>
                    <a:pt x="14283" y="9847"/>
                    <a:pt x="14616" y="9966"/>
                    <a:pt x="14616" y="9966"/>
                  </a:cubicBezTo>
                  <a:cubicBezTo>
                    <a:pt x="14616" y="9966"/>
                    <a:pt x="14948" y="10073"/>
                    <a:pt x="15448" y="10264"/>
                  </a:cubicBezTo>
                  <a:cubicBezTo>
                    <a:pt x="15947" y="10442"/>
                    <a:pt x="16601" y="10727"/>
                    <a:pt x="17232" y="11037"/>
                  </a:cubicBezTo>
                  <a:cubicBezTo>
                    <a:pt x="17862" y="11346"/>
                    <a:pt x="18480" y="11714"/>
                    <a:pt x="18920" y="12000"/>
                  </a:cubicBezTo>
                  <a:cubicBezTo>
                    <a:pt x="19372" y="12285"/>
                    <a:pt x="19646" y="12511"/>
                    <a:pt x="19646" y="12511"/>
                  </a:cubicBezTo>
                  <a:cubicBezTo>
                    <a:pt x="19646" y="12511"/>
                    <a:pt x="19931" y="12713"/>
                    <a:pt x="20347" y="13046"/>
                  </a:cubicBezTo>
                  <a:cubicBezTo>
                    <a:pt x="20764" y="13367"/>
                    <a:pt x="21299" y="13831"/>
                    <a:pt x="21810" y="14331"/>
                  </a:cubicBezTo>
                  <a:cubicBezTo>
                    <a:pt x="22310" y="14830"/>
                    <a:pt x="22773" y="15365"/>
                    <a:pt x="23118" y="15782"/>
                  </a:cubicBezTo>
                  <a:cubicBezTo>
                    <a:pt x="23451" y="16198"/>
                    <a:pt x="23653" y="16471"/>
                    <a:pt x="23653" y="16471"/>
                  </a:cubicBezTo>
                  <a:cubicBezTo>
                    <a:pt x="23653" y="16471"/>
                    <a:pt x="23856" y="16757"/>
                    <a:pt x="24153" y="17209"/>
                  </a:cubicBezTo>
                  <a:cubicBezTo>
                    <a:pt x="24450" y="17649"/>
                    <a:pt x="24819" y="18243"/>
                    <a:pt x="25152" y="18885"/>
                  </a:cubicBezTo>
                  <a:cubicBezTo>
                    <a:pt x="25473" y="19504"/>
                    <a:pt x="25758" y="20158"/>
                    <a:pt x="25949" y="20657"/>
                  </a:cubicBezTo>
                  <a:cubicBezTo>
                    <a:pt x="26151" y="21145"/>
                    <a:pt x="26246" y="21490"/>
                    <a:pt x="26246" y="21490"/>
                  </a:cubicBezTo>
                  <a:cubicBezTo>
                    <a:pt x="26246" y="21490"/>
                    <a:pt x="26365" y="21823"/>
                    <a:pt x="26508" y="22334"/>
                  </a:cubicBezTo>
                  <a:cubicBezTo>
                    <a:pt x="26650" y="22834"/>
                    <a:pt x="26817" y="23535"/>
                    <a:pt x="26924" y="24237"/>
                  </a:cubicBezTo>
                  <a:cubicBezTo>
                    <a:pt x="27043" y="24938"/>
                    <a:pt x="27102" y="25628"/>
                    <a:pt x="27126" y="26163"/>
                  </a:cubicBezTo>
                  <a:cubicBezTo>
                    <a:pt x="27162" y="26698"/>
                    <a:pt x="27162" y="27043"/>
                    <a:pt x="27162" y="27043"/>
                  </a:cubicBezTo>
                  <a:cubicBezTo>
                    <a:pt x="27162" y="27043"/>
                    <a:pt x="27162" y="27400"/>
                    <a:pt x="27138" y="27923"/>
                  </a:cubicBezTo>
                  <a:cubicBezTo>
                    <a:pt x="27126" y="28458"/>
                    <a:pt x="27066" y="29160"/>
                    <a:pt x="26959" y="29850"/>
                  </a:cubicBezTo>
                  <a:cubicBezTo>
                    <a:pt x="26864" y="30552"/>
                    <a:pt x="26710" y="31253"/>
                    <a:pt x="26579" y="31753"/>
                  </a:cubicBezTo>
                  <a:cubicBezTo>
                    <a:pt x="26448" y="32276"/>
                    <a:pt x="26341" y="32609"/>
                    <a:pt x="26341" y="32609"/>
                  </a:cubicBezTo>
                  <a:cubicBezTo>
                    <a:pt x="26341" y="32609"/>
                    <a:pt x="26234" y="32942"/>
                    <a:pt x="26056" y="33441"/>
                  </a:cubicBezTo>
                  <a:cubicBezTo>
                    <a:pt x="25877" y="33941"/>
                    <a:pt x="25592" y="34595"/>
                    <a:pt x="25283" y="35225"/>
                  </a:cubicBezTo>
                  <a:cubicBezTo>
                    <a:pt x="24973" y="35855"/>
                    <a:pt x="24617" y="36474"/>
                    <a:pt x="24319" y="36914"/>
                  </a:cubicBezTo>
                  <a:cubicBezTo>
                    <a:pt x="24034" y="37366"/>
                    <a:pt x="23832" y="37639"/>
                    <a:pt x="23832" y="37639"/>
                  </a:cubicBezTo>
                  <a:cubicBezTo>
                    <a:pt x="23832" y="37639"/>
                    <a:pt x="23618" y="37936"/>
                    <a:pt x="23297" y="38353"/>
                  </a:cubicBezTo>
                  <a:cubicBezTo>
                    <a:pt x="22964" y="38769"/>
                    <a:pt x="22500" y="39304"/>
                    <a:pt x="22012" y="39815"/>
                  </a:cubicBezTo>
                  <a:cubicBezTo>
                    <a:pt x="21525" y="40315"/>
                    <a:pt x="20990" y="40791"/>
                    <a:pt x="20585" y="41124"/>
                  </a:cubicBezTo>
                  <a:cubicBezTo>
                    <a:pt x="20169" y="41468"/>
                    <a:pt x="19884" y="41671"/>
                    <a:pt x="19884" y="41671"/>
                  </a:cubicBezTo>
                  <a:cubicBezTo>
                    <a:pt x="19884" y="41671"/>
                    <a:pt x="19610" y="41885"/>
                    <a:pt x="19158" y="42182"/>
                  </a:cubicBezTo>
                  <a:cubicBezTo>
                    <a:pt x="18718" y="42479"/>
                    <a:pt x="18124" y="42848"/>
                    <a:pt x="17493" y="43169"/>
                  </a:cubicBezTo>
                  <a:cubicBezTo>
                    <a:pt x="16875" y="43502"/>
                    <a:pt x="16221" y="43799"/>
                    <a:pt x="15721" y="43990"/>
                  </a:cubicBezTo>
                  <a:cubicBezTo>
                    <a:pt x="15234" y="44180"/>
                    <a:pt x="14889" y="44299"/>
                    <a:pt x="14889" y="44299"/>
                  </a:cubicBezTo>
                  <a:cubicBezTo>
                    <a:pt x="14889" y="44299"/>
                    <a:pt x="14556" y="44418"/>
                    <a:pt x="14045" y="44572"/>
                  </a:cubicBezTo>
                  <a:cubicBezTo>
                    <a:pt x="13545" y="44715"/>
                    <a:pt x="12844" y="44881"/>
                    <a:pt x="12142" y="45000"/>
                  </a:cubicBezTo>
                  <a:cubicBezTo>
                    <a:pt x="11440" y="45119"/>
                    <a:pt x="10751" y="45191"/>
                    <a:pt x="10215" y="45226"/>
                  </a:cubicBezTo>
                  <a:cubicBezTo>
                    <a:pt x="9680" y="45250"/>
                    <a:pt x="9335" y="45250"/>
                    <a:pt x="9335" y="45250"/>
                  </a:cubicBezTo>
                  <a:lnTo>
                    <a:pt x="8765" y="45250"/>
                  </a:lnTo>
                  <a:cubicBezTo>
                    <a:pt x="8503" y="45274"/>
                    <a:pt x="8146" y="45286"/>
                    <a:pt x="7790" y="45345"/>
                  </a:cubicBezTo>
                  <a:cubicBezTo>
                    <a:pt x="7433" y="45393"/>
                    <a:pt x="7088" y="45464"/>
                    <a:pt x="6838" y="45536"/>
                  </a:cubicBezTo>
                  <a:cubicBezTo>
                    <a:pt x="6588" y="45595"/>
                    <a:pt x="6410" y="45654"/>
                    <a:pt x="6410" y="45654"/>
                  </a:cubicBezTo>
                  <a:cubicBezTo>
                    <a:pt x="6410" y="45654"/>
                    <a:pt x="6244" y="45702"/>
                    <a:pt x="5994" y="45785"/>
                  </a:cubicBezTo>
                  <a:cubicBezTo>
                    <a:pt x="5732" y="45880"/>
                    <a:pt x="5411" y="46011"/>
                    <a:pt x="5102" y="46178"/>
                  </a:cubicBezTo>
                  <a:cubicBezTo>
                    <a:pt x="4781" y="46320"/>
                    <a:pt x="4472" y="46523"/>
                    <a:pt x="4246" y="46653"/>
                  </a:cubicBezTo>
                  <a:cubicBezTo>
                    <a:pt x="4032" y="46796"/>
                    <a:pt x="3877" y="46903"/>
                    <a:pt x="3877" y="46903"/>
                  </a:cubicBezTo>
                  <a:cubicBezTo>
                    <a:pt x="3877" y="46903"/>
                    <a:pt x="3734" y="47010"/>
                    <a:pt x="3520" y="47177"/>
                  </a:cubicBezTo>
                  <a:cubicBezTo>
                    <a:pt x="3318" y="47331"/>
                    <a:pt x="3033" y="47569"/>
                    <a:pt x="2783" y="47807"/>
                  </a:cubicBezTo>
                  <a:cubicBezTo>
                    <a:pt x="2521" y="48069"/>
                    <a:pt x="2284" y="48330"/>
                    <a:pt x="2105" y="48520"/>
                  </a:cubicBezTo>
                  <a:cubicBezTo>
                    <a:pt x="1927" y="48734"/>
                    <a:pt x="1832" y="48877"/>
                    <a:pt x="1832" y="48877"/>
                  </a:cubicBezTo>
                  <a:cubicBezTo>
                    <a:pt x="1832" y="48877"/>
                    <a:pt x="1725" y="49032"/>
                    <a:pt x="1570" y="49234"/>
                  </a:cubicBezTo>
                  <a:cubicBezTo>
                    <a:pt x="1427" y="49460"/>
                    <a:pt x="1237" y="49757"/>
                    <a:pt x="1071" y="50066"/>
                  </a:cubicBezTo>
                  <a:cubicBezTo>
                    <a:pt x="904" y="50387"/>
                    <a:pt x="761" y="50709"/>
                    <a:pt x="654" y="50958"/>
                  </a:cubicBezTo>
                  <a:cubicBezTo>
                    <a:pt x="547" y="51220"/>
                    <a:pt x="500" y="51375"/>
                    <a:pt x="500" y="51375"/>
                  </a:cubicBezTo>
                  <a:cubicBezTo>
                    <a:pt x="500" y="51375"/>
                    <a:pt x="440" y="51541"/>
                    <a:pt x="369" y="51791"/>
                  </a:cubicBezTo>
                  <a:cubicBezTo>
                    <a:pt x="298" y="52052"/>
                    <a:pt x="202" y="52385"/>
                    <a:pt x="143" y="52742"/>
                  </a:cubicBezTo>
                  <a:cubicBezTo>
                    <a:pt x="83" y="53099"/>
                    <a:pt x="48" y="53444"/>
                    <a:pt x="24" y="53717"/>
                  </a:cubicBezTo>
                  <a:cubicBezTo>
                    <a:pt x="12" y="53979"/>
                    <a:pt x="12" y="54157"/>
                    <a:pt x="12" y="54157"/>
                  </a:cubicBezTo>
                  <a:lnTo>
                    <a:pt x="12" y="54609"/>
                  </a:lnTo>
                  <a:cubicBezTo>
                    <a:pt x="12" y="54871"/>
                    <a:pt x="48" y="55228"/>
                    <a:pt x="107" y="55584"/>
                  </a:cubicBezTo>
                  <a:cubicBezTo>
                    <a:pt x="143" y="55941"/>
                    <a:pt x="226" y="56286"/>
                    <a:pt x="298" y="56536"/>
                  </a:cubicBezTo>
                  <a:cubicBezTo>
                    <a:pt x="357" y="56785"/>
                    <a:pt x="416" y="56964"/>
                    <a:pt x="416" y="56964"/>
                  </a:cubicBezTo>
                  <a:cubicBezTo>
                    <a:pt x="416" y="56964"/>
                    <a:pt x="464" y="57130"/>
                    <a:pt x="547" y="57380"/>
                  </a:cubicBezTo>
                  <a:cubicBezTo>
                    <a:pt x="642" y="57642"/>
                    <a:pt x="773" y="57963"/>
                    <a:pt x="916" y="58272"/>
                  </a:cubicBezTo>
                  <a:cubicBezTo>
                    <a:pt x="1071" y="58605"/>
                    <a:pt x="1249" y="58902"/>
                    <a:pt x="1392" y="59140"/>
                  </a:cubicBezTo>
                  <a:cubicBezTo>
                    <a:pt x="1546" y="59366"/>
                    <a:pt x="1653" y="59509"/>
                    <a:pt x="1653" y="59509"/>
                  </a:cubicBezTo>
                  <a:cubicBezTo>
                    <a:pt x="1653" y="59509"/>
                    <a:pt x="1748" y="59663"/>
                    <a:pt x="1915" y="59865"/>
                  </a:cubicBezTo>
                  <a:cubicBezTo>
                    <a:pt x="2081" y="60079"/>
                    <a:pt x="2307" y="60353"/>
                    <a:pt x="2557" y="60615"/>
                  </a:cubicBezTo>
                  <a:cubicBezTo>
                    <a:pt x="2807" y="60864"/>
                    <a:pt x="3056" y="61114"/>
                    <a:pt x="3271" y="61281"/>
                  </a:cubicBezTo>
                  <a:cubicBezTo>
                    <a:pt x="3473" y="61459"/>
                    <a:pt x="3615" y="61566"/>
                    <a:pt x="3615" y="61566"/>
                  </a:cubicBezTo>
                  <a:cubicBezTo>
                    <a:pt x="3615" y="61566"/>
                    <a:pt x="3746" y="61661"/>
                    <a:pt x="3972" y="61828"/>
                  </a:cubicBezTo>
                  <a:cubicBezTo>
                    <a:pt x="4186" y="61982"/>
                    <a:pt x="4484" y="62172"/>
                    <a:pt x="4805" y="62339"/>
                  </a:cubicBezTo>
                  <a:cubicBezTo>
                    <a:pt x="5114" y="62494"/>
                    <a:pt x="5435" y="62648"/>
                    <a:pt x="5673" y="62755"/>
                  </a:cubicBezTo>
                  <a:cubicBezTo>
                    <a:pt x="5934" y="62850"/>
                    <a:pt x="6089" y="62910"/>
                    <a:pt x="6089" y="62910"/>
                  </a:cubicBezTo>
                  <a:cubicBezTo>
                    <a:pt x="6089" y="62910"/>
                    <a:pt x="6255" y="62969"/>
                    <a:pt x="6505" y="63053"/>
                  </a:cubicBezTo>
                  <a:cubicBezTo>
                    <a:pt x="6767" y="63124"/>
                    <a:pt x="7100" y="63207"/>
                    <a:pt x="7457" y="63267"/>
                  </a:cubicBezTo>
                  <a:cubicBezTo>
                    <a:pt x="7813" y="63326"/>
                    <a:pt x="8158" y="63374"/>
                    <a:pt x="8432" y="63385"/>
                  </a:cubicBezTo>
                  <a:cubicBezTo>
                    <a:pt x="8693" y="63409"/>
                    <a:pt x="8872" y="63409"/>
                    <a:pt x="8872" y="63409"/>
                  </a:cubicBezTo>
                  <a:lnTo>
                    <a:pt x="9324" y="63409"/>
                  </a:lnTo>
                  <a:cubicBezTo>
                    <a:pt x="9585" y="63409"/>
                    <a:pt x="9942" y="63374"/>
                    <a:pt x="10299" y="63326"/>
                  </a:cubicBezTo>
                  <a:cubicBezTo>
                    <a:pt x="10655" y="63290"/>
                    <a:pt x="11000" y="63207"/>
                    <a:pt x="11262" y="63148"/>
                  </a:cubicBezTo>
                  <a:cubicBezTo>
                    <a:pt x="11524" y="63088"/>
                    <a:pt x="11702" y="63029"/>
                    <a:pt x="11702" y="63029"/>
                  </a:cubicBezTo>
                  <a:cubicBezTo>
                    <a:pt x="11702" y="63029"/>
                    <a:pt x="11857" y="62993"/>
                    <a:pt x="12118" y="62898"/>
                  </a:cubicBezTo>
                  <a:cubicBezTo>
                    <a:pt x="12368" y="62815"/>
                    <a:pt x="12689" y="62672"/>
                    <a:pt x="13022" y="62529"/>
                  </a:cubicBezTo>
                  <a:cubicBezTo>
                    <a:pt x="13343" y="62375"/>
                    <a:pt x="13640" y="62196"/>
                    <a:pt x="13878" y="62054"/>
                  </a:cubicBezTo>
                  <a:cubicBezTo>
                    <a:pt x="14104" y="61899"/>
                    <a:pt x="14259" y="61816"/>
                    <a:pt x="14259" y="61816"/>
                  </a:cubicBezTo>
                  <a:cubicBezTo>
                    <a:pt x="14259" y="61816"/>
                    <a:pt x="14401" y="61709"/>
                    <a:pt x="14616" y="61542"/>
                  </a:cubicBezTo>
                  <a:cubicBezTo>
                    <a:pt x="14818" y="61388"/>
                    <a:pt x="15103" y="61162"/>
                    <a:pt x="15353" y="60912"/>
                  </a:cubicBezTo>
                  <a:cubicBezTo>
                    <a:pt x="15603" y="60650"/>
                    <a:pt x="15864" y="60401"/>
                    <a:pt x="16019" y="60198"/>
                  </a:cubicBezTo>
                  <a:cubicBezTo>
                    <a:pt x="16197" y="59984"/>
                    <a:pt x="16304" y="59854"/>
                    <a:pt x="16304" y="59854"/>
                  </a:cubicBezTo>
                  <a:cubicBezTo>
                    <a:pt x="16304" y="59854"/>
                    <a:pt x="16411" y="59723"/>
                    <a:pt x="16578" y="59497"/>
                  </a:cubicBezTo>
                  <a:cubicBezTo>
                    <a:pt x="16720" y="59271"/>
                    <a:pt x="16911" y="58974"/>
                    <a:pt x="17077" y="58664"/>
                  </a:cubicBezTo>
                  <a:cubicBezTo>
                    <a:pt x="17244" y="58355"/>
                    <a:pt x="17386" y="58022"/>
                    <a:pt x="17493" y="57784"/>
                  </a:cubicBezTo>
                  <a:cubicBezTo>
                    <a:pt x="17600" y="57535"/>
                    <a:pt x="17660" y="57368"/>
                    <a:pt x="17660" y="57368"/>
                  </a:cubicBezTo>
                  <a:cubicBezTo>
                    <a:pt x="17660" y="57368"/>
                    <a:pt x="17719" y="57202"/>
                    <a:pt x="17791" y="56952"/>
                  </a:cubicBezTo>
                  <a:cubicBezTo>
                    <a:pt x="17862" y="56702"/>
                    <a:pt x="17957" y="56357"/>
                    <a:pt x="18017" y="56001"/>
                  </a:cubicBezTo>
                  <a:cubicBezTo>
                    <a:pt x="18076" y="55656"/>
                    <a:pt x="18124" y="55299"/>
                    <a:pt x="18136" y="55037"/>
                  </a:cubicBezTo>
                  <a:cubicBezTo>
                    <a:pt x="18147" y="54764"/>
                    <a:pt x="18159" y="54585"/>
                    <a:pt x="18159" y="54585"/>
                  </a:cubicBezTo>
                  <a:cubicBezTo>
                    <a:pt x="18159" y="54585"/>
                    <a:pt x="18159" y="54336"/>
                    <a:pt x="18183" y="53955"/>
                  </a:cubicBezTo>
                  <a:cubicBezTo>
                    <a:pt x="18195" y="53420"/>
                    <a:pt x="18243" y="52718"/>
                    <a:pt x="18326" y="52017"/>
                  </a:cubicBezTo>
                  <a:cubicBezTo>
                    <a:pt x="18421" y="51315"/>
                    <a:pt x="18552" y="50625"/>
                    <a:pt x="18683" y="50102"/>
                  </a:cubicBezTo>
                  <a:cubicBezTo>
                    <a:pt x="18802" y="49579"/>
                    <a:pt x="18909" y="49234"/>
                    <a:pt x="18909" y="49234"/>
                  </a:cubicBezTo>
                  <a:cubicBezTo>
                    <a:pt x="18909" y="49234"/>
                    <a:pt x="18992" y="48901"/>
                    <a:pt x="19170" y="48390"/>
                  </a:cubicBezTo>
                  <a:cubicBezTo>
                    <a:pt x="19349" y="47890"/>
                    <a:pt x="19610" y="47236"/>
                    <a:pt x="19919" y="46594"/>
                  </a:cubicBezTo>
                  <a:cubicBezTo>
                    <a:pt x="20217" y="45952"/>
                    <a:pt x="20573" y="45333"/>
                    <a:pt x="20859" y="44881"/>
                  </a:cubicBezTo>
                  <a:cubicBezTo>
                    <a:pt x="21132" y="44441"/>
                    <a:pt x="21335" y="44144"/>
                    <a:pt x="21335" y="44144"/>
                  </a:cubicBezTo>
                  <a:cubicBezTo>
                    <a:pt x="21335" y="44144"/>
                    <a:pt x="21525" y="43847"/>
                    <a:pt x="21846" y="43431"/>
                  </a:cubicBezTo>
                  <a:cubicBezTo>
                    <a:pt x="22179" y="43014"/>
                    <a:pt x="22619" y="42455"/>
                    <a:pt x="23095" y="41944"/>
                  </a:cubicBezTo>
                  <a:cubicBezTo>
                    <a:pt x="23594" y="41421"/>
                    <a:pt x="24093" y="40945"/>
                    <a:pt x="24510" y="40600"/>
                  </a:cubicBezTo>
                  <a:cubicBezTo>
                    <a:pt x="24914" y="40255"/>
                    <a:pt x="25199" y="40041"/>
                    <a:pt x="25199" y="40041"/>
                  </a:cubicBezTo>
                  <a:cubicBezTo>
                    <a:pt x="25199" y="40041"/>
                    <a:pt x="25473" y="39815"/>
                    <a:pt x="25913" y="39518"/>
                  </a:cubicBezTo>
                  <a:cubicBezTo>
                    <a:pt x="26341" y="39221"/>
                    <a:pt x="26936" y="38828"/>
                    <a:pt x="27554" y="38495"/>
                  </a:cubicBezTo>
                  <a:cubicBezTo>
                    <a:pt x="28184" y="38151"/>
                    <a:pt x="28826" y="37853"/>
                    <a:pt x="29314" y="37639"/>
                  </a:cubicBezTo>
                  <a:cubicBezTo>
                    <a:pt x="29802" y="37437"/>
                    <a:pt x="30146" y="37318"/>
                    <a:pt x="30146" y="37318"/>
                  </a:cubicBezTo>
                  <a:cubicBezTo>
                    <a:pt x="30146" y="37318"/>
                    <a:pt x="30468" y="37199"/>
                    <a:pt x="30991" y="37033"/>
                  </a:cubicBezTo>
                  <a:cubicBezTo>
                    <a:pt x="31502" y="36890"/>
                    <a:pt x="32180" y="36688"/>
                    <a:pt x="32882" y="36569"/>
                  </a:cubicBezTo>
                  <a:cubicBezTo>
                    <a:pt x="33583" y="36438"/>
                    <a:pt x="34273" y="36355"/>
                    <a:pt x="34808" y="36319"/>
                  </a:cubicBezTo>
                  <a:cubicBezTo>
                    <a:pt x="35343" y="36272"/>
                    <a:pt x="35688" y="36272"/>
                    <a:pt x="35688" y="36272"/>
                  </a:cubicBezTo>
                  <a:cubicBezTo>
                    <a:pt x="35688" y="36272"/>
                    <a:pt x="35847" y="36266"/>
                    <a:pt x="36107" y="36266"/>
                  </a:cubicBezTo>
                  <a:cubicBezTo>
                    <a:pt x="36238" y="36266"/>
                    <a:pt x="36394" y="36268"/>
                    <a:pt x="36568" y="36272"/>
                  </a:cubicBezTo>
                  <a:cubicBezTo>
                    <a:pt x="37103" y="36295"/>
                    <a:pt x="37805" y="36319"/>
                    <a:pt x="38495" y="36414"/>
                  </a:cubicBezTo>
                  <a:cubicBezTo>
                    <a:pt x="39196" y="36498"/>
                    <a:pt x="39898" y="36628"/>
                    <a:pt x="40421" y="36747"/>
                  </a:cubicBezTo>
                  <a:cubicBezTo>
                    <a:pt x="40933" y="36866"/>
                    <a:pt x="41277" y="36973"/>
                    <a:pt x="41277" y="36973"/>
                  </a:cubicBezTo>
                  <a:cubicBezTo>
                    <a:pt x="41277" y="36973"/>
                    <a:pt x="41622" y="37068"/>
                    <a:pt x="42122" y="37247"/>
                  </a:cubicBezTo>
                  <a:cubicBezTo>
                    <a:pt x="42633" y="37425"/>
                    <a:pt x="43287" y="37675"/>
                    <a:pt x="43929" y="37972"/>
                  </a:cubicBezTo>
                  <a:cubicBezTo>
                    <a:pt x="44560" y="38269"/>
                    <a:pt x="45190" y="38614"/>
                    <a:pt x="45630" y="38888"/>
                  </a:cubicBezTo>
                  <a:cubicBezTo>
                    <a:pt x="46082" y="39173"/>
                    <a:pt x="46379" y="39364"/>
                    <a:pt x="46379" y="39364"/>
                  </a:cubicBezTo>
                  <a:cubicBezTo>
                    <a:pt x="46379" y="39364"/>
                    <a:pt x="46676" y="39566"/>
                    <a:pt x="47093" y="39887"/>
                  </a:cubicBezTo>
                  <a:cubicBezTo>
                    <a:pt x="47521" y="40196"/>
                    <a:pt x="48056" y="40648"/>
                    <a:pt x="48579" y="41135"/>
                  </a:cubicBezTo>
                  <a:cubicBezTo>
                    <a:pt x="49102" y="41611"/>
                    <a:pt x="49578" y="42134"/>
                    <a:pt x="49935" y="42539"/>
                  </a:cubicBezTo>
                  <a:cubicBezTo>
                    <a:pt x="50268" y="42931"/>
                    <a:pt x="50494" y="43217"/>
                    <a:pt x="50494" y="43217"/>
                  </a:cubicBezTo>
                  <a:cubicBezTo>
                    <a:pt x="50494" y="43217"/>
                    <a:pt x="50720" y="43502"/>
                    <a:pt x="51017" y="43930"/>
                  </a:cubicBezTo>
                  <a:cubicBezTo>
                    <a:pt x="51326" y="44358"/>
                    <a:pt x="51719" y="44953"/>
                    <a:pt x="52052" y="45583"/>
                  </a:cubicBezTo>
                  <a:cubicBezTo>
                    <a:pt x="52396" y="46201"/>
                    <a:pt x="52694" y="46844"/>
                    <a:pt x="52908" y="47331"/>
                  </a:cubicBezTo>
                  <a:cubicBezTo>
                    <a:pt x="53110" y="47831"/>
                    <a:pt x="53229" y="48152"/>
                    <a:pt x="53229" y="48152"/>
                  </a:cubicBezTo>
                  <a:cubicBezTo>
                    <a:pt x="53229" y="48152"/>
                    <a:pt x="53348" y="48485"/>
                    <a:pt x="53514" y="48996"/>
                  </a:cubicBezTo>
                  <a:cubicBezTo>
                    <a:pt x="53681" y="49507"/>
                    <a:pt x="53859" y="50185"/>
                    <a:pt x="53990" y="50887"/>
                  </a:cubicBezTo>
                  <a:cubicBezTo>
                    <a:pt x="54121" y="51589"/>
                    <a:pt x="54216" y="52290"/>
                    <a:pt x="54252" y="52825"/>
                  </a:cubicBezTo>
                  <a:cubicBezTo>
                    <a:pt x="54299" y="53360"/>
                    <a:pt x="54311" y="53693"/>
                    <a:pt x="54311" y="53693"/>
                  </a:cubicBezTo>
                  <a:cubicBezTo>
                    <a:pt x="54311" y="53693"/>
                    <a:pt x="54335" y="54050"/>
                    <a:pt x="54335" y="54573"/>
                  </a:cubicBezTo>
                  <a:cubicBezTo>
                    <a:pt x="54335" y="55109"/>
                    <a:pt x="54287" y="55810"/>
                    <a:pt x="54192" y="56512"/>
                  </a:cubicBezTo>
                  <a:cubicBezTo>
                    <a:pt x="54109" y="57202"/>
                    <a:pt x="53990" y="57903"/>
                    <a:pt x="53859" y="58426"/>
                  </a:cubicBezTo>
                  <a:cubicBezTo>
                    <a:pt x="53740" y="58950"/>
                    <a:pt x="53633" y="59283"/>
                    <a:pt x="53633" y="59283"/>
                  </a:cubicBezTo>
                  <a:cubicBezTo>
                    <a:pt x="53633" y="59283"/>
                    <a:pt x="53538" y="59628"/>
                    <a:pt x="53360" y="60139"/>
                  </a:cubicBezTo>
                  <a:cubicBezTo>
                    <a:pt x="53205" y="60638"/>
                    <a:pt x="52932" y="61292"/>
                    <a:pt x="52634" y="61947"/>
                  </a:cubicBezTo>
                  <a:cubicBezTo>
                    <a:pt x="52337" y="62589"/>
                    <a:pt x="51992" y="63207"/>
                    <a:pt x="51730" y="63671"/>
                  </a:cubicBezTo>
                  <a:cubicBezTo>
                    <a:pt x="51457" y="64135"/>
                    <a:pt x="51255" y="64420"/>
                    <a:pt x="51255" y="64420"/>
                  </a:cubicBezTo>
                  <a:cubicBezTo>
                    <a:pt x="51255" y="64420"/>
                    <a:pt x="51065" y="64717"/>
                    <a:pt x="50743" y="65146"/>
                  </a:cubicBezTo>
                  <a:cubicBezTo>
                    <a:pt x="50434" y="65574"/>
                    <a:pt x="49994" y="66121"/>
                    <a:pt x="49495" y="66632"/>
                  </a:cubicBezTo>
                  <a:cubicBezTo>
                    <a:pt x="49019" y="67155"/>
                    <a:pt x="48508" y="67643"/>
                    <a:pt x="48103" y="67988"/>
                  </a:cubicBezTo>
                  <a:cubicBezTo>
                    <a:pt x="47699" y="68321"/>
                    <a:pt x="47414" y="68547"/>
                    <a:pt x="47414" y="68547"/>
                  </a:cubicBezTo>
                  <a:cubicBezTo>
                    <a:pt x="47414" y="68547"/>
                    <a:pt x="47140" y="68773"/>
                    <a:pt x="46700" y="69082"/>
                  </a:cubicBezTo>
                  <a:cubicBezTo>
                    <a:pt x="46272" y="69391"/>
                    <a:pt x="45677" y="69783"/>
                    <a:pt x="45071" y="70128"/>
                  </a:cubicBezTo>
                  <a:cubicBezTo>
                    <a:pt x="44441" y="70461"/>
                    <a:pt x="43810" y="70782"/>
                    <a:pt x="43311" y="70985"/>
                  </a:cubicBezTo>
                  <a:cubicBezTo>
                    <a:pt x="42823" y="71199"/>
                    <a:pt x="42502" y="71317"/>
                    <a:pt x="42502" y="71317"/>
                  </a:cubicBezTo>
                  <a:cubicBezTo>
                    <a:pt x="42502" y="71317"/>
                    <a:pt x="42169" y="71448"/>
                    <a:pt x="41670" y="71591"/>
                  </a:cubicBezTo>
                  <a:cubicBezTo>
                    <a:pt x="41158" y="71757"/>
                    <a:pt x="40481" y="71936"/>
                    <a:pt x="39779" y="72067"/>
                  </a:cubicBezTo>
                  <a:cubicBezTo>
                    <a:pt x="39077" y="72209"/>
                    <a:pt x="38376" y="72293"/>
                    <a:pt x="37841" y="72352"/>
                  </a:cubicBezTo>
                  <a:cubicBezTo>
                    <a:pt x="37305" y="72400"/>
                    <a:pt x="36972" y="72412"/>
                    <a:pt x="36972" y="72412"/>
                  </a:cubicBezTo>
                  <a:cubicBezTo>
                    <a:pt x="36972" y="72412"/>
                    <a:pt x="36877" y="72412"/>
                    <a:pt x="36735" y="72423"/>
                  </a:cubicBezTo>
                  <a:lnTo>
                    <a:pt x="36164" y="72423"/>
                  </a:lnTo>
                  <a:cubicBezTo>
                    <a:pt x="35902" y="72423"/>
                    <a:pt x="35545" y="72447"/>
                    <a:pt x="35189" y="72483"/>
                  </a:cubicBezTo>
                  <a:cubicBezTo>
                    <a:pt x="34832" y="72530"/>
                    <a:pt x="34487" y="72590"/>
                    <a:pt x="34214" y="72649"/>
                  </a:cubicBezTo>
                  <a:cubicBezTo>
                    <a:pt x="33964" y="72709"/>
                    <a:pt x="33785" y="72756"/>
                    <a:pt x="33785" y="72756"/>
                  </a:cubicBezTo>
                  <a:cubicBezTo>
                    <a:pt x="33785" y="72756"/>
                    <a:pt x="33607" y="72804"/>
                    <a:pt x="33357" y="72887"/>
                  </a:cubicBezTo>
                  <a:cubicBezTo>
                    <a:pt x="33108" y="72982"/>
                    <a:pt x="32775" y="73101"/>
                    <a:pt x="32454" y="73244"/>
                  </a:cubicBezTo>
                  <a:cubicBezTo>
                    <a:pt x="32121" y="73399"/>
                    <a:pt x="31811" y="73553"/>
                    <a:pt x="31585" y="73708"/>
                  </a:cubicBezTo>
                  <a:cubicBezTo>
                    <a:pt x="31359" y="73839"/>
                    <a:pt x="31217" y="73946"/>
                    <a:pt x="31217" y="73946"/>
                  </a:cubicBezTo>
                  <a:cubicBezTo>
                    <a:pt x="31217" y="73946"/>
                    <a:pt x="31062" y="74053"/>
                    <a:pt x="30848" y="74195"/>
                  </a:cubicBezTo>
                  <a:cubicBezTo>
                    <a:pt x="30634" y="74362"/>
                    <a:pt x="30349" y="74588"/>
                    <a:pt x="30087" y="74826"/>
                  </a:cubicBezTo>
                  <a:cubicBezTo>
                    <a:pt x="29814" y="75063"/>
                    <a:pt x="29576" y="75325"/>
                    <a:pt x="29397" y="75515"/>
                  </a:cubicBezTo>
                  <a:cubicBezTo>
                    <a:pt x="29219" y="75729"/>
                    <a:pt x="29124" y="75860"/>
                    <a:pt x="29124" y="75860"/>
                  </a:cubicBezTo>
                  <a:cubicBezTo>
                    <a:pt x="29124" y="75860"/>
                    <a:pt x="29005" y="75991"/>
                    <a:pt x="28850" y="76217"/>
                  </a:cubicBezTo>
                  <a:cubicBezTo>
                    <a:pt x="28684" y="76443"/>
                    <a:pt x="28493" y="76740"/>
                    <a:pt x="28315" y="77038"/>
                  </a:cubicBezTo>
                  <a:cubicBezTo>
                    <a:pt x="28137" y="77347"/>
                    <a:pt x="27994" y="77656"/>
                    <a:pt x="27887" y="77918"/>
                  </a:cubicBezTo>
                  <a:cubicBezTo>
                    <a:pt x="27780" y="78155"/>
                    <a:pt x="27721" y="78334"/>
                    <a:pt x="27721" y="78334"/>
                  </a:cubicBezTo>
                  <a:cubicBezTo>
                    <a:pt x="27721" y="78334"/>
                    <a:pt x="27661" y="78488"/>
                    <a:pt x="27578" y="78750"/>
                  </a:cubicBezTo>
                  <a:cubicBezTo>
                    <a:pt x="27495" y="79000"/>
                    <a:pt x="27399" y="79345"/>
                    <a:pt x="27316" y="79678"/>
                  </a:cubicBezTo>
                  <a:cubicBezTo>
                    <a:pt x="27245" y="80022"/>
                    <a:pt x="27197" y="80379"/>
                    <a:pt x="27173" y="80653"/>
                  </a:cubicBezTo>
                  <a:cubicBezTo>
                    <a:pt x="27138" y="80914"/>
                    <a:pt x="27138" y="81093"/>
                    <a:pt x="27138" y="81093"/>
                  </a:cubicBezTo>
                  <a:cubicBezTo>
                    <a:pt x="27138" y="81093"/>
                    <a:pt x="27126" y="81271"/>
                    <a:pt x="27126" y="81545"/>
                  </a:cubicBezTo>
                  <a:cubicBezTo>
                    <a:pt x="27126" y="81806"/>
                    <a:pt x="27138" y="82163"/>
                    <a:pt x="27185" y="82520"/>
                  </a:cubicBezTo>
                  <a:cubicBezTo>
                    <a:pt x="27233" y="82877"/>
                    <a:pt x="27292" y="83221"/>
                    <a:pt x="27352" y="83483"/>
                  </a:cubicBezTo>
                  <a:cubicBezTo>
                    <a:pt x="27411" y="83745"/>
                    <a:pt x="27459" y="83923"/>
                    <a:pt x="27459" y="83923"/>
                  </a:cubicBezTo>
                  <a:cubicBezTo>
                    <a:pt x="27459" y="83923"/>
                    <a:pt x="27495" y="84101"/>
                    <a:pt x="27590" y="84351"/>
                  </a:cubicBezTo>
                  <a:cubicBezTo>
                    <a:pt x="27673" y="84601"/>
                    <a:pt x="27792" y="84934"/>
                    <a:pt x="27946" y="85255"/>
                  </a:cubicBezTo>
                  <a:cubicBezTo>
                    <a:pt x="28089" y="85588"/>
                    <a:pt x="28256" y="85897"/>
                    <a:pt x="28386" y="86123"/>
                  </a:cubicBezTo>
                  <a:cubicBezTo>
                    <a:pt x="28529" y="86337"/>
                    <a:pt x="28624" y="86492"/>
                    <a:pt x="28624" y="86492"/>
                  </a:cubicBezTo>
                  <a:cubicBezTo>
                    <a:pt x="28624" y="86492"/>
                    <a:pt x="28719" y="86634"/>
                    <a:pt x="28886" y="86860"/>
                  </a:cubicBezTo>
                  <a:cubicBezTo>
                    <a:pt x="29041" y="87086"/>
                    <a:pt x="29266" y="87348"/>
                    <a:pt x="29504" y="87622"/>
                  </a:cubicBezTo>
                  <a:cubicBezTo>
                    <a:pt x="29742" y="87883"/>
                    <a:pt x="29992" y="88121"/>
                    <a:pt x="30206" y="88299"/>
                  </a:cubicBezTo>
                  <a:cubicBezTo>
                    <a:pt x="30408" y="88478"/>
                    <a:pt x="30551" y="88585"/>
                    <a:pt x="30551" y="88585"/>
                  </a:cubicBezTo>
                  <a:cubicBezTo>
                    <a:pt x="30551" y="88585"/>
                    <a:pt x="30682" y="88704"/>
                    <a:pt x="30908" y="88858"/>
                  </a:cubicBezTo>
                  <a:cubicBezTo>
                    <a:pt x="31122" y="89013"/>
                    <a:pt x="31419" y="89215"/>
                    <a:pt x="31716" y="89393"/>
                  </a:cubicBezTo>
                  <a:cubicBezTo>
                    <a:pt x="32037" y="89572"/>
                    <a:pt x="32347" y="89715"/>
                    <a:pt x="32596" y="89833"/>
                  </a:cubicBezTo>
                  <a:cubicBezTo>
                    <a:pt x="32834" y="89940"/>
                    <a:pt x="33012" y="90000"/>
                    <a:pt x="33012" y="90000"/>
                  </a:cubicBezTo>
                  <a:cubicBezTo>
                    <a:pt x="33012" y="90000"/>
                    <a:pt x="33179" y="90059"/>
                    <a:pt x="33429" y="90143"/>
                  </a:cubicBezTo>
                  <a:cubicBezTo>
                    <a:pt x="33678" y="90238"/>
                    <a:pt x="34023" y="90321"/>
                    <a:pt x="34368" y="90404"/>
                  </a:cubicBezTo>
                  <a:cubicBezTo>
                    <a:pt x="34713" y="90476"/>
                    <a:pt x="35070" y="90523"/>
                    <a:pt x="35331" y="90547"/>
                  </a:cubicBezTo>
                  <a:cubicBezTo>
                    <a:pt x="35605" y="90583"/>
                    <a:pt x="35783" y="90583"/>
                    <a:pt x="35783" y="90583"/>
                  </a:cubicBezTo>
                  <a:cubicBezTo>
                    <a:pt x="35783" y="90583"/>
                    <a:pt x="35962" y="90595"/>
                    <a:pt x="36223" y="90595"/>
                  </a:cubicBezTo>
                  <a:cubicBezTo>
                    <a:pt x="36497" y="90595"/>
                    <a:pt x="36854" y="90583"/>
                    <a:pt x="37210" y="90535"/>
                  </a:cubicBezTo>
                  <a:cubicBezTo>
                    <a:pt x="37567" y="90499"/>
                    <a:pt x="37900" y="90428"/>
                    <a:pt x="38174" y="90380"/>
                  </a:cubicBezTo>
                  <a:cubicBezTo>
                    <a:pt x="38423" y="90321"/>
                    <a:pt x="38602" y="90285"/>
                    <a:pt x="38602" y="90285"/>
                  </a:cubicBezTo>
                  <a:cubicBezTo>
                    <a:pt x="38602" y="90285"/>
                    <a:pt x="38780" y="90238"/>
                    <a:pt x="39030" y="90166"/>
                  </a:cubicBezTo>
                  <a:cubicBezTo>
                    <a:pt x="39291" y="90083"/>
                    <a:pt x="39613" y="89952"/>
                    <a:pt x="39946" y="89810"/>
                  </a:cubicBezTo>
                  <a:cubicBezTo>
                    <a:pt x="40267" y="89655"/>
                    <a:pt x="40576" y="89489"/>
                    <a:pt x="40802" y="89358"/>
                  </a:cubicBezTo>
                  <a:cubicBezTo>
                    <a:pt x="41028" y="89227"/>
                    <a:pt x="41170" y="89120"/>
                    <a:pt x="41170" y="89120"/>
                  </a:cubicBezTo>
                  <a:cubicBezTo>
                    <a:pt x="41170" y="89120"/>
                    <a:pt x="41325" y="89037"/>
                    <a:pt x="41551" y="88870"/>
                  </a:cubicBezTo>
                  <a:cubicBezTo>
                    <a:pt x="41765" y="88704"/>
                    <a:pt x="42038" y="88502"/>
                    <a:pt x="42300" y="88240"/>
                  </a:cubicBezTo>
                  <a:cubicBezTo>
                    <a:pt x="42574" y="88002"/>
                    <a:pt x="42823" y="87752"/>
                    <a:pt x="43002" y="87550"/>
                  </a:cubicBezTo>
                  <a:cubicBezTo>
                    <a:pt x="43180" y="87348"/>
                    <a:pt x="43287" y="87205"/>
                    <a:pt x="43287" y="87205"/>
                  </a:cubicBezTo>
                  <a:cubicBezTo>
                    <a:pt x="43287" y="87205"/>
                    <a:pt x="43406" y="87074"/>
                    <a:pt x="43549" y="86849"/>
                  </a:cubicBezTo>
                  <a:cubicBezTo>
                    <a:pt x="43715" y="86634"/>
                    <a:pt x="43906" y="86337"/>
                    <a:pt x="44084" y="86028"/>
                  </a:cubicBezTo>
                  <a:cubicBezTo>
                    <a:pt x="44262" y="85719"/>
                    <a:pt x="44429" y="85410"/>
                    <a:pt x="44536" y="85148"/>
                  </a:cubicBezTo>
                  <a:cubicBezTo>
                    <a:pt x="44643" y="84910"/>
                    <a:pt x="44702" y="84732"/>
                    <a:pt x="44702" y="84732"/>
                  </a:cubicBezTo>
                  <a:cubicBezTo>
                    <a:pt x="44702" y="84732"/>
                    <a:pt x="44762" y="84577"/>
                    <a:pt x="44845" y="84316"/>
                  </a:cubicBezTo>
                  <a:cubicBezTo>
                    <a:pt x="44940" y="84066"/>
                    <a:pt x="45023" y="83721"/>
                    <a:pt x="45095" y="83388"/>
                  </a:cubicBezTo>
                  <a:cubicBezTo>
                    <a:pt x="45178" y="83043"/>
                    <a:pt x="45214" y="82686"/>
                    <a:pt x="45249" y="82413"/>
                  </a:cubicBezTo>
                  <a:cubicBezTo>
                    <a:pt x="45273" y="82151"/>
                    <a:pt x="45273" y="81973"/>
                    <a:pt x="45273" y="81973"/>
                  </a:cubicBezTo>
                  <a:cubicBezTo>
                    <a:pt x="45273" y="81973"/>
                    <a:pt x="45297" y="81794"/>
                    <a:pt x="45297" y="81521"/>
                  </a:cubicBezTo>
                  <a:lnTo>
                    <a:pt x="45297" y="81140"/>
                  </a:lnTo>
                  <a:cubicBezTo>
                    <a:pt x="45297" y="80986"/>
                    <a:pt x="45297" y="80831"/>
                    <a:pt x="45309" y="80665"/>
                  </a:cubicBezTo>
                  <a:cubicBezTo>
                    <a:pt x="45321" y="80332"/>
                    <a:pt x="45356" y="79975"/>
                    <a:pt x="45380" y="79618"/>
                  </a:cubicBezTo>
                  <a:cubicBezTo>
                    <a:pt x="45452" y="78928"/>
                    <a:pt x="45570" y="78227"/>
                    <a:pt x="45677" y="77704"/>
                  </a:cubicBezTo>
                  <a:cubicBezTo>
                    <a:pt x="45784" y="77180"/>
                    <a:pt x="45892" y="76847"/>
                    <a:pt x="45892" y="76847"/>
                  </a:cubicBezTo>
                  <a:cubicBezTo>
                    <a:pt x="45892" y="76847"/>
                    <a:pt x="45975" y="76502"/>
                    <a:pt x="46141" y="75991"/>
                  </a:cubicBezTo>
                  <a:cubicBezTo>
                    <a:pt x="46308" y="75492"/>
                    <a:pt x="46546" y="74826"/>
                    <a:pt x="46819" y="74172"/>
                  </a:cubicBezTo>
                  <a:cubicBezTo>
                    <a:pt x="47104" y="73518"/>
                    <a:pt x="47437" y="72887"/>
                    <a:pt x="47699" y="72423"/>
                  </a:cubicBezTo>
                  <a:cubicBezTo>
                    <a:pt x="47973" y="71972"/>
                    <a:pt x="48163" y="71674"/>
                    <a:pt x="48163" y="71674"/>
                  </a:cubicBezTo>
                  <a:cubicBezTo>
                    <a:pt x="48163" y="71674"/>
                    <a:pt x="48353" y="71377"/>
                    <a:pt x="48650" y="70937"/>
                  </a:cubicBezTo>
                  <a:cubicBezTo>
                    <a:pt x="48960" y="70509"/>
                    <a:pt x="49400" y="69950"/>
                    <a:pt x="49875" y="69427"/>
                  </a:cubicBezTo>
                  <a:cubicBezTo>
                    <a:pt x="50351" y="68892"/>
                    <a:pt x="50850" y="68404"/>
                    <a:pt x="51243" y="68047"/>
                  </a:cubicBezTo>
                  <a:cubicBezTo>
                    <a:pt x="51623" y="67690"/>
                    <a:pt x="51909" y="67464"/>
                    <a:pt x="51909" y="67464"/>
                  </a:cubicBezTo>
                  <a:cubicBezTo>
                    <a:pt x="51909" y="67464"/>
                    <a:pt x="52170" y="67239"/>
                    <a:pt x="52610" y="66929"/>
                  </a:cubicBezTo>
                  <a:cubicBezTo>
                    <a:pt x="53039" y="66620"/>
                    <a:pt x="53621" y="66216"/>
                    <a:pt x="54228" y="65859"/>
                  </a:cubicBezTo>
                  <a:cubicBezTo>
                    <a:pt x="54834" y="65502"/>
                    <a:pt x="55476" y="65193"/>
                    <a:pt x="55952" y="64967"/>
                  </a:cubicBezTo>
                  <a:cubicBezTo>
                    <a:pt x="56440" y="64741"/>
                    <a:pt x="56773" y="64622"/>
                    <a:pt x="56773" y="64622"/>
                  </a:cubicBezTo>
                  <a:cubicBezTo>
                    <a:pt x="56773" y="64622"/>
                    <a:pt x="57094" y="64491"/>
                    <a:pt x="57605" y="64325"/>
                  </a:cubicBezTo>
                  <a:cubicBezTo>
                    <a:pt x="58105" y="64158"/>
                    <a:pt x="58794" y="63956"/>
                    <a:pt x="59472" y="63802"/>
                  </a:cubicBezTo>
                  <a:cubicBezTo>
                    <a:pt x="60174" y="63659"/>
                    <a:pt x="60875" y="63552"/>
                    <a:pt x="61387" y="63493"/>
                  </a:cubicBezTo>
                  <a:cubicBezTo>
                    <a:pt x="61910" y="63433"/>
                    <a:pt x="62267" y="63421"/>
                    <a:pt x="62267" y="63421"/>
                  </a:cubicBezTo>
                  <a:cubicBezTo>
                    <a:pt x="62267" y="63421"/>
                    <a:pt x="62624" y="63385"/>
                    <a:pt x="63147" y="63385"/>
                  </a:cubicBezTo>
                  <a:cubicBezTo>
                    <a:pt x="63670" y="63385"/>
                    <a:pt x="64384" y="63409"/>
                    <a:pt x="65073" y="63481"/>
                  </a:cubicBezTo>
                  <a:cubicBezTo>
                    <a:pt x="65775" y="63540"/>
                    <a:pt x="66477" y="63659"/>
                    <a:pt x="67000" y="63778"/>
                  </a:cubicBezTo>
                  <a:cubicBezTo>
                    <a:pt x="67511" y="63885"/>
                    <a:pt x="67856" y="63980"/>
                    <a:pt x="67856" y="63980"/>
                  </a:cubicBezTo>
                  <a:cubicBezTo>
                    <a:pt x="67856" y="63980"/>
                    <a:pt x="68201" y="64075"/>
                    <a:pt x="68700" y="64218"/>
                  </a:cubicBezTo>
                  <a:cubicBezTo>
                    <a:pt x="69212" y="64384"/>
                    <a:pt x="69878" y="64622"/>
                    <a:pt x="70532" y="64908"/>
                  </a:cubicBezTo>
                  <a:cubicBezTo>
                    <a:pt x="71186" y="65193"/>
                    <a:pt x="71816" y="65514"/>
                    <a:pt x="72268" y="65788"/>
                  </a:cubicBezTo>
                  <a:cubicBezTo>
                    <a:pt x="72732" y="66049"/>
                    <a:pt x="73029" y="66240"/>
                    <a:pt x="73029" y="66240"/>
                  </a:cubicBezTo>
                  <a:cubicBezTo>
                    <a:pt x="73029" y="66240"/>
                    <a:pt x="73326" y="66442"/>
                    <a:pt x="73754" y="66739"/>
                  </a:cubicBezTo>
                  <a:cubicBezTo>
                    <a:pt x="74194" y="67048"/>
                    <a:pt x="74753" y="67476"/>
                    <a:pt x="75277" y="67940"/>
                  </a:cubicBezTo>
                  <a:cubicBezTo>
                    <a:pt x="75812" y="68416"/>
                    <a:pt x="76299" y="68903"/>
                    <a:pt x="76656" y="69308"/>
                  </a:cubicBezTo>
                  <a:cubicBezTo>
                    <a:pt x="77013" y="69688"/>
                    <a:pt x="77239" y="69974"/>
                    <a:pt x="77239" y="69974"/>
                  </a:cubicBezTo>
                  <a:cubicBezTo>
                    <a:pt x="77239" y="69974"/>
                    <a:pt x="77465" y="70247"/>
                    <a:pt x="77786" y="70675"/>
                  </a:cubicBezTo>
                  <a:cubicBezTo>
                    <a:pt x="78095" y="71103"/>
                    <a:pt x="78499" y="71686"/>
                    <a:pt x="78856" y="72293"/>
                  </a:cubicBezTo>
                  <a:cubicBezTo>
                    <a:pt x="79213" y="72899"/>
                    <a:pt x="79546" y="73541"/>
                    <a:pt x="79748" y="74017"/>
                  </a:cubicBezTo>
                  <a:cubicBezTo>
                    <a:pt x="79974" y="74505"/>
                    <a:pt x="80093" y="74838"/>
                    <a:pt x="80093" y="74838"/>
                  </a:cubicBezTo>
                  <a:cubicBezTo>
                    <a:pt x="80093" y="74838"/>
                    <a:pt x="80224" y="75159"/>
                    <a:pt x="80402" y="75670"/>
                  </a:cubicBezTo>
                  <a:cubicBezTo>
                    <a:pt x="80581" y="76169"/>
                    <a:pt x="80771" y="76859"/>
                    <a:pt x="80925" y="77537"/>
                  </a:cubicBezTo>
                  <a:cubicBezTo>
                    <a:pt x="81068" y="78239"/>
                    <a:pt x="81187" y="78940"/>
                    <a:pt x="81235" y="79464"/>
                  </a:cubicBezTo>
                  <a:cubicBezTo>
                    <a:pt x="81294" y="79975"/>
                    <a:pt x="81306" y="80332"/>
                    <a:pt x="81306" y="80332"/>
                  </a:cubicBezTo>
                  <a:cubicBezTo>
                    <a:pt x="81306" y="80332"/>
                    <a:pt x="81342" y="80688"/>
                    <a:pt x="81342" y="81212"/>
                  </a:cubicBezTo>
                  <a:lnTo>
                    <a:pt x="81342" y="82734"/>
                  </a:lnTo>
                  <a:lnTo>
                    <a:pt x="81342" y="84851"/>
                  </a:lnTo>
                  <a:lnTo>
                    <a:pt x="81342" y="89108"/>
                  </a:lnTo>
                  <a:lnTo>
                    <a:pt x="81342" y="93353"/>
                  </a:lnTo>
                  <a:lnTo>
                    <a:pt x="81342" y="97611"/>
                  </a:lnTo>
                  <a:lnTo>
                    <a:pt x="81342" y="101856"/>
                  </a:lnTo>
                  <a:lnTo>
                    <a:pt x="81342" y="106114"/>
                  </a:lnTo>
                  <a:lnTo>
                    <a:pt x="81342" y="110359"/>
                  </a:lnTo>
                  <a:lnTo>
                    <a:pt x="81342" y="114616"/>
                  </a:lnTo>
                  <a:lnTo>
                    <a:pt x="81342" y="118862"/>
                  </a:lnTo>
                  <a:lnTo>
                    <a:pt x="81520" y="118862"/>
                  </a:lnTo>
                  <a:lnTo>
                    <a:pt x="81520" y="114616"/>
                  </a:lnTo>
                  <a:lnTo>
                    <a:pt x="81520" y="110359"/>
                  </a:lnTo>
                  <a:lnTo>
                    <a:pt x="81520" y="106114"/>
                  </a:lnTo>
                  <a:lnTo>
                    <a:pt x="81520" y="101856"/>
                  </a:lnTo>
                  <a:lnTo>
                    <a:pt x="81520" y="97611"/>
                  </a:lnTo>
                  <a:lnTo>
                    <a:pt x="81520" y="93353"/>
                  </a:lnTo>
                  <a:lnTo>
                    <a:pt x="81520" y="89179"/>
                  </a:lnTo>
                  <a:lnTo>
                    <a:pt x="81520" y="84934"/>
                  </a:lnTo>
                  <a:lnTo>
                    <a:pt x="81520" y="82805"/>
                  </a:lnTo>
                  <a:cubicBezTo>
                    <a:pt x="81710" y="82258"/>
                    <a:pt x="81710" y="81687"/>
                    <a:pt x="81710" y="81271"/>
                  </a:cubicBezTo>
                  <a:cubicBezTo>
                    <a:pt x="81698" y="80736"/>
                    <a:pt x="81686" y="80379"/>
                    <a:pt x="81686" y="80379"/>
                  </a:cubicBezTo>
                  <a:cubicBezTo>
                    <a:pt x="81686" y="80379"/>
                    <a:pt x="81675" y="80022"/>
                    <a:pt x="81615" y="79487"/>
                  </a:cubicBezTo>
                  <a:cubicBezTo>
                    <a:pt x="81556" y="78952"/>
                    <a:pt x="81449" y="78251"/>
                    <a:pt x="81282" y="77561"/>
                  </a:cubicBezTo>
                  <a:cubicBezTo>
                    <a:pt x="81139" y="76859"/>
                    <a:pt x="80925" y="76169"/>
                    <a:pt x="80747" y="75658"/>
                  </a:cubicBezTo>
                  <a:cubicBezTo>
                    <a:pt x="80569" y="75147"/>
                    <a:pt x="80438" y="74802"/>
                    <a:pt x="80438" y="74802"/>
                  </a:cubicBezTo>
                  <a:cubicBezTo>
                    <a:pt x="80438" y="74802"/>
                    <a:pt x="80307" y="74469"/>
                    <a:pt x="80093" y="73993"/>
                  </a:cubicBezTo>
                  <a:cubicBezTo>
                    <a:pt x="79867" y="73494"/>
                    <a:pt x="79546" y="72863"/>
                    <a:pt x="79189" y="72245"/>
                  </a:cubicBezTo>
                  <a:cubicBezTo>
                    <a:pt x="78832" y="71639"/>
                    <a:pt x="78416" y="71044"/>
                    <a:pt x="78107" y="70616"/>
                  </a:cubicBezTo>
                  <a:cubicBezTo>
                    <a:pt x="77774" y="70188"/>
                    <a:pt x="77548" y="69914"/>
                    <a:pt x="77548" y="69914"/>
                  </a:cubicBezTo>
                  <a:cubicBezTo>
                    <a:pt x="77548" y="69914"/>
                    <a:pt x="77334" y="69629"/>
                    <a:pt x="76977" y="69248"/>
                  </a:cubicBezTo>
                  <a:cubicBezTo>
                    <a:pt x="76620" y="68844"/>
                    <a:pt x="76109" y="68333"/>
                    <a:pt x="75574" y="67857"/>
                  </a:cubicBezTo>
                  <a:cubicBezTo>
                    <a:pt x="75039" y="67381"/>
                    <a:pt x="74480" y="66953"/>
                    <a:pt x="74040" y="66644"/>
                  </a:cubicBezTo>
                  <a:cubicBezTo>
                    <a:pt x="73612" y="66335"/>
                    <a:pt x="73303" y="66133"/>
                    <a:pt x="73303" y="66133"/>
                  </a:cubicBezTo>
                  <a:cubicBezTo>
                    <a:pt x="73303" y="66133"/>
                    <a:pt x="73005" y="65942"/>
                    <a:pt x="72542" y="65681"/>
                  </a:cubicBezTo>
                  <a:cubicBezTo>
                    <a:pt x="72078" y="65407"/>
                    <a:pt x="71447" y="65086"/>
                    <a:pt x="70793" y="64801"/>
                  </a:cubicBezTo>
                  <a:cubicBezTo>
                    <a:pt x="70139" y="64515"/>
                    <a:pt x="69450" y="64265"/>
                    <a:pt x="68950" y="64111"/>
                  </a:cubicBezTo>
                  <a:cubicBezTo>
                    <a:pt x="68427" y="63956"/>
                    <a:pt x="68082" y="63861"/>
                    <a:pt x="68082" y="63861"/>
                  </a:cubicBezTo>
                  <a:cubicBezTo>
                    <a:pt x="68082" y="63861"/>
                    <a:pt x="67737" y="63778"/>
                    <a:pt x="67202" y="63659"/>
                  </a:cubicBezTo>
                  <a:cubicBezTo>
                    <a:pt x="66691" y="63552"/>
                    <a:pt x="65977" y="63433"/>
                    <a:pt x="65264" y="63362"/>
                  </a:cubicBezTo>
                  <a:cubicBezTo>
                    <a:pt x="64550" y="63278"/>
                    <a:pt x="63837" y="63267"/>
                    <a:pt x="63301" y="63267"/>
                  </a:cubicBezTo>
                  <a:cubicBezTo>
                    <a:pt x="62766" y="63267"/>
                    <a:pt x="62410" y="63302"/>
                    <a:pt x="62410" y="63302"/>
                  </a:cubicBezTo>
                  <a:cubicBezTo>
                    <a:pt x="62410" y="63302"/>
                    <a:pt x="62053" y="63314"/>
                    <a:pt x="61518" y="63374"/>
                  </a:cubicBezTo>
                  <a:cubicBezTo>
                    <a:pt x="60982" y="63433"/>
                    <a:pt x="60269" y="63540"/>
                    <a:pt x="59567" y="63683"/>
                  </a:cubicBezTo>
                  <a:cubicBezTo>
                    <a:pt x="58866" y="63837"/>
                    <a:pt x="58188" y="64040"/>
                    <a:pt x="57665" y="64206"/>
                  </a:cubicBezTo>
                  <a:cubicBezTo>
                    <a:pt x="57153" y="64373"/>
                    <a:pt x="56820" y="64503"/>
                    <a:pt x="56820" y="64503"/>
                  </a:cubicBezTo>
                  <a:cubicBezTo>
                    <a:pt x="56820" y="64503"/>
                    <a:pt x="56475" y="64634"/>
                    <a:pt x="55988" y="64848"/>
                  </a:cubicBezTo>
                  <a:cubicBezTo>
                    <a:pt x="55488" y="65062"/>
                    <a:pt x="54858" y="65383"/>
                    <a:pt x="54228" y="65752"/>
                  </a:cubicBezTo>
                  <a:cubicBezTo>
                    <a:pt x="53609" y="66109"/>
                    <a:pt x="53027" y="66513"/>
                    <a:pt x="52599" y="66834"/>
                  </a:cubicBezTo>
                  <a:cubicBezTo>
                    <a:pt x="52159" y="67143"/>
                    <a:pt x="51897" y="67381"/>
                    <a:pt x="51897" y="67381"/>
                  </a:cubicBezTo>
                  <a:cubicBezTo>
                    <a:pt x="51897" y="67381"/>
                    <a:pt x="51612" y="67607"/>
                    <a:pt x="51207" y="67964"/>
                  </a:cubicBezTo>
                  <a:cubicBezTo>
                    <a:pt x="50803" y="68321"/>
                    <a:pt x="50303" y="68832"/>
                    <a:pt x="49828" y="69367"/>
                  </a:cubicBezTo>
                  <a:cubicBezTo>
                    <a:pt x="49352" y="69902"/>
                    <a:pt x="48912" y="70461"/>
                    <a:pt x="48591" y="70889"/>
                  </a:cubicBezTo>
                  <a:cubicBezTo>
                    <a:pt x="48282" y="71329"/>
                    <a:pt x="48092" y="71639"/>
                    <a:pt x="48092" y="71639"/>
                  </a:cubicBezTo>
                  <a:cubicBezTo>
                    <a:pt x="48092" y="71639"/>
                    <a:pt x="47901" y="71936"/>
                    <a:pt x="47628" y="72400"/>
                  </a:cubicBezTo>
                  <a:cubicBezTo>
                    <a:pt x="47366" y="72852"/>
                    <a:pt x="47021" y="73494"/>
                    <a:pt x="46736" y="74148"/>
                  </a:cubicBezTo>
                  <a:cubicBezTo>
                    <a:pt x="46439" y="74802"/>
                    <a:pt x="46201" y="75480"/>
                    <a:pt x="46034" y="75991"/>
                  </a:cubicBezTo>
                  <a:cubicBezTo>
                    <a:pt x="45880" y="76502"/>
                    <a:pt x="45784" y="76859"/>
                    <a:pt x="45784" y="76859"/>
                  </a:cubicBezTo>
                  <a:cubicBezTo>
                    <a:pt x="45784" y="76859"/>
                    <a:pt x="45701" y="77192"/>
                    <a:pt x="45582" y="77739"/>
                  </a:cubicBezTo>
                  <a:cubicBezTo>
                    <a:pt x="45463" y="78251"/>
                    <a:pt x="45344" y="78964"/>
                    <a:pt x="45285" y="79678"/>
                  </a:cubicBezTo>
                  <a:cubicBezTo>
                    <a:pt x="45249" y="80034"/>
                    <a:pt x="45226" y="80391"/>
                    <a:pt x="45202" y="80724"/>
                  </a:cubicBezTo>
                  <a:cubicBezTo>
                    <a:pt x="45190" y="80879"/>
                    <a:pt x="45190" y="81045"/>
                    <a:pt x="45190" y="81200"/>
                  </a:cubicBezTo>
                  <a:lnTo>
                    <a:pt x="45190" y="81580"/>
                  </a:lnTo>
                  <a:cubicBezTo>
                    <a:pt x="45190" y="81854"/>
                    <a:pt x="45178" y="82032"/>
                    <a:pt x="45178" y="82032"/>
                  </a:cubicBezTo>
                  <a:cubicBezTo>
                    <a:pt x="45178" y="82032"/>
                    <a:pt x="45142" y="82722"/>
                    <a:pt x="45000" y="83412"/>
                  </a:cubicBezTo>
                  <a:cubicBezTo>
                    <a:pt x="44916" y="83757"/>
                    <a:pt x="44833" y="84078"/>
                    <a:pt x="44738" y="84327"/>
                  </a:cubicBezTo>
                  <a:cubicBezTo>
                    <a:pt x="44667" y="84589"/>
                    <a:pt x="44595" y="84744"/>
                    <a:pt x="44595" y="84744"/>
                  </a:cubicBezTo>
                  <a:cubicBezTo>
                    <a:pt x="44595" y="84744"/>
                    <a:pt x="44536" y="84910"/>
                    <a:pt x="44429" y="85148"/>
                  </a:cubicBezTo>
                  <a:cubicBezTo>
                    <a:pt x="44322" y="85386"/>
                    <a:pt x="44179" y="85695"/>
                    <a:pt x="44001" y="85992"/>
                  </a:cubicBezTo>
                  <a:cubicBezTo>
                    <a:pt x="43822" y="86290"/>
                    <a:pt x="43632" y="86587"/>
                    <a:pt x="43477" y="86801"/>
                  </a:cubicBezTo>
                  <a:cubicBezTo>
                    <a:pt x="43335" y="87015"/>
                    <a:pt x="43216" y="87146"/>
                    <a:pt x="43216" y="87146"/>
                  </a:cubicBezTo>
                  <a:cubicBezTo>
                    <a:pt x="43216" y="87146"/>
                    <a:pt x="43109" y="87277"/>
                    <a:pt x="42930" y="87467"/>
                  </a:cubicBezTo>
                  <a:cubicBezTo>
                    <a:pt x="42752" y="87669"/>
                    <a:pt x="42514" y="87919"/>
                    <a:pt x="42241" y="88157"/>
                  </a:cubicBezTo>
                  <a:cubicBezTo>
                    <a:pt x="41991" y="88394"/>
                    <a:pt x="41706" y="88597"/>
                    <a:pt x="41503" y="88763"/>
                  </a:cubicBezTo>
                  <a:cubicBezTo>
                    <a:pt x="41289" y="88906"/>
                    <a:pt x="41147" y="89013"/>
                    <a:pt x="41147" y="89013"/>
                  </a:cubicBezTo>
                  <a:cubicBezTo>
                    <a:pt x="41147" y="89013"/>
                    <a:pt x="40992" y="89120"/>
                    <a:pt x="40778" y="89239"/>
                  </a:cubicBezTo>
                  <a:cubicBezTo>
                    <a:pt x="40552" y="89370"/>
                    <a:pt x="40243" y="89536"/>
                    <a:pt x="39922" y="89667"/>
                  </a:cubicBezTo>
                  <a:cubicBezTo>
                    <a:pt x="39613" y="89822"/>
                    <a:pt x="39291" y="89940"/>
                    <a:pt x="39030" y="90012"/>
                  </a:cubicBezTo>
                  <a:cubicBezTo>
                    <a:pt x="38780" y="90083"/>
                    <a:pt x="38614" y="90131"/>
                    <a:pt x="38614" y="90131"/>
                  </a:cubicBezTo>
                  <a:cubicBezTo>
                    <a:pt x="38614" y="90131"/>
                    <a:pt x="38459" y="90178"/>
                    <a:pt x="38209" y="90238"/>
                  </a:cubicBezTo>
                  <a:cubicBezTo>
                    <a:pt x="37948" y="90297"/>
                    <a:pt x="37615" y="90357"/>
                    <a:pt x="37258" y="90380"/>
                  </a:cubicBezTo>
                  <a:cubicBezTo>
                    <a:pt x="36913" y="90428"/>
                    <a:pt x="36556" y="90428"/>
                    <a:pt x="36283" y="90428"/>
                  </a:cubicBezTo>
                  <a:cubicBezTo>
                    <a:pt x="36021" y="90428"/>
                    <a:pt x="35843" y="90416"/>
                    <a:pt x="35843" y="90416"/>
                  </a:cubicBezTo>
                  <a:cubicBezTo>
                    <a:pt x="35843" y="90416"/>
                    <a:pt x="35664" y="90416"/>
                    <a:pt x="35415" y="90380"/>
                  </a:cubicBezTo>
                  <a:cubicBezTo>
                    <a:pt x="35141" y="90357"/>
                    <a:pt x="34796" y="90309"/>
                    <a:pt x="34463" y="90238"/>
                  </a:cubicBezTo>
                  <a:cubicBezTo>
                    <a:pt x="34118" y="90155"/>
                    <a:pt x="33785" y="90071"/>
                    <a:pt x="33536" y="90000"/>
                  </a:cubicBezTo>
                  <a:cubicBezTo>
                    <a:pt x="33286" y="89929"/>
                    <a:pt x="33119" y="89845"/>
                    <a:pt x="33119" y="89845"/>
                  </a:cubicBezTo>
                  <a:cubicBezTo>
                    <a:pt x="33119" y="89845"/>
                    <a:pt x="32953" y="89786"/>
                    <a:pt x="32715" y="89691"/>
                  </a:cubicBezTo>
                  <a:cubicBezTo>
                    <a:pt x="32477" y="89584"/>
                    <a:pt x="32168" y="89429"/>
                    <a:pt x="31859" y="89251"/>
                  </a:cubicBezTo>
                  <a:cubicBezTo>
                    <a:pt x="31562" y="89072"/>
                    <a:pt x="31264" y="88882"/>
                    <a:pt x="31050" y="88739"/>
                  </a:cubicBezTo>
                  <a:cubicBezTo>
                    <a:pt x="30848" y="88585"/>
                    <a:pt x="30717" y="88466"/>
                    <a:pt x="30717" y="88466"/>
                  </a:cubicBezTo>
                  <a:cubicBezTo>
                    <a:pt x="30717" y="88466"/>
                    <a:pt x="30575" y="88359"/>
                    <a:pt x="30384" y="88180"/>
                  </a:cubicBezTo>
                  <a:cubicBezTo>
                    <a:pt x="30194" y="88002"/>
                    <a:pt x="29944" y="87764"/>
                    <a:pt x="29706" y="87514"/>
                  </a:cubicBezTo>
                  <a:cubicBezTo>
                    <a:pt x="29469" y="87265"/>
                    <a:pt x="29243" y="86979"/>
                    <a:pt x="29088" y="86777"/>
                  </a:cubicBezTo>
                  <a:cubicBezTo>
                    <a:pt x="28945" y="86563"/>
                    <a:pt x="28838" y="86409"/>
                    <a:pt x="28838" y="86409"/>
                  </a:cubicBezTo>
                  <a:cubicBezTo>
                    <a:pt x="28838" y="86409"/>
                    <a:pt x="28731" y="86266"/>
                    <a:pt x="28601" y="86040"/>
                  </a:cubicBezTo>
                  <a:cubicBezTo>
                    <a:pt x="28470" y="85814"/>
                    <a:pt x="28303" y="85505"/>
                    <a:pt x="28161" y="85196"/>
                  </a:cubicBezTo>
                  <a:cubicBezTo>
                    <a:pt x="28006" y="84886"/>
                    <a:pt x="27887" y="84553"/>
                    <a:pt x="27816" y="84304"/>
                  </a:cubicBezTo>
                  <a:cubicBezTo>
                    <a:pt x="27744" y="84054"/>
                    <a:pt x="27697" y="83887"/>
                    <a:pt x="27697" y="83887"/>
                  </a:cubicBezTo>
                  <a:cubicBezTo>
                    <a:pt x="27697" y="83887"/>
                    <a:pt x="27649" y="83721"/>
                    <a:pt x="27590" y="83471"/>
                  </a:cubicBezTo>
                  <a:cubicBezTo>
                    <a:pt x="27530" y="83221"/>
                    <a:pt x="27471" y="82877"/>
                    <a:pt x="27423" y="82520"/>
                  </a:cubicBezTo>
                  <a:cubicBezTo>
                    <a:pt x="27376" y="82175"/>
                    <a:pt x="27364" y="81818"/>
                    <a:pt x="27364" y="81557"/>
                  </a:cubicBezTo>
                  <a:cubicBezTo>
                    <a:pt x="27364" y="81283"/>
                    <a:pt x="27388" y="81105"/>
                    <a:pt x="27388" y="81105"/>
                  </a:cubicBezTo>
                  <a:cubicBezTo>
                    <a:pt x="27388" y="81105"/>
                    <a:pt x="27388" y="80926"/>
                    <a:pt x="27411" y="80677"/>
                  </a:cubicBezTo>
                  <a:cubicBezTo>
                    <a:pt x="27447" y="80403"/>
                    <a:pt x="27483" y="80070"/>
                    <a:pt x="27542" y="79725"/>
                  </a:cubicBezTo>
                  <a:cubicBezTo>
                    <a:pt x="27613" y="79380"/>
                    <a:pt x="27709" y="79059"/>
                    <a:pt x="27780" y="78798"/>
                  </a:cubicBezTo>
                  <a:cubicBezTo>
                    <a:pt x="27863" y="78548"/>
                    <a:pt x="27935" y="78381"/>
                    <a:pt x="27935" y="78381"/>
                  </a:cubicBezTo>
                  <a:cubicBezTo>
                    <a:pt x="27935" y="78381"/>
                    <a:pt x="27994" y="78227"/>
                    <a:pt x="28101" y="77989"/>
                  </a:cubicBezTo>
                  <a:cubicBezTo>
                    <a:pt x="28196" y="77751"/>
                    <a:pt x="28351" y="77430"/>
                    <a:pt x="28529" y="77121"/>
                  </a:cubicBezTo>
                  <a:cubicBezTo>
                    <a:pt x="28696" y="76824"/>
                    <a:pt x="28886" y="76526"/>
                    <a:pt x="29052" y="76324"/>
                  </a:cubicBezTo>
                  <a:cubicBezTo>
                    <a:pt x="29195" y="76110"/>
                    <a:pt x="29314" y="75979"/>
                    <a:pt x="29314" y="75979"/>
                  </a:cubicBezTo>
                  <a:cubicBezTo>
                    <a:pt x="29314" y="75979"/>
                    <a:pt x="29421" y="75848"/>
                    <a:pt x="29599" y="75634"/>
                  </a:cubicBezTo>
                  <a:cubicBezTo>
                    <a:pt x="29778" y="75444"/>
                    <a:pt x="30016" y="75194"/>
                    <a:pt x="30265" y="74956"/>
                  </a:cubicBezTo>
                  <a:cubicBezTo>
                    <a:pt x="30515" y="74719"/>
                    <a:pt x="30801" y="74493"/>
                    <a:pt x="31015" y="74338"/>
                  </a:cubicBezTo>
                  <a:cubicBezTo>
                    <a:pt x="31217" y="74195"/>
                    <a:pt x="31359" y="74088"/>
                    <a:pt x="31359" y="74088"/>
                  </a:cubicBezTo>
                  <a:cubicBezTo>
                    <a:pt x="31359" y="74088"/>
                    <a:pt x="31514" y="73981"/>
                    <a:pt x="31740" y="73850"/>
                  </a:cubicBezTo>
                  <a:cubicBezTo>
                    <a:pt x="31954" y="73720"/>
                    <a:pt x="32275" y="73553"/>
                    <a:pt x="32584" y="73410"/>
                  </a:cubicBezTo>
                  <a:cubicBezTo>
                    <a:pt x="32894" y="73256"/>
                    <a:pt x="33227" y="73137"/>
                    <a:pt x="33476" y="73054"/>
                  </a:cubicBezTo>
                  <a:cubicBezTo>
                    <a:pt x="33726" y="72959"/>
                    <a:pt x="33892" y="72911"/>
                    <a:pt x="33892" y="72911"/>
                  </a:cubicBezTo>
                  <a:cubicBezTo>
                    <a:pt x="33892" y="72911"/>
                    <a:pt x="34059" y="72875"/>
                    <a:pt x="34309" y="72816"/>
                  </a:cubicBezTo>
                  <a:cubicBezTo>
                    <a:pt x="34558" y="72756"/>
                    <a:pt x="34903" y="72697"/>
                    <a:pt x="35248" y="72649"/>
                  </a:cubicBezTo>
                  <a:cubicBezTo>
                    <a:pt x="35581" y="72602"/>
                    <a:pt x="35938" y="72590"/>
                    <a:pt x="36211" y="72590"/>
                  </a:cubicBezTo>
                  <a:lnTo>
                    <a:pt x="36770" y="72590"/>
                  </a:lnTo>
                  <a:cubicBezTo>
                    <a:pt x="36925" y="72590"/>
                    <a:pt x="37008" y="72578"/>
                    <a:pt x="37008" y="72578"/>
                  </a:cubicBezTo>
                  <a:cubicBezTo>
                    <a:pt x="37008" y="72578"/>
                    <a:pt x="37365" y="72554"/>
                    <a:pt x="37900" y="72519"/>
                  </a:cubicBezTo>
                  <a:cubicBezTo>
                    <a:pt x="38435" y="72471"/>
                    <a:pt x="39149" y="72376"/>
                    <a:pt x="39850" y="72233"/>
                  </a:cubicBezTo>
                  <a:cubicBezTo>
                    <a:pt x="40552" y="72102"/>
                    <a:pt x="41254" y="71900"/>
                    <a:pt x="41753" y="71746"/>
                  </a:cubicBezTo>
                  <a:cubicBezTo>
                    <a:pt x="42264" y="71579"/>
                    <a:pt x="42597" y="71460"/>
                    <a:pt x="42597" y="71460"/>
                  </a:cubicBezTo>
                  <a:cubicBezTo>
                    <a:pt x="42597" y="71460"/>
                    <a:pt x="42942" y="71341"/>
                    <a:pt x="43430" y="71127"/>
                  </a:cubicBezTo>
                  <a:cubicBezTo>
                    <a:pt x="43929" y="70925"/>
                    <a:pt x="44583" y="70616"/>
                    <a:pt x="45202" y="70271"/>
                  </a:cubicBezTo>
                  <a:cubicBezTo>
                    <a:pt x="45832" y="69926"/>
                    <a:pt x="46427" y="69534"/>
                    <a:pt x="46867" y="69213"/>
                  </a:cubicBezTo>
                  <a:cubicBezTo>
                    <a:pt x="47295" y="68903"/>
                    <a:pt x="47580" y="68677"/>
                    <a:pt x="47580" y="68677"/>
                  </a:cubicBezTo>
                  <a:cubicBezTo>
                    <a:pt x="47580" y="68677"/>
                    <a:pt x="47866" y="68452"/>
                    <a:pt x="48270" y="68119"/>
                  </a:cubicBezTo>
                  <a:cubicBezTo>
                    <a:pt x="48662" y="67762"/>
                    <a:pt x="49186" y="67262"/>
                    <a:pt x="49673" y="66751"/>
                  </a:cubicBezTo>
                  <a:cubicBezTo>
                    <a:pt x="50173" y="66228"/>
                    <a:pt x="50613" y="65669"/>
                    <a:pt x="50922" y="65241"/>
                  </a:cubicBezTo>
                  <a:cubicBezTo>
                    <a:pt x="51255" y="64813"/>
                    <a:pt x="51445" y="64515"/>
                    <a:pt x="51445" y="64515"/>
                  </a:cubicBezTo>
                  <a:cubicBezTo>
                    <a:pt x="51445" y="64515"/>
                    <a:pt x="51659" y="64218"/>
                    <a:pt x="51921" y="63754"/>
                  </a:cubicBezTo>
                  <a:cubicBezTo>
                    <a:pt x="52206" y="63302"/>
                    <a:pt x="52551" y="62672"/>
                    <a:pt x="52848" y="62018"/>
                  </a:cubicBezTo>
                  <a:cubicBezTo>
                    <a:pt x="53146" y="61364"/>
                    <a:pt x="53407" y="60698"/>
                    <a:pt x="53574" y="60187"/>
                  </a:cubicBezTo>
                  <a:cubicBezTo>
                    <a:pt x="53752" y="59687"/>
                    <a:pt x="53835" y="59330"/>
                    <a:pt x="53835" y="59330"/>
                  </a:cubicBezTo>
                  <a:cubicBezTo>
                    <a:pt x="53835" y="59330"/>
                    <a:pt x="53942" y="58985"/>
                    <a:pt x="54061" y="58474"/>
                  </a:cubicBezTo>
                  <a:cubicBezTo>
                    <a:pt x="54180" y="57951"/>
                    <a:pt x="54311" y="57237"/>
                    <a:pt x="54406" y="56536"/>
                  </a:cubicBezTo>
                  <a:cubicBezTo>
                    <a:pt x="54489" y="55822"/>
                    <a:pt x="54525" y="55109"/>
                    <a:pt x="54537" y="54573"/>
                  </a:cubicBezTo>
                  <a:cubicBezTo>
                    <a:pt x="54537" y="54038"/>
                    <a:pt x="54525" y="53682"/>
                    <a:pt x="54525" y="53682"/>
                  </a:cubicBezTo>
                  <a:cubicBezTo>
                    <a:pt x="54525" y="53682"/>
                    <a:pt x="54513" y="53325"/>
                    <a:pt x="54466" y="52790"/>
                  </a:cubicBezTo>
                  <a:cubicBezTo>
                    <a:pt x="54418" y="52255"/>
                    <a:pt x="54335" y="51541"/>
                    <a:pt x="54192" y="50839"/>
                  </a:cubicBezTo>
                  <a:cubicBezTo>
                    <a:pt x="54061" y="50138"/>
                    <a:pt x="53883" y="49448"/>
                    <a:pt x="53716" y="48937"/>
                  </a:cubicBezTo>
                  <a:cubicBezTo>
                    <a:pt x="53562" y="48425"/>
                    <a:pt x="53443" y="48092"/>
                    <a:pt x="53443" y="48092"/>
                  </a:cubicBezTo>
                  <a:cubicBezTo>
                    <a:pt x="53443" y="48092"/>
                    <a:pt x="53324" y="47747"/>
                    <a:pt x="53110" y="47260"/>
                  </a:cubicBezTo>
                  <a:cubicBezTo>
                    <a:pt x="52908" y="46772"/>
                    <a:pt x="52610" y="46118"/>
                    <a:pt x="52254" y="45488"/>
                  </a:cubicBezTo>
                  <a:cubicBezTo>
                    <a:pt x="51909" y="44870"/>
                    <a:pt x="51516" y="44263"/>
                    <a:pt x="51207" y="43823"/>
                  </a:cubicBezTo>
                  <a:cubicBezTo>
                    <a:pt x="50898" y="43395"/>
                    <a:pt x="50672" y="43110"/>
                    <a:pt x="50672" y="43110"/>
                  </a:cubicBezTo>
                  <a:cubicBezTo>
                    <a:pt x="50672" y="43110"/>
                    <a:pt x="50446" y="42836"/>
                    <a:pt x="50113" y="42432"/>
                  </a:cubicBezTo>
                  <a:cubicBezTo>
                    <a:pt x="49768" y="42027"/>
                    <a:pt x="49281" y="41504"/>
                    <a:pt x="48757" y="41017"/>
                  </a:cubicBezTo>
                  <a:cubicBezTo>
                    <a:pt x="48234" y="40529"/>
                    <a:pt x="47687" y="40077"/>
                    <a:pt x="47259" y="39756"/>
                  </a:cubicBezTo>
                  <a:cubicBezTo>
                    <a:pt x="46819" y="39423"/>
                    <a:pt x="46522" y="39233"/>
                    <a:pt x="46522" y="39233"/>
                  </a:cubicBezTo>
                  <a:cubicBezTo>
                    <a:pt x="46522" y="39233"/>
                    <a:pt x="46224" y="39019"/>
                    <a:pt x="45773" y="38745"/>
                  </a:cubicBezTo>
                  <a:cubicBezTo>
                    <a:pt x="45309" y="38460"/>
                    <a:pt x="44679" y="38115"/>
                    <a:pt x="44024" y="37806"/>
                  </a:cubicBezTo>
                  <a:cubicBezTo>
                    <a:pt x="43370" y="37496"/>
                    <a:pt x="42704" y="37247"/>
                    <a:pt x="42205" y="37068"/>
                  </a:cubicBezTo>
                  <a:cubicBezTo>
                    <a:pt x="41694" y="36890"/>
                    <a:pt x="41349" y="36795"/>
                    <a:pt x="41349" y="36795"/>
                  </a:cubicBezTo>
                  <a:cubicBezTo>
                    <a:pt x="41349" y="36795"/>
                    <a:pt x="41016" y="36688"/>
                    <a:pt x="40493" y="36569"/>
                  </a:cubicBezTo>
                  <a:cubicBezTo>
                    <a:pt x="39969" y="36450"/>
                    <a:pt x="39268" y="36307"/>
                    <a:pt x="38554" y="36236"/>
                  </a:cubicBezTo>
                  <a:cubicBezTo>
                    <a:pt x="37841" y="36141"/>
                    <a:pt x="37127" y="36093"/>
                    <a:pt x="36592" y="36093"/>
                  </a:cubicBezTo>
                  <a:cubicBezTo>
                    <a:pt x="36414" y="36089"/>
                    <a:pt x="36255" y="36088"/>
                    <a:pt x="36123" y="36088"/>
                  </a:cubicBezTo>
                  <a:cubicBezTo>
                    <a:pt x="35859" y="36088"/>
                    <a:pt x="35700" y="36093"/>
                    <a:pt x="35700" y="36093"/>
                  </a:cubicBezTo>
                  <a:cubicBezTo>
                    <a:pt x="35700" y="36093"/>
                    <a:pt x="35343" y="36093"/>
                    <a:pt x="34808" y="36141"/>
                  </a:cubicBezTo>
                  <a:cubicBezTo>
                    <a:pt x="34273" y="36188"/>
                    <a:pt x="33559" y="36272"/>
                    <a:pt x="32870" y="36414"/>
                  </a:cubicBezTo>
                  <a:cubicBezTo>
                    <a:pt x="32168" y="36545"/>
                    <a:pt x="31466" y="36723"/>
                    <a:pt x="30943" y="36890"/>
                  </a:cubicBezTo>
                  <a:cubicBezTo>
                    <a:pt x="30432" y="37045"/>
                    <a:pt x="30099" y="37163"/>
                    <a:pt x="30099" y="37163"/>
                  </a:cubicBezTo>
                  <a:cubicBezTo>
                    <a:pt x="30099" y="37163"/>
                    <a:pt x="29754" y="37282"/>
                    <a:pt x="29266" y="37496"/>
                  </a:cubicBezTo>
                  <a:cubicBezTo>
                    <a:pt x="28779" y="37699"/>
                    <a:pt x="28125" y="37996"/>
                    <a:pt x="27495" y="38341"/>
                  </a:cubicBezTo>
                  <a:cubicBezTo>
                    <a:pt x="26876" y="38686"/>
                    <a:pt x="26270" y="39066"/>
                    <a:pt x="25830" y="39387"/>
                  </a:cubicBezTo>
                  <a:cubicBezTo>
                    <a:pt x="25390" y="39696"/>
                    <a:pt x="25116" y="39922"/>
                    <a:pt x="25116" y="39922"/>
                  </a:cubicBezTo>
                  <a:cubicBezTo>
                    <a:pt x="25116" y="39922"/>
                    <a:pt x="24843" y="40125"/>
                    <a:pt x="24426" y="40481"/>
                  </a:cubicBezTo>
                  <a:cubicBezTo>
                    <a:pt x="24022" y="40826"/>
                    <a:pt x="23487" y="41314"/>
                    <a:pt x="22999" y="41837"/>
                  </a:cubicBezTo>
                  <a:cubicBezTo>
                    <a:pt x="22500" y="42360"/>
                    <a:pt x="22048" y="42907"/>
                    <a:pt x="21727" y="43335"/>
                  </a:cubicBezTo>
                  <a:cubicBezTo>
                    <a:pt x="21406" y="43764"/>
                    <a:pt x="21216" y="44061"/>
                    <a:pt x="21216" y="44061"/>
                  </a:cubicBezTo>
                  <a:cubicBezTo>
                    <a:pt x="21216" y="44061"/>
                    <a:pt x="21002" y="44358"/>
                    <a:pt x="20716" y="44810"/>
                  </a:cubicBezTo>
                  <a:cubicBezTo>
                    <a:pt x="20443" y="45274"/>
                    <a:pt x="20086" y="45892"/>
                    <a:pt x="19789" y="46534"/>
                  </a:cubicBezTo>
                  <a:cubicBezTo>
                    <a:pt x="19467" y="47177"/>
                    <a:pt x="19218" y="47843"/>
                    <a:pt x="19039" y="48342"/>
                  </a:cubicBezTo>
                  <a:cubicBezTo>
                    <a:pt x="18861" y="48853"/>
                    <a:pt x="18778" y="49198"/>
                    <a:pt x="18778" y="49198"/>
                  </a:cubicBezTo>
                  <a:cubicBezTo>
                    <a:pt x="18778" y="49198"/>
                    <a:pt x="18671" y="49531"/>
                    <a:pt x="18540" y="50054"/>
                  </a:cubicBezTo>
                  <a:cubicBezTo>
                    <a:pt x="18397" y="50578"/>
                    <a:pt x="18266" y="51279"/>
                    <a:pt x="18183" y="51993"/>
                  </a:cubicBezTo>
                  <a:cubicBezTo>
                    <a:pt x="18088" y="52706"/>
                    <a:pt x="18040" y="53420"/>
                    <a:pt x="18029" y="53955"/>
                  </a:cubicBezTo>
                  <a:cubicBezTo>
                    <a:pt x="18029" y="54336"/>
                    <a:pt x="18017" y="54585"/>
                    <a:pt x="18017" y="54585"/>
                  </a:cubicBezTo>
                  <a:cubicBezTo>
                    <a:pt x="18017" y="54585"/>
                    <a:pt x="18017" y="54764"/>
                    <a:pt x="18005" y="55025"/>
                  </a:cubicBezTo>
                  <a:cubicBezTo>
                    <a:pt x="17981" y="55287"/>
                    <a:pt x="17945" y="55632"/>
                    <a:pt x="17886" y="55977"/>
                  </a:cubicBezTo>
                  <a:cubicBezTo>
                    <a:pt x="17826" y="56310"/>
                    <a:pt x="17731" y="56655"/>
                    <a:pt x="17660" y="56892"/>
                  </a:cubicBezTo>
                  <a:cubicBezTo>
                    <a:pt x="17589" y="57142"/>
                    <a:pt x="17529" y="57309"/>
                    <a:pt x="17529" y="57309"/>
                  </a:cubicBezTo>
                  <a:cubicBezTo>
                    <a:pt x="17529" y="57309"/>
                    <a:pt x="17470" y="57475"/>
                    <a:pt x="17374" y="57713"/>
                  </a:cubicBezTo>
                  <a:cubicBezTo>
                    <a:pt x="17267" y="57951"/>
                    <a:pt x="17137" y="58272"/>
                    <a:pt x="16958" y="58569"/>
                  </a:cubicBezTo>
                  <a:cubicBezTo>
                    <a:pt x="16792" y="58890"/>
                    <a:pt x="16601" y="59164"/>
                    <a:pt x="16459" y="59390"/>
                  </a:cubicBezTo>
                  <a:cubicBezTo>
                    <a:pt x="16304" y="59604"/>
                    <a:pt x="16197" y="59747"/>
                    <a:pt x="16197" y="59747"/>
                  </a:cubicBezTo>
                  <a:cubicBezTo>
                    <a:pt x="16197" y="59747"/>
                    <a:pt x="16102" y="59877"/>
                    <a:pt x="15936" y="60091"/>
                  </a:cubicBezTo>
                  <a:cubicBezTo>
                    <a:pt x="15769" y="60282"/>
                    <a:pt x="15531" y="60555"/>
                    <a:pt x="15281" y="60793"/>
                  </a:cubicBezTo>
                  <a:cubicBezTo>
                    <a:pt x="15032" y="61031"/>
                    <a:pt x="14758" y="61245"/>
                    <a:pt x="14556" y="61411"/>
                  </a:cubicBezTo>
                  <a:cubicBezTo>
                    <a:pt x="14342" y="61578"/>
                    <a:pt x="14199" y="61661"/>
                    <a:pt x="14199" y="61661"/>
                  </a:cubicBezTo>
                  <a:cubicBezTo>
                    <a:pt x="14199" y="61661"/>
                    <a:pt x="14045" y="61768"/>
                    <a:pt x="13819" y="61899"/>
                  </a:cubicBezTo>
                  <a:cubicBezTo>
                    <a:pt x="13605" y="62042"/>
                    <a:pt x="13307" y="62220"/>
                    <a:pt x="12986" y="62363"/>
                  </a:cubicBezTo>
                  <a:cubicBezTo>
                    <a:pt x="12677" y="62517"/>
                    <a:pt x="12356" y="62648"/>
                    <a:pt x="12118" y="62731"/>
                  </a:cubicBezTo>
                  <a:cubicBezTo>
                    <a:pt x="11857" y="62827"/>
                    <a:pt x="11702" y="62874"/>
                    <a:pt x="11702" y="62874"/>
                  </a:cubicBezTo>
                  <a:cubicBezTo>
                    <a:pt x="11702" y="62874"/>
                    <a:pt x="11535" y="62910"/>
                    <a:pt x="11286" y="62993"/>
                  </a:cubicBezTo>
                  <a:cubicBezTo>
                    <a:pt x="11024" y="63053"/>
                    <a:pt x="10691" y="63124"/>
                    <a:pt x="10346" y="63171"/>
                  </a:cubicBezTo>
                  <a:cubicBezTo>
                    <a:pt x="10001" y="63207"/>
                    <a:pt x="9645" y="63243"/>
                    <a:pt x="9383" y="63243"/>
                  </a:cubicBezTo>
                  <a:lnTo>
                    <a:pt x="8931" y="63243"/>
                  </a:lnTo>
                  <a:cubicBezTo>
                    <a:pt x="8931" y="63243"/>
                    <a:pt x="8753" y="63243"/>
                    <a:pt x="8503" y="63231"/>
                  </a:cubicBezTo>
                  <a:cubicBezTo>
                    <a:pt x="8230" y="63207"/>
                    <a:pt x="7897" y="63171"/>
                    <a:pt x="7552" y="63112"/>
                  </a:cubicBezTo>
                  <a:cubicBezTo>
                    <a:pt x="7207" y="63053"/>
                    <a:pt x="6862" y="62957"/>
                    <a:pt x="6612" y="62886"/>
                  </a:cubicBezTo>
                  <a:cubicBezTo>
                    <a:pt x="6362" y="62815"/>
                    <a:pt x="6196" y="62755"/>
                    <a:pt x="6196" y="62755"/>
                  </a:cubicBezTo>
                  <a:cubicBezTo>
                    <a:pt x="6196" y="62755"/>
                    <a:pt x="6029" y="62696"/>
                    <a:pt x="5792" y="62601"/>
                  </a:cubicBezTo>
                  <a:cubicBezTo>
                    <a:pt x="5554" y="62494"/>
                    <a:pt x="5233" y="62363"/>
                    <a:pt x="4935" y="62196"/>
                  </a:cubicBezTo>
                  <a:cubicBezTo>
                    <a:pt x="4626" y="62042"/>
                    <a:pt x="4329" y="61840"/>
                    <a:pt x="4115" y="61697"/>
                  </a:cubicBezTo>
                  <a:cubicBezTo>
                    <a:pt x="3889" y="61542"/>
                    <a:pt x="3758" y="61447"/>
                    <a:pt x="3758" y="61447"/>
                  </a:cubicBezTo>
                  <a:cubicBezTo>
                    <a:pt x="3758" y="61447"/>
                    <a:pt x="3627" y="61340"/>
                    <a:pt x="3413" y="61174"/>
                  </a:cubicBezTo>
                  <a:cubicBezTo>
                    <a:pt x="3211" y="61007"/>
                    <a:pt x="2961" y="60769"/>
                    <a:pt x="2724" y="60519"/>
                  </a:cubicBezTo>
                  <a:cubicBezTo>
                    <a:pt x="2486" y="60270"/>
                    <a:pt x="2260" y="59996"/>
                    <a:pt x="2093" y="59794"/>
                  </a:cubicBezTo>
                  <a:cubicBezTo>
                    <a:pt x="1927" y="59580"/>
                    <a:pt x="1844" y="59437"/>
                    <a:pt x="1844" y="59437"/>
                  </a:cubicBezTo>
                  <a:cubicBezTo>
                    <a:pt x="1844" y="59437"/>
                    <a:pt x="1736" y="59283"/>
                    <a:pt x="1606" y="59081"/>
                  </a:cubicBezTo>
                  <a:cubicBezTo>
                    <a:pt x="1475" y="58855"/>
                    <a:pt x="1296" y="58557"/>
                    <a:pt x="1142" y="58248"/>
                  </a:cubicBezTo>
                  <a:cubicBezTo>
                    <a:pt x="999" y="57939"/>
                    <a:pt x="856" y="57606"/>
                    <a:pt x="773" y="57368"/>
                  </a:cubicBezTo>
                  <a:cubicBezTo>
                    <a:pt x="678" y="57130"/>
                    <a:pt x="642" y="56952"/>
                    <a:pt x="642" y="56952"/>
                  </a:cubicBezTo>
                  <a:cubicBezTo>
                    <a:pt x="642" y="56952"/>
                    <a:pt x="583" y="56785"/>
                    <a:pt x="523" y="56536"/>
                  </a:cubicBezTo>
                  <a:cubicBezTo>
                    <a:pt x="464" y="56286"/>
                    <a:pt x="381" y="55941"/>
                    <a:pt x="345" y="55596"/>
                  </a:cubicBezTo>
                  <a:cubicBezTo>
                    <a:pt x="298" y="55263"/>
                    <a:pt x="262" y="54906"/>
                    <a:pt x="262" y="54645"/>
                  </a:cubicBezTo>
                  <a:cubicBezTo>
                    <a:pt x="250" y="54383"/>
                    <a:pt x="262" y="54205"/>
                    <a:pt x="262" y="54205"/>
                  </a:cubicBezTo>
                  <a:cubicBezTo>
                    <a:pt x="262" y="54205"/>
                    <a:pt x="262" y="54026"/>
                    <a:pt x="286" y="53753"/>
                  </a:cubicBezTo>
                  <a:cubicBezTo>
                    <a:pt x="298" y="53491"/>
                    <a:pt x="345" y="53146"/>
                    <a:pt x="405" y="52802"/>
                  </a:cubicBezTo>
                  <a:cubicBezTo>
                    <a:pt x="464" y="52469"/>
                    <a:pt x="547" y="52124"/>
                    <a:pt x="619" y="51874"/>
                  </a:cubicBezTo>
                  <a:cubicBezTo>
                    <a:pt x="702" y="51612"/>
                    <a:pt x="761" y="51458"/>
                    <a:pt x="761" y="51458"/>
                  </a:cubicBezTo>
                  <a:cubicBezTo>
                    <a:pt x="761" y="51458"/>
                    <a:pt x="821" y="51291"/>
                    <a:pt x="904" y="51053"/>
                  </a:cubicBezTo>
                  <a:cubicBezTo>
                    <a:pt x="999" y="50816"/>
                    <a:pt x="1142" y="50483"/>
                    <a:pt x="1308" y="50185"/>
                  </a:cubicBezTo>
                  <a:cubicBezTo>
                    <a:pt x="1475" y="49876"/>
                    <a:pt x="1653" y="49579"/>
                    <a:pt x="1796" y="49377"/>
                  </a:cubicBezTo>
                  <a:cubicBezTo>
                    <a:pt x="1951" y="49151"/>
                    <a:pt x="2046" y="49020"/>
                    <a:pt x="2046" y="49020"/>
                  </a:cubicBezTo>
                  <a:cubicBezTo>
                    <a:pt x="2046" y="49020"/>
                    <a:pt x="2153" y="48877"/>
                    <a:pt x="2319" y="48675"/>
                  </a:cubicBezTo>
                  <a:cubicBezTo>
                    <a:pt x="2486" y="48461"/>
                    <a:pt x="2724" y="48211"/>
                    <a:pt x="2973" y="47973"/>
                  </a:cubicBezTo>
                  <a:cubicBezTo>
                    <a:pt x="3223" y="47736"/>
                    <a:pt x="3496" y="47498"/>
                    <a:pt x="3699" y="47355"/>
                  </a:cubicBezTo>
                  <a:cubicBezTo>
                    <a:pt x="3913" y="47188"/>
                    <a:pt x="4055" y="47081"/>
                    <a:pt x="4055" y="47081"/>
                  </a:cubicBezTo>
                  <a:cubicBezTo>
                    <a:pt x="4055" y="47081"/>
                    <a:pt x="4210" y="46974"/>
                    <a:pt x="4412" y="46844"/>
                  </a:cubicBezTo>
                  <a:cubicBezTo>
                    <a:pt x="4638" y="46713"/>
                    <a:pt x="4935" y="46534"/>
                    <a:pt x="5245" y="46368"/>
                  </a:cubicBezTo>
                  <a:cubicBezTo>
                    <a:pt x="5554" y="46225"/>
                    <a:pt x="5887" y="46083"/>
                    <a:pt x="6125" y="45999"/>
                  </a:cubicBezTo>
                  <a:cubicBezTo>
                    <a:pt x="6362" y="45904"/>
                    <a:pt x="6541" y="45868"/>
                    <a:pt x="6541" y="45868"/>
                  </a:cubicBezTo>
                  <a:cubicBezTo>
                    <a:pt x="6541" y="45868"/>
                    <a:pt x="6707" y="45809"/>
                    <a:pt x="6957" y="45750"/>
                  </a:cubicBezTo>
                  <a:cubicBezTo>
                    <a:pt x="7207" y="45690"/>
                    <a:pt x="7552" y="45607"/>
                    <a:pt x="7897" y="45547"/>
                  </a:cubicBezTo>
                  <a:cubicBezTo>
                    <a:pt x="8230" y="45512"/>
                    <a:pt x="8586" y="45476"/>
                    <a:pt x="8848" y="45464"/>
                  </a:cubicBezTo>
                  <a:lnTo>
                    <a:pt x="9395" y="45464"/>
                  </a:lnTo>
                  <a:cubicBezTo>
                    <a:pt x="9395" y="45464"/>
                    <a:pt x="9752" y="45464"/>
                    <a:pt x="10287" y="45428"/>
                  </a:cubicBezTo>
                  <a:cubicBezTo>
                    <a:pt x="10822" y="45405"/>
                    <a:pt x="11535" y="45333"/>
                    <a:pt x="12237" y="45214"/>
                  </a:cubicBezTo>
                  <a:cubicBezTo>
                    <a:pt x="12927" y="45095"/>
                    <a:pt x="13628" y="44929"/>
                    <a:pt x="14152" y="44774"/>
                  </a:cubicBezTo>
                  <a:cubicBezTo>
                    <a:pt x="14675" y="44632"/>
                    <a:pt x="15008" y="44513"/>
                    <a:pt x="15008" y="44513"/>
                  </a:cubicBezTo>
                  <a:cubicBezTo>
                    <a:pt x="15008" y="44513"/>
                    <a:pt x="15353" y="44394"/>
                    <a:pt x="15864" y="44204"/>
                  </a:cubicBezTo>
                  <a:cubicBezTo>
                    <a:pt x="16364" y="44001"/>
                    <a:pt x="17018" y="43704"/>
                    <a:pt x="17648" y="43383"/>
                  </a:cubicBezTo>
                  <a:cubicBezTo>
                    <a:pt x="18278" y="43050"/>
                    <a:pt x="18897" y="42670"/>
                    <a:pt x="19337" y="42372"/>
                  </a:cubicBezTo>
                  <a:cubicBezTo>
                    <a:pt x="19789" y="42075"/>
                    <a:pt x="20062" y="41849"/>
                    <a:pt x="20062" y="41849"/>
                  </a:cubicBezTo>
                  <a:cubicBezTo>
                    <a:pt x="20062" y="41849"/>
                    <a:pt x="20347" y="41647"/>
                    <a:pt x="20764" y="41302"/>
                  </a:cubicBezTo>
                  <a:cubicBezTo>
                    <a:pt x="21180" y="40957"/>
                    <a:pt x="21715" y="40481"/>
                    <a:pt x="22203" y="39982"/>
                  </a:cubicBezTo>
                  <a:cubicBezTo>
                    <a:pt x="22714" y="39471"/>
                    <a:pt x="23178" y="38924"/>
                    <a:pt x="23499" y="38507"/>
                  </a:cubicBezTo>
                  <a:cubicBezTo>
                    <a:pt x="23832" y="38091"/>
                    <a:pt x="24034" y="37794"/>
                    <a:pt x="24034" y="37794"/>
                  </a:cubicBezTo>
                  <a:cubicBezTo>
                    <a:pt x="24034" y="37794"/>
                    <a:pt x="24248" y="37508"/>
                    <a:pt x="24545" y="37045"/>
                  </a:cubicBezTo>
                  <a:cubicBezTo>
                    <a:pt x="24843" y="36605"/>
                    <a:pt x="25199" y="35974"/>
                    <a:pt x="25509" y="35344"/>
                  </a:cubicBezTo>
                  <a:cubicBezTo>
                    <a:pt x="25818" y="34702"/>
                    <a:pt x="26103" y="34036"/>
                    <a:pt x="26282" y="33525"/>
                  </a:cubicBezTo>
                  <a:cubicBezTo>
                    <a:pt x="26460" y="33025"/>
                    <a:pt x="26567" y="32680"/>
                    <a:pt x="26567" y="32680"/>
                  </a:cubicBezTo>
                  <a:cubicBezTo>
                    <a:pt x="26567" y="32680"/>
                    <a:pt x="26662" y="32335"/>
                    <a:pt x="26817" y="31812"/>
                  </a:cubicBezTo>
                  <a:cubicBezTo>
                    <a:pt x="26948" y="31301"/>
                    <a:pt x="27102" y="30599"/>
                    <a:pt x="27197" y="29886"/>
                  </a:cubicBezTo>
                  <a:cubicBezTo>
                    <a:pt x="27304" y="29172"/>
                    <a:pt x="27364" y="28458"/>
                    <a:pt x="27376" y="27935"/>
                  </a:cubicBezTo>
                  <a:cubicBezTo>
                    <a:pt x="27399" y="27400"/>
                    <a:pt x="27399" y="27043"/>
                    <a:pt x="27399" y="27043"/>
                  </a:cubicBezTo>
                  <a:cubicBezTo>
                    <a:pt x="27399" y="27043"/>
                    <a:pt x="27399" y="26687"/>
                    <a:pt x="27364" y="26151"/>
                  </a:cubicBezTo>
                  <a:cubicBezTo>
                    <a:pt x="27340" y="25616"/>
                    <a:pt x="27257" y="24903"/>
                    <a:pt x="27138" y="24201"/>
                  </a:cubicBezTo>
                  <a:cubicBezTo>
                    <a:pt x="27019" y="23488"/>
                    <a:pt x="26864" y="22810"/>
                    <a:pt x="26710" y="22287"/>
                  </a:cubicBezTo>
                  <a:cubicBezTo>
                    <a:pt x="26567" y="21763"/>
                    <a:pt x="26448" y="21430"/>
                    <a:pt x="26448" y="21430"/>
                  </a:cubicBezTo>
                  <a:cubicBezTo>
                    <a:pt x="26448" y="21430"/>
                    <a:pt x="26341" y="21085"/>
                    <a:pt x="26151" y="20574"/>
                  </a:cubicBezTo>
                  <a:cubicBezTo>
                    <a:pt x="25949" y="20075"/>
                    <a:pt x="25675" y="19421"/>
                    <a:pt x="25330" y="18778"/>
                  </a:cubicBezTo>
                  <a:cubicBezTo>
                    <a:pt x="24997" y="18136"/>
                    <a:pt x="24629" y="17530"/>
                    <a:pt x="24331" y="17090"/>
                  </a:cubicBezTo>
                  <a:cubicBezTo>
                    <a:pt x="24034" y="16638"/>
                    <a:pt x="23808" y="16352"/>
                    <a:pt x="23808" y="16352"/>
                  </a:cubicBezTo>
                  <a:cubicBezTo>
                    <a:pt x="23808" y="16352"/>
                    <a:pt x="23606" y="16055"/>
                    <a:pt x="23261" y="15663"/>
                  </a:cubicBezTo>
                  <a:cubicBezTo>
                    <a:pt x="22916" y="15246"/>
                    <a:pt x="22440" y="14711"/>
                    <a:pt x="21941" y="14200"/>
                  </a:cubicBezTo>
                  <a:cubicBezTo>
                    <a:pt x="21430" y="13700"/>
                    <a:pt x="20883" y="13237"/>
                    <a:pt x="20466" y="12892"/>
                  </a:cubicBezTo>
                  <a:cubicBezTo>
                    <a:pt x="20050" y="12571"/>
                    <a:pt x="19753" y="12357"/>
                    <a:pt x="19753" y="12357"/>
                  </a:cubicBezTo>
                  <a:cubicBezTo>
                    <a:pt x="19753" y="12357"/>
                    <a:pt x="19467" y="12154"/>
                    <a:pt x="19016" y="11857"/>
                  </a:cubicBezTo>
                  <a:cubicBezTo>
                    <a:pt x="18564" y="11560"/>
                    <a:pt x="17945" y="11203"/>
                    <a:pt x="17303" y="10870"/>
                  </a:cubicBezTo>
                  <a:cubicBezTo>
                    <a:pt x="16661" y="10549"/>
                    <a:pt x="16007" y="10276"/>
                    <a:pt x="15507" y="10085"/>
                  </a:cubicBezTo>
                  <a:cubicBezTo>
                    <a:pt x="14996" y="9895"/>
                    <a:pt x="14651" y="9788"/>
                    <a:pt x="14651" y="9788"/>
                  </a:cubicBezTo>
                  <a:cubicBezTo>
                    <a:pt x="14651" y="9788"/>
                    <a:pt x="14318" y="9669"/>
                    <a:pt x="13795" y="9538"/>
                  </a:cubicBezTo>
                  <a:cubicBezTo>
                    <a:pt x="13272" y="9396"/>
                    <a:pt x="12570" y="9241"/>
                    <a:pt x="11857" y="9134"/>
                  </a:cubicBezTo>
                  <a:cubicBezTo>
                    <a:pt x="11143" y="9027"/>
                    <a:pt x="10453" y="8967"/>
                    <a:pt x="9918" y="8944"/>
                  </a:cubicBezTo>
                  <a:cubicBezTo>
                    <a:pt x="9454" y="8920"/>
                    <a:pt x="9110" y="8920"/>
                    <a:pt x="9062" y="8920"/>
                  </a:cubicBezTo>
                  <a:cubicBezTo>
                    <a:pt x="9062" y="8920"/>
                    <a:pt x="8348" y="8920"/>
                    <a:pt x="7671" y="8801"/>
                  </a:cubicBezTo>
                  <a:cubicBezTo>
                    <a:pt x="7326" y="8741"/>
                    <a:pt x="6981" y="8670"/>
                    <a:pt x="6731" y="8599"/>
                  </a:cubicBezTo>
                  <a:cubicBezTo>
                    <a:pt x="6481" y="8527"/>
                    <a:pt x="6315" y="8480"/>
                    <a:pt x="6315" y="8480"/>
                  </a:cubicBezTo>
                  <a:cubicBezTo>
                    <a:pt x="6315" y="8480"/>
                    <a:pt x="6148" y="8420"/>
                    <a:pt x="5899" y="8325"/>
                  </a:cubicBezTo>
                  <a:cubicBezTo>
                    <a:pt x="5661" y="8242"/>
                    <a:pt x="5340" y="8087"/>
                    <a:pt x="5019" y="7945"/>
                  </a:cubicBezTo>
                  <a:cubicBezTo>
                    <a:pt x="4709" y="7778"/>
                    <a:pt x="4412" y="7600"/>
                    <a:pt x="4186" y="7457"/>
                  </a:cubicBezTo>
                  <a:cubicBezTo>
                    <a:pt x="3972" y="7303"/>
                    <a:pt x="3829" y="7195"/>
                    <a:pt x="3829" y="7195"/>
                  </a:cubicBezTo>
                  <a:cubicBezTo>
                    <a:pt x="3829" y="7195"/>
                    <a:pt x="3687" y="7100"/>
                    <a:pt x="3496" y="6934"/>
                  </a:cubicBezTo>
                  <a:cubicBezTo>
                    <a:pt x="3282" y="6767"/>
                    <a:pt x="3033" y="6530"/>
                    <a:pt x="2783" y="6292"/>
                  </a:cubicBezTo>
                  <a:cubicBezTo>
                    <a:pt x="2521" y="6042"/>
                    <a:pt x="2307" y="5792"/>
                    <a:pt x="2141" y="5578"/>
                  </a:cubicBezTo>
                  <a:cubicBezTo>
                    <a:pt x="1974" y="5376"/>
                    <a:pt x="1867" y="5233"/>
                    <a:pt x="1867" y="5233"/>
                  </a:cubicBezTo>
                  <a:cubicBezTo>
                    <a:pt x="1867" y="5233"/>
                    <a:pt x="1772" y="5102"/>
                    <a:pt x="1618" y="4877"/>
                  </a:cubicBezTo>
                  <a:cubicBezTo>
                    <a:pt x="1475" y="4662"/>
                    <a:pt x="1296" y="4365"/>
                    <a:pt x="1142" y="4044"/>
                  </a:cubicBezTo>
                  <a:cubicBezTo>
                    <a:pt x="975" y="3735"/>
                    <a:pt x="845" y="3426"/>
                    <a:pt x="761" y="3176"/>
                  </a:cubicBezTo>
                  <a:cubicBezTo>
                    <a:pt x="666" y="2938"/>
                    <a:pt x="607" y="2760"/>
                    <a:pt x="607" y="2760"/>
                  </a:cubicBezTo>
                  <a:cubicBezTo>
                    <a:pt x="607" y="2760"/>
                    <a:pt x="547" y="2593"/>
                    <a:pt x="488" y="2344"/>
                  </a:cubicBezTo>
                  <a:cubicBezTo>
                    <a:pt x="416" y="2082"/>
                    <a:pt x="345" y="1749"/>
                    <a:pt x="298" y="1404"/>
                  </a:cubicBezTo>
                  <a:cubicBezTo>
                    <a:pt x="238" y="1059"/>
                    <a:pt x="202" y="702"/>
                    <a:pt x="191" y="453"/>
                  </a:cubicBezTo>
                  <a:cubicBezTo>
                    <a:pt x="179" y="179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0;p36">
              <a:extLst>
                <a:ext uri="{FF2B5EF4-FFF2-40B4-BE49-F238E27FC236}">
                  <a16:creationId xmlns:a16="http://schemas.microsoft.com/office/drawing/2014/main" id="{2407D26D-E861-4B04-8227-D68E4EC19FAB}"/>
                </a:ext>
              </a:extLst>
            </p:cNvPr>
            <p:cNvSpPr/>
            <p:nvPr/>
          </p:nvSpPr>
          <p:spPr>
            <a:xfrm>
              <a:off x="6591375" y="1630975"/>
              <a:ext cx="2045750" cy="2970075"/>
            </a:xfrm>
            <a:custGeom>
              <a:avLst/>
              <a:gdLst/>
              <a:ahLst/>
              <a:cxnLst/>
              <a:rect l="l" t="t" r="r" b="b"/>
              <a:pathLst>
                <a:path w="81830" h="118803" extrusionOk="0">
                  <a:moveTo>
                    <a:pt x="77428" y="73833"/>
                  </a:moveTo>
                  <a:cubicBezTo>
                    <a:pt x="77464" y="73857"/>
                    <a:pt x="77596" y="73945"/>
                    <a:pt x="77787" y="74076"/>
                  </a:cubicBezTo>
                  <a:cubicBezTo>
                    <a:pt x="78013" y="74219"/>
                    <a:pt x="78298" y="74445"/>
                    <a:pt x="78560" y="74683"/>
                  </a:cubicBezTo>
                  <a:cubicBezTo>
                    <a:pt x="78833" y="74920"/>
                    <a:pt x="79083" y="75170"/>
                    <a:pt x="79261" y="75372"/>
                  </a:cubicBezTo>
                  <a:cubicBezTo>
                    <a:pt x="79440" y="75574"/>
                    <a:pt x="79559" y="75705"/>
                    <a:pt x="79559" y="75705"/>
                  </a:cubicBezTo>
                  <a:cubicBezTo>
                    <a:pt x="79559" y="75705"/>
                    <a:pt x="79677" y="75860"/>
                    <a:pt x="79844" y="76062"/>
                  </a:cubicBezTo>
                  <a:cubicBezTo>
                    <a:pt x="79999" y="76288"/>
                    <a:pt x="80213" y="76573"/>
                    <a:pt x="80391" y="76883"/>
                  </a:cubicBezTo>
                  <a:cubicBezTo>
                    <a:pt x="80569" y="77180"/>
                    <a:pt x="80736" y="77513"/>
                    <a:pt x="80831" y="77751"/>
                  </a:cubicBezTo>
                  <a:cubicBezTo>
                    <a:pt x="80950" y="77989"/>
                    <a:pt x="81009" y="78143"/>
                    <a:pt x="81009" y="78143"/>
                  </a:cubicBezTo>
                  <a:cubicBezTo>
                    <a:pt x="81009" y="78143"/>
                    <a:pt x="81069" y="78310"/>
                    <a:pt x="81164" y="78559"/>
                  </a:cubicBezTo>
                  <a:cubicBezTo>
                    <a:pt x="81247" y="78821"/>
                    <a:pt x="81354" y="79154"/>
                    <a:pt x="81426" y="79499"/>
                  </a:cubicBezTo>
                  <a:cubicBezTo>
                    <a:pt x="81449" y="79583"/>
                    <a:pt x="81469" y="79668"/>
                    <a:pt x="81487" y="79752"/>
                  </a:cubicBezTo>
                  <a:lnTo>
                    <a:pt x="81487" y="79752"/>
                  </a:lnTo>
                  <a:cubicBezTo>
                    <a:pt x="81468" y="79649"/>
                    <a:pt x="81447" y="79544"/>
                    <a:pt x="81426" y="79439"/>
                  </a:cubicBezTo>
                  <a:cubicBezTo>
                    <a:pt x="81354" y="79094"/>
                    <a:pt x="81259" y="78773"/>
                    <a:pt x="81176" y="78524"/>
                  </a:cubicBezTo>
                  <a:cubicBezTo>
                    <a:pt x="81081" y="78286"/>
                    <a:pt x="81021" y="78119"/>
                    <a:pt x="81021" y="78119"/>
                  </a:cubicBezTo>
                  <a:cubicBezTo>
                    <a:pt x="81021" y="78119"/>
                    <a:pt x="80962" y="77953"/>
                    <a:pt x="80867" y="77715"/>
                  </a:cubicBezTo>
                  <a:cubicBezTo>
                    <a:pt x="80760" y="77477"/>
                    <a:pt x="80593" y="77168"/>
                    <a:pt x="80415" y="76871"/>
                  </a:cubicBezTo>
                  <a:cubicBezTo>
                    <a:pt x="80236" y="76573"/>
                    <a:pt x="80046" y="76276"/>
                    <a:pt x="79880" y="76062"/>
                  </a:cubicBezTo>
                  <a:cubicBezTo>
                    <a:pt x="79737" y="75860"/>
                    <a:pt x="79618" y="75729"/>
                    <a:pt x="79618" y="75729"/>
                  </a:cubicBezTo>
                  <a:cubicBezTo>
                    <a:pt x="79618" y="75729"/>
                    <a:pt x="79511" y="75586"/>
                    <a:pt x="79333" y="75396"/>
                  </a:cubicBezTo>
                  <a:cubicBezTo>
                    <a:pt x="79154" y="75206"/>
                    <a:pt x="78916" y="74968"/>
                    <a:pt x="78643" y="74730"/>
                  </a:cubicBezTo>
                  <a:cubicBezTo>
                    <a:pt x="78381" y="74504"/>
                    <a:pt x="78096" y="74278"/>
                    <a:pt x="77894" y="74135"/>
                  </a:cubicBezTo>
                  <a:cubicBezTo>
                    <a:pt x="77680" y="73981"/>
                    <a:pt x="77537" y="73898"/>
                    <a:pt x="77537" y="73898"/>
                  </a:cubicBezTo>
                  <a:lnTo>
                    <a:pt x="77428" y="73833"/>
                  </a:lnTo>
                  <a:close/>
                  <a:moveTo>
                    <a:pt x="81487" y="79752"/>
                  </a:moveTo>
                  <a:lnTo>
                    <a:pt x="81487" y="79752"/>
                  </a:lnTo>
                  <a:cubicBezTo>
                    <a:pt x="81513" y="79893"/>
                    <a:pt x="81537" y="80029"/>
                    <a:pt x="81557" y="80155"/>
                  </a:cubicBezTo>
                  <a:lnTo>
                    <a:pt x="81557" y="80155"/>
                  </a:lnTo>
                  <a:cubicBezTo>
                    <a:pt x="81540" y="80028"/>
                    <a:pt x="81517" y="79891"/>
                    <a:pt x="81487" y="79752"/>
                  </a:cubicBezTo>
                  <a:close/>
                  <a:moveTo>
                    <a:pt x="81557" y="80155"/>
                  </a:moveTo>
                  <a:cubicBezTo>
                    <a:pt x="81572" y="80266"/>
                    <a:pt x="81584" y="80370"/>
                    <a:pt x="81592" y="80462"/>
                  </a:cubicBezTo>
                  <a:cubicBezTo>
                    <a:pt x="81628" y="80736"/>
                    <a:pt x="81640" y="80914"/>
                    <a:pt x="81640" y="80914"/>
                  </a:cubicBezTo>
                  <a:cubicBezTo>
                    <a:pt x="81640" y="80914"/>
                    <a:pt x="81641" y="80928"/>
                    <a:pt x="81646" y="80955"/>
                  </a:cubicBezTo>
                  <a:lnTo>
                    <a:pt x="81646" y="80955"/>
                  </a:lnTo>
                  <a:cubicBezTo>
                    <a:pt x="81643" y="80868"/>
                    <a:pt x="81640" y="80819"/>
                    <a:pt x="81640" y="80819"/>
                  </a:cubicBezTo>
                  <a:cubicBezTo>
                    <a:pt x="81640" y="80819"/>
                    <a:pt x="81616" y="80664"/>
                    <a:pt x="81592" y="80391"/>
                  </a:cubicBezTo>
                  <a:cubicBezTo>
                    <a:pt x="81582" y="80318"/>
                    <a:pt x="81570" y="80239"/>
                    <a:pt x="81557" y="80155"/>
                  </a:cubicBezTo>
                  <a:close/>
                  <a:moveTo>
                    <a:pt x="1" y="0"/>
                  </a:moveTo>
                  <a:cubicBezTo>
                    <a:pt x="1" y="0"/>
                    <a:pt x="1" y="357"/>
                    <a:pt x="13" y="892"/>
                  </a:cubicBezTo>
                  <a:cubicBezTo>
                    <a:pt x="49" y="1427"/>
                    <a:pt x="108" y="2141"/>
                    <a:pt x="203" y="2843"/>
                  </a:cubicBezTo>
                  <a:cubicBezTo>
                    <a:pt x="310" y="3556"/>
                    <a:pt x="477" y="4258"/>
                    <a:pt x="619" y="4757"/>
                  </a:cubicBezTo>
                  <a:cubicBezTo>
                    <a:pt x="762" y="5280"/>
                    <a:pt x="881" y="5625"/>
                    <a:pt x="881" y="5625"/>
                  </a:cubicBezTo>
                  <a:cubicBezTo>
                    <a:pt x="881" y="5625"/>
                    <a:pt x="976" y="5958"/>
                    <a:pt x="1178" y="6470"/>
                  </a:cubicBezTo>
                  <a:cubicBezTo>
                    <a:pt x="1369" y="6969"/>
                    <a:pt x="1654" y="7623"/>
                    <a:pt x="1975" y="8265"/>
                  </a:cubicBezTo>
                  <a:cubicBezTo>
                    <a:pt x="2308" y="8908"/>
                    <a:pt x="2665" y="9514"/>
                    <a:pt x="2962" y="9966"/>
                  </a:cubicBezTo>
                  <a:cubicBezTo>
                    <a:pt x="3259" y="10406"/>
                    <a:pt x="3462" y="10691"/>
                    <a:pt x="3462" y="10691"/>
                  </a:cubicBezTo>
                  <a:cubicBezTo>
                    <a:pt x="3462" y="10691"/>
                    <a:pt x="3676" y="10989"/>
                    <a:pt x="3997" y="11405"/>
                  </a:cubicBezTo>
                  <a:cubicBezTo>
                    <a:pt x="4330" y="11821"/>
                    <a:pt x="4805" y="12356"/>
                    <a:pt x="5305" y="12856"/>
                  </a:cubicBezTo>
                  <a:cubicBezTo>
                    <a:pt x="5816" y="13367"/>
                    <a:pt x="6351" y="13843"/>
                    <a:pt x="6768" y="14164"/>
                  </a:cubicBezTo>
                  <a:cubicBezTo>
                    <a:pt x="7184" y="14509"/>
                    <a:pt x="7481" y="14723"/>
                    <a:pt x="7481" y="14723"/>
                  </a:cubicBezTo>
                  <a:cubicBezTo>
                    <a:pt x="7481" y="14723"/>
                    <a:pt x="7755" y="14925"/>
                    <a:pt x="8206" y="15222"/>
                  </a:cubicBezTo>
                  <a:cubicBezTo>
                    <a:pt x="8646" y="15520"/>
                    <a:pt x="9265" y="15888"/>
                    <a:pt x="9895" y="16221"/>
                  </a:cubicBezTo>
                  <a:cubicBezTo>
                    <a:pt x="10537" y="16542"/>
                    <a:pt x="11191" y="16828"/>
                    <a:pt x="11703" y="17018"/>
                  </a:cubicBezTo>
                  <a:cubicBezTo>
                    <a:pt x="12202" y="17220"/>
                    <a:pt x="12547" y="17315"/>
                    <a:pt x="12547" y="17315"/>
                  </a:cubicBezTo>
                  <a:cubicBezTo>
                    <a:pt x="12547" y="17315"/>
                    <a:pt x="12892" y="17434"/>
                    <a:pt x="13403" y="17577"/>
                  </a:cubicBezTo>
                  <a:cubicBezTo>
                    <a:pt x="13927" y="17720"/>
                    <a:pt x="14628" y="17886"/>
                    <a:pt x="15330" y="17993"/>
                  </a:cubicBezTo>
                  <a:cubicBezTo>
                    <a:pt x="16043" y="18112"/>
                    <a:pt x="16733" y="18171"/>
                    <a:pt x="17268" y="18195"/>
                  </a:cubicBezTo>
                  <a:cubicBezTo>
                    <a:pt x="17803" y="18231"/>
                    <a:pt x="18160" y="18231"/>
                    <a:pt x="18160" y="18231"/>
                  </a:cubicBezTo>
                  <a:cubicBezTo>
                    <a:pt x="18220" y="18231"/>
                    <a:pt x="18374" y="18231"/>
                    <a:pt x="18636" y="18243"/>
                  </a:cubicBezTo>
                  <a:cubicBezTo>
                    <a:pt x="18909" y="18255"/>
                    <a:pt x="19254" y="18290"/>
                    <a:pt x="19587" y="18326"/>
                  </a:cubicBezTo>
                  <a:cubicBezTo>
                    <a:pt x="19932" y="18385"/>
                    <a:pt x="20277" y="18469"/>
                    <a:pt x="20527" y="18528"/>
                  </a:cubicBezTo>
                  <a:cubicBezTo>
                    <a:pt x="20776" y="18600"/>
                    <a:pt x="20943" y="18647"/>
                    <a:pt x="20943" y="18647"/>
                  </a:cubicBezTo>
                  <a:cubicBezTo>
                    <a:pt x="20943" y="18647"/>
                    <a:pt x="21109" y="18683"/>
                    <a:pt x="21359" y="18790"/>
                  </a:cubicBezTo>
                  <a:cubicBezTo>
                    <a:pt x="21597" y="18885"/>
                    <a:pt x="21930" y="19016"/>
                    <a:pt x="22239" y="19182"/>
                  </a:cubicBezTo>
                  <a:cubicBezTo>
                    <a:pt x="22548" y="19325"/>
                    <a:pt x="22846" y="19503"/>
                    <a:pt x="23071" y="19658"/>
                  </a:cubicBezTo>
                  <a:cubicBezTo>
                    <a:pt x="23297" y="19801"/>
                    <a:pt x="23428" y="19908"/>
                    <a:pt x="23428" y="19908"/>
                  </a:cubicBezTo>
                  <a:cubicBezTo>
                    <a:pt x="23428" y="19908"/>
                    <a:pt x="23571" y="20015"/>
                    <a:pt x="23773" y="20169"/>
                  </a:cubicBezTo>
                  <a:cubicBezTo>
                    <a:pt x="23975" y="20336"/>
                    <a:pt x="24249" y="20562"/>
                    <a:pt x="24487" y="20811"/>
                  </a:cubicBezTo>
                  <a:cubicBezTo>
                    <a:pt x="24736" y="21049"/>
                    <a:pt x="24962" y="21323"/>
                    <a:pt x="25141" y="21525"/>
                  </a:cubicBezTo>
                  <a:cubicBezTo>
                    <a:pt x="25295" y="21739"/>
                    <a:pt x="25402" y="21870"/>
                    <a:pt x="25402" y="21870"/>
                  </a:cubicBezTo>
                  <a:cubicBezTo>
                    <a:pt x="25402" y="21870"/>
                    <a:pt x="25509" y="22001"/>
                    <a:pt x="25652" y="22227"/>
                  </a:cubicBezTo>
                  <a:cubicBezTo>
                    <a:pt x="25807" y="22453"/>
                    <a:pt x="25985" y="22750"/>
                    <a:pt x="26151" y="23059"/>
                  </a:cubicBezTo>
                  <a:cubicBezTo>
                    <a:pt x="26306" y="23368"/>
                    <a:pt x="26449" y="23677"/>
                    <a:pt x="26544" y="23939"/>
                  </a:cubicBezTo>
                  <a:cubicBezTo>
                    <a:pt x="26639" y="24177"/>
                    <a:pt x="26699" y="24332"/>
                    <a:pt x="26699" y="24332"/>
                  </a:cubicBezTo>
                  <a:cubicBezTo>
                    <a:pt x="26699" y="24332"/>
                    <a:pt x="26758" y="24498"/>
                    <a:pt x="26829" y="24748"/>
                  </a:cubicBezTo>
                  <a:cubicBezTo>
                    <a:pt x="26901" y="25009"/>
                    <a:pt x="26984" y="25342"/>
                    <a:pt x="27043" y="25687"/>
                  </a:cubicBezTo>
                  <a:cubicBezTo>
                    <a:pt x="27091" y="26032"/>
                    <a:pt x="27127" y="26389"/>
                    <a:pt x="27139" y="26639"/>
                  </a:cubicBezTo>
                  <a:cubicBezTo>
                    <a:pt x="27162" y="26912"/>
                    <a:pt x="27162" y="27090"/>
                    <a:pt x="27162" y="27090"/>
                  </a:cubicBezTo>
                  <a:cubicBezTo>
                    <a:pt x="27162" y="27090"/>
                    <a:pt x="27174" y="27804"/>
                    <a:pt x="27067" y="28482"/>
                  </a:cubicBezTo>
                  <a:cubicBezTo>
                    <a:pt x="27020" y="28827"/>
                    <a:pt x="26948" y="29172"/>
                    <a:pt x="26877" y="29421"/>
                  </a:cubicBezTo>
                  <a:cubicBezTo>
                    <a:pt x="26817" y="29671"/>
                    <a:pt x="26758" y="29838"/>
                    <a:pt x="26758" y="29838"/>
                  </a:cubicBezTo>
                  <a:cubicBezTo>
                    <a:pt x="26758" y="29838"/>
                    <a:pt x="26710" y="30004"/>
                    <a:pt x="26615" y="30254"/>
                  </a:cubicBezTo>
                  <a:cubicBezTo>
                    <a:pt x="26532" y="30492"/>
                    <a:pt x="26401" y="30813"/>
                    <a:pt x="26247" y="31134"/>
                  </a:cubicBezTo>
                  <a:cubicBezTo>
                    <a:pt x="26104" y="31443"/>
                    <a:pt x="25926" y="31740"/>
                    <a:pt x="25771" y="31966"/>
                  </a:cubicBezTo>
                  <a:lnTo>
                    <a:pt x="25533" y="32323"/>
                  </a:lnTo>
                  <a:cubicBezTo>
                    <a:pt x="25533" y="32323"/>
                    <a:pt x="25426" y="32466"/>
                    <a:pt x="25271" y="32680"/>
                  </a:cubicBezTo>
                  <a:cubicBezTo>
                    <a:pt x="25105" y="32882"/>
                    <a:pt x="24879" y="33155"/>
                    <a:pt x="24629" y="33405"/>
                  </a:cubicBezTo>
                  <a:cubicBezTo>
                    <a:pt x="24391" y="33655"/>
                    <a:pt x="24118" y="33893"/>
                    <a:pt x="23916" y="34059"/>
                  </a:cubicBezTo>
                  <a:cubicBezTo>
                    <a:pt x="23702" y="34226"/>
                    <a:pt x="23571" y="34321"/>
                    <a:pt x="23571" y="34321"/>
                  </a:cubicBezTo>
                  <a:cubicBezTo>
                    <a:pt x="23571" y="34321"/>
                    <a:pt x="23440" y="34428"/>
                    <a:pt x="23214" y="34582"/>
                  </a:cubicBezTo>
                  <a:cubicBezTo>
                    <a:pt x="22988" y="34725"/>
                    <a:pt x="22691" y="34904"/>
                    <a:pt x="22394" y="35070"/>
                  </a:cubicBezTo>
                  <a:cubicBezTo>
                    <a:pt x="22084" y="35237"/>
                    <a:pt x="21775" y="35367"/>
                    <a:pt x="21537" y="35474"/>
                  </a:cubicBezTo>
                  <a:cubicBezTo>
                    <a:pt x="21300" y="35558"/>
                    <a:pt x="21133" y="35617"/>
                    <a:pt x="21133" y="35617"/>
                  </a:cubicBezTo>
                  <a:cubicBezTo>
                    <a:pt x="21133" y="35617"/>
                    <a:pt x="20479" y="35843"/>
                    <a:pt x="19777" y="35962"/>
                  </a:cubicBezTo>
                  <a:cubicBezTo>
                    <a:pt x="19444" y="36021"/>
                    <a:pt x="19100" y="36045"/>
                    <a:pt x="18826" y="36069"/>
                  </a:cubicBezTo>
                  <a:cubicBezTo>
                    <a:pt x="18564" y="36081"/>
                    <a:pt x="18386" y="36081"/>
                    <a:pt x="18386" y="36081"/>
                  </a:cubicBezTo>
                  <a:lnTo>
                    <a:pt x="18267" y="36081"/>
                  </a:lnTo>
                  <a:cubicBezTo>
                    <a:pt x="18112" y="36081"/>
                    <a:pt x="17898" y="36081"/>
                    <a:pt x="17625" y="36093"/>
                  </a:cubicBezTo>
                  <a:cubicBezTo>
                    <a:pt x="17090" y="36105"/>
                    <a:pt x="16376" y="36164"/>
                    <a:pt x="15675" y="36271"/>
                  </a:cubicBezTo>
                  <a:cubicBezTo>
                    <a:pt x="14961" y="36378"/>
                    <a:pt x="14271" y="36521"/>
                    <a:pt x="13748" y="36664"/>
                  </a:cubicBezTo>
                  <a:cubicBezTo>
                    <a:pt x="13225" y="36794"/>
                    <a:pt x="12880" y="36901"/>
                    <a:pt x="12880" y="36901"/>
                  </a:cubicBezTo>
                  <a:cubicBezTo>
                    <a:pt x="12880" y="36901"/>
                    <a:pt x="12547" y="36997"/>
                    <a:pt x="12036" y="37175"/>
                  </a:cubicBezTo>
                  <a:cubicBezTo>
                    <a:pt x="11536" y="37353"/>
                    <a:pt x="10858" y="37639"/>
                    <a:pt x="10228" y="37948"/>
                  </a:cubicBezTo>
                  <a:cubicBezTo>
                    <a:pt x="9586" y="38269"/>
                    <a:pt x="8956" y="38626"/>
                    <a:pt x="8516" y="38923"/>
                  </a:cubicBezTo>
                  <a:cubicBezTo>
                    <a:pt x="8064" y="39197"/>
                    <a:pt x="7766" y="39411"/>
                    <a:pt x="7766" y="39411"/>
                  </a:cubicBezTo>
                  <a:cubicBezTo>
                    <a:pt x="7766" y="39411"/>
                    <a:pt x="7469" y="39613"/>
                    <a:pt x="7053" y="39946"/>
                  </a:cubicBezTo>
                  <a:cubicBezTo>
                    <a:pt x="6637" y="40267"/>
                    <a:pt x="6090" y="40731"/>
                    <a:pt x="5566" y="41242"/>
                  </a:cubicBezTo>
                  <a:cubicBezTo>
                    <a:pt x="5055" y="41730"/>
                    <a:pt x="4579" y="42265"/>
                    <a:pt x="4235" y="42681"/>
                  </a:cubicBezTo>
                  <a:cubicBezTo>
                    <a:pt x="3890" y="43097"/>
                    <a:pt x="3687" y="43383"/>
                    <a:pt x="3687" y="43383"/>
                  </a:cubicBezTo>
                  <a:cubicBezTo>
                    <a:pt x="3687" y="43383"/>
                    <a:pt x="3462" y="43656"/>
                    <a:pt x="3164" y="44108"/>
                  </a:cubicBezTo>
                  <a:cubicBezTo>
                    <a:pt x="2867" y="44548"/>
                    <a:pt x="2474" y="45166"/>
                    <a:pt x="2153" y="45785"/>
                  </a:cubicBezTo>
                  <a:cubicBezTo>
                    <a:pt x="1809" y="46415"/>
                    <a:pt x="1523" y="47069"/>
                    <a:pt x="1321" y="47569"/>
                  </a:cubicBezTo>
                  <a:cubicBezTo>
                    <a:pt x="1131" y="48080"/>
                    <a:pt x="1012" y="48401"/>
                    <a:pt x="1012" y="48401"/>
                  </a:cubicBezTo>
                  <a:cubicBezTo>
                    <a:pt x="1012" y="48401"/>
                    <a:pt x="893" y="48746"/>
                    <a:pt x="738" y="49245"/>
                  </a:cubicBezTo>
                  <a:cubicBezTo>
                    <a:pt x="596" y="49769"/>
                    <a:pt x="417" y="50470"/>
                    <a:pt x="298" y="51172"/>
                  </a:cubicBezTo>
                  <a:cubicBezTo>
                    <a:pt x="179" y="51862"/>
                    <a:pt x="96" y="52575"/>
                    <a:pt x="60" y="53110"/>
                  </a:cubicBezTo>
                  <a:cubicBezTo>
                    <a:pt x="25" y="53645"/>
                    <a:pt x="25" y="54002"/>
                    <a:pt x="25" y="54002"/>
                  </a:cubicBezTo>
                  <a:cubicBezTo>
                    <a:pt x="25" y="54002"/>
                    <a:pt x="13" y="54359"/>
                    <a:pt x="25" y="54894"/>
                  </a:cubicBezTo>
                  <a:cubicBezTo>
                    <a:pt x="37" y="55429"/>
                    <a:pt x="84" y="56143"/>
                    <a:pt x="191" y="56856"/>
                  </a:cubicBezTo>
                  <a:cubicBezTo>
                    <a:pt x="298" y="57570"/>
                    <a:pt x="429" y="58271"/>
                    <a:pt x="560" y="58795"/>
                  </a:cubicBezTo>
                  <a:cubicBezTo>
                    <a:pt x="691" y="59318"/>
                    <a:pt x="798" y="59651"/>
                    <a:pt x="798" y="59651"/>
                  </a:cubicBezTo>
                  <a:cubicBezTo>
                    <a:pt x="798" y="59651"/>
                    <a:pt x="905" y="59996"/>
                    <a:pt x="1083" y="60507"/>
                  </a:cubicBezTo>
                  <a:cubicBezTo>
                    <a:pt x="1262" y="61007"/>
                    <a:pt x="1523" y="61673"/>
                    <a:pt x="1844" y="62315"/>
                  </a:cubicBezTo>
                  <a:cubicBezTo>
                    <a:pt x="2153" y="62957"/>
                    <a:pt x="2510" y="63575"/>
                    <a:pt x="2796" y="64039"/>
                  </a:cubicBezTo>
                  <a:cubicBezTo>
                    <a:pt x="3069" y="64503"/>
                    <a:pt x="3283" y="64788"/>
                    <a:pt x="3283" y="64788"/>
                  </a:cubicBezTo>
                  <a:cubicBezTo>
                    <a:pt x="3283" y="64788"/>
                    <a:pt x="3485" y="65086"/>
                    <a:pt x="3818" y="65502"/>
                  </a:cubicBezTo>
                  <a:cubicBezTo>
                    <a:pt x="4139" y="65930"/>
                    <a:pt x="4603" y="66465"/>
                    <a:pt x="5091" y="66988"/>
                  </a:cubicBezTo>
                  <a:cubicBezTo>
                    <a:pt x="5590" y="67500"/>
                    <a:pt x="6125" y="67975"/>
                    <a:pt x="6518" y="68320"/>
                  </a:cubicBezTo>
                  <a:cubicBezTo>
                    <a:pt x="6934" y="68665"/>
                    <a:pt x="7219" y="68867"/>
                    <a:pt x="7219" y="68867"/>
                  </a:cubicBezTo>
                  <a:cubicBezTo>
                    <a:pt x="7219" y="68867"/>
                    <a:pt x="7505" y="69093"/>
                    <a:pt x="7945" y="69391"/>
                  </a:cubicBezTo>
                  <a:cubicBezTo>
                    <a:pt x="8397" y="69688"/>
                    <a:pt x="8991" y="70080"/>
                    <a:pt x="9633" y="70413"/>
                  </a:cubicBezTo>
                  <a:cubicBezTo>
                    <a:pt x="10252" y="70758"/>
                    <a:pt x="10906" y="71055"/>
                    <a:pt x="11417" y="71246"/>
                  </a:cubicBezTo>
                  <a:cubicBezTo>
                    <a:pt x="11917" y="71460"/>
                    <a:pt x="12250" y="71567"/>
                    <a:pt x="12250" y="71567"/>
                  </a:cubicBezTo>
                  <a:cubicBezTo>
                    <a:pt x="12250" y="71567"/>
                    <a:pt x="12583" y="71686"/>
                    <a:pt x="13094" y="71828"/>
                  </a:cubicBezTo>
                  <a:cubicBezTo>
                    <a:pt x="13617" y="71983"/>
                    <a:pt x="14295" y="72161"/>
                    <a:pt x="15009" y="72280"/>
                  </a:cubicBezTo>
                  <a:cubicBezTo>
                    <a:pt x="15710" y="72411"/>
                    <a:pt x="16424" y="72482"/>
                    <a:pt x="16959" y="72518"/>
                  </a:cubicBezTo>
                  <a:cubicBezTo>
                    <a:pt x="17494" y="72554"/>
                    <a:pt x="17851" y="72554"/>
                    <a:pt x="17851" y="72554"/>
                  </a:cubicBezTo>
                  <a:cubicBezTo>
                    <a:pt x="17851" y="72554"/>
                    <a:pt x="18009" y="72564"/>
                    <a:pt x="18274" y="72564"/>
                  </a:cubicBezTo>
                  <a:cubicBezTo>
                    <a:pt x="18406" y="72564"/>
                    <a:pt x="18564" y="72562"/>
                    <a:pt x="18743" y="72554"/>
                  </a:cubicBezTo>
                  <a:cubicBezTo>
                    <a:pt x="19278" y="72542"/>
                    <a:pt x="19991" y="72494"/>
                    <a:pt x="20705" y="72411"/>
                  </a:cubicBezTo>
                  <a:cubicBezTo>
                    <a:pt x="21418" y="72316"/>
                    <a:pt x="22120" y="72173"/>
                    <a:pt x="22631" y="72042"/>
                  </a:cubicBezTo>
                  <a:cubicBezTo>
                    <a:pt x="23155" y="71900"/>
                    <a:pt x="23500" y="71805"/>
                    <a:pt x="23500" y="71805"/>
                  </a:cubicBezTo>
                  <a:cubicBezTo>
                    <a:pt x="23500" y="71805"/>
                    <a:pt x="23844" y="71698"/>
                    <a:pt x="24344" y="71519"/>
                  </a:cubicBezTo>
                  <a:cubicBezTo>
                    <a:pt x="24855" y="71341"/>
                    <a:pt x="25521" y="71067"/>
                    <a:pt x="26163" y="70758"/>
                  </a:cubicBezTo>
                  <a:cubicBezTo>
                    <a:pt x="26794" y="70449"/>
                    <a:pt x="27424" y="70092"/>
                    <a:pt x="27888" y="69807"/>
                  </a:cubicBezTo>
                  <a:cubicBezTo>
                    <a:pt x="28340" y="69521"/>
                    <a:pt x="28625" y="69319"/>
                    <a:pt x="28625" y="69319"/>
                  </a:cubicBezTo>
                  <a:cubicBezTo>
                    <a:pt x="28625" y="69319"/>
                    <a:pt x="28922" y="69129"/>
                    <a:pt x="29350" y="68796"/>
                  </a:cubicBezTo>
                  <a:cubicBezTo>
                    <a:pt x="29790" y="68475"/>
                    <a:pt x="30337" y="68011"/>
                    <a:pt x="30837" y="67523"/>
                  </a:cubicBezTo>
                  <a:cubicBezTo>
                    <a:pt x="31360" y="67024"/>
                    <a:pt x="31836" y="66513"/>
                    <a:pt x="32193" y="66096"/>
                  </a:cubicBezTo>
                  <a:cubicBezTo>
                    <a:pt x="32537" y="65680"/>
                    <a:pt x="32763" y="65395"/>
                    <a:pt x="32763" y="65395"/>
                  </a:cubicBezTo>
                  <a:cubicBezTo>
                    <a:pt x="32763" y="65395"/>
                    <a:pt x="32978" y="65109"/>
                    <a:pt x="33275" y="64669"/>
                  </a:cubicBezTo>
                  <a:cubicBezTo>
                    <a:pt x="33596" y="64217"/>
                    <a:pt x="33965" y="63623"/>
                    <a:pt x="34309" y="62981"/>
                  </a:cubicBezTo>
                  <a:cubicBezTo>
                    <a:pt x="34642" y="62362"/>
                    <a:pt x="34940" y="61708"/>
                    <a:pt x="35154" y="61197"/>
                  </a:cubicBezTo>
                  <a:cubicBezTo>
                    <a:pt x="35356" y="60709"/>
                    <a:pt x="35463" y="60364"/>
                    <a:pt x="35463" y="60364"/>
                  </a:cubicBezTo>
                  <a:cubicBezTo>
                    <a:pt x="35463" y="60364"/>
                    <a:pt x="35582" y="60031"/>
                    <a:pt x="35748" y="59520"/>
                  </a:cubicBezTo>
                  <a:cubicBezTo>
                    <a:pt x="35891" y="58997"/>
                    <a:pt x="36069" y="58319"/>
                    <a:pt x="36212" y="57606"/>
                  </a:cubicBezTo>
                  <a:cubicBezTo>
                    <a:pt x="36343" y="56904"/>
                    <a:pt x="36414" y="56190"/>
                    <a:pt x="36462" y="55655"/>
                  </a:cubicBezTo>
                  <a:cubicBezTo>
                    <a:pt x="36509" y="55120"/>
                    <a:pt x="36509" y="54763"/>
                    <a:pt x="36509" y="54763"/>
                  </a:cubicBezTo>
                  <a:lnTo>
                    <a:pt x="36509" y="54525"/>
                  </a:lnTo>
                  <a:lnTo>
                    <a:pt x="36509" y="54085"/>
                  </a:lnTo>
                  <a:cubicBezTo>
                    <a:pt x="36509" y="53812"/>
                    <a:pt x="36533" y="53467"/>
                    <a:pt x="36581" y="53110"/>
                  </a:cubicBezTo>
                  <a:cubicBezTo>
                    <a:pt x="36628" y="52777"/>
                    <a:pt x="36700" y="52432"/>
                    <a:pt x="36759" y="52183"/>
                  </a:cubicBezTo>
                  <a:cubicBezTo>
                    <a:pt x="36819" y="51921"/>
                    <a:pt x="36878" y="51767"/>
                    <a:pt x="36878" y="51767"/>
                  </a:cubicBezTo>
                  <a:cubicBezTo>
                    <a:pt x="36878" y="51767"/>
                    <a:pt x="36926" y="51600"/>
                    <a:pt x="37009" y="51350"/>
                  </a:cubicBezTo>
                  <a:cubicBezTo>
                    <a:pt x="37104" y="51089"/>
                    <a:pt x="37223" y="50779"/>
                    <a:pt x="37366" y="50470"/>
                  </a:cubicBezTo>
                  <a:cubicBezTo>
                    <a:pt x="37520" y="50161"/>
                    <a:pt x="37699" y="49840"/>
                    <a:pt x="37829" y="49626"/>
                  </a:cubicBezTo>
                  <a:cubicBezTo>
                    <a:pt x="37960" y="49400"/>
                    <a:pt x="38067" y="49245"/>
                    <a:pt x="38067" y="49245"/>
                  </a:cubicBezTo>
                  <a:cubicBezTo>
                    <a:pt x="38067" y="49245"/>
                    <a:pt x="38174" y="49103"/>
                    <a:pt x="38317" y="48889"/>
                  </a:cubicBezTo>
                  <a:cubicBezTo>
                    <a:pt x="38484" y="48686"/>
                    <a:pt x="38709" y="48413"/>
                    <a:pt x="38947" y="48163"/>
                  </a:cubicBezTo>
                  <a:cubicBezTo>
                    <a:pt x="39185" y="47913"/>
                    <a:pt x="39435" y="47676"/>
                    <a:pt x="39637" y="47497"/>
                  </a:cubicBezTo>
                  <a:cubicBezTo>
                    <a:pt x="39839" y="47331"/>
                    <a:pt x="39982" y="47212"/>
                    <a:pt x="39982" y="47212"/>
                  </a:cubicBezTo>
                  <a:cubicBezTo>
                    <a:pt x="39982" y="47212"/>
                    <a:pt x="40113" y="47105"/>
                    <a:pt x="40339" y="46962"/>
                  </a:cubicBezTo>
                  <a:cubicBezTo>
                    <a:pt x="40553" y="46808"/>
                    <a:pt x="40850" y="46617"/>
                    <a:pt x="41159" y="46451"/>
                  </a:cubicBezTo>
                  <a:cubicBezTo>
                    <a:pt x="41468" y="46296"/>
                    <a:pt x="41778" y="46142"/>
                    <a:pt x="42015" y="46035"/>
                  </a:cubicBezTo>
                  <a:cubicBezTo>
                    <a:pt x="42253" y="45939"/>
                    <a:pt x="42420" y="45880"/>
                    <a:pt x="42420" y="45880"/>
                  </a:cubicBezTo>
                  <a:cubicBezTo>
                    <a:pt x="42420" y="45880"/>
                    <a:pt x="42586" y="45820"/>
                    <a:pt x="42836" y="45737"/>
                  </a:cubicBezTo>
                  <a:cubicBezTo>
                    <a:pt x="43086" y="45666"/>
                    <a:pt x="43419" y="45583"/>
                    <a:pt x="43764" y="45523"/>
                  </a:cubicBezTo>
                  <a:cubicBezTo>
                    <a:pt x="44097" y="45464"/>
                    <a:pt x="44441" y="45416"/>
                    <a:pt x="44715" y="45380"/>
                  </a:cubicBezTo>
                  <a:cubicBezTo>
                    <a:pt x="44977" y="45369"/>
                    <a:pt x="45143" y="45357"/>
                    <a:pt x="45143" y="45357"/>
                  </a:cubicBezTo>
                  <a:lnTo>
                    <a:pt x="45583" y="45357"/>
                  </a:lnTo>
                  <a:cubicBezTo>
                    <a:pt x="45857" y="45357"/>
                    <a:pt x="46201" y="45380"/>
                    <a:pt x="46558" y="45428"/>
                  </a:cubicBezTo>
                  <a:cubicBezTo>
                    <a:pt x="46891" y="45476"/>
                    <a:pt x="47236" y="45535"/>
                    <a:pt x="47486" y="45595"/>
                  </a:cubicBezTo>
                  <a:cubicBezTo>
                    <a:pt x="47747" y="45654"/>
                    <a:pt x="47902" y="45702"/>
                    <a:pt x="47902" y="45702"/>
                  </a:cubicBezTo>
                  <a:cubicBezTo>
                    <a:pt x="47902" y="45702"/>
                    <a:pt x="48068" y="45737"/>
                    <a:pt x="48318" y="45832"/>
                  </a:cubicBezTo>
                  <a:cubicBezTo>
                    <a:pt x="48580" y="45916"/>
                    <a:pt x="48889" y="46035"/>
                    <a:pt x="49210" y="46189"/>
                  </a:cubicBezTo>
                  <a:cubicBezTo>
                    <a:pt x="49531" y="46332"/>
                    <a:pt x="49840" y="46498"/>
                    <a:pt x="50066" y="46629"/>
                  </a:cubicBezTo>
                  <a:cubicBezTo>
                    <a:pt x="50280" y="46772"/>
                    <a:pt x="50435" y="46867"/>
                    <a:pt x="50435" y="46867"/>
                  </a:cubicBezTo>
                  <a:cubicBezTo>
                    <a:pt x="50435" y="46867"/>
                    <a:pt x="50578" y="46962"/>
                    <a:pt x="50792" y="47129"/>
                  </a:cubicBezTo>
                  <a:cubicBezTo>
                    <a:pt x="50994" y="47283"/>
                    <a:pt x="51267" y="47497"/>
                    <a:pt x="51529" y="47747"/>
                  </a:cubicBezTo>
                  <a:cubicBezTo>
                    <a:pt x="51791" y="47985"/>
                    <a:pt x="52029" y="48235"/>
                    <a:pt x="52207" y="48449"/>
                  </a:cubicBezTo>
                  <a:cubicBezTo>
                    <a:pt x="52385" y="48639"/>
                    <a:pt x="52480" y="48793"/>
                    <a:pt x="52480" y="48793"/>
                  </a:cubicBezTo>
                  <a:cubicBezTo>
                    <a:pt x="52480" y="48793"/>
                    <a:pt x="52587" y="48924"/>
                    <a:pt x="52754" y="49150"/>
                  </a:cubicBezTo>
                  <a:cubicBezTo>
                    <a:pt x="52897" y="49352"/>
                    <a:pt x="53099" y="49650"/>
                    <a:pt x="53253" y="49959"/>
                  </a:cubicBezTo>
                  <a:cubicBezTo>
                    <a:pt x="53420" y="50256"/>
                    <a:pt x="53574" y="50589"/>
                    <a:pt x="53670" y="50827"/>
                  </a:cubicBezTo>
                  <a:cubicBezTo>
                    <a:pt x="53777" y="51065"/>
                    <a:pt x="53836" y="51231"/>
                    <a:pt x="53836" y="51231"/>
                  </a:cubicBezTo>
                  <a:cubicBezTo>
                    <a:pt x="53836" y="51231"/>
                    <a:pt x="53896" y="51386"/>
                    <a:pt x="53967" y="51648"/>
                  </a:cubicBezTo>
                  <a:cubicBezTo>
                    <a:pt x="54050" y="51897"/>
                    <a:pt x="54133" y="52218"/>
                    <a:pt x="54205" y="52563"/>
                  </a:cubicBezTo>
                  <a:cubicBezTo>
                    <a:pt x="54288" y="52908"/>
                    <a:pt x="54312" y="53253"/>
                    <a:pt x="54347" y="53515"/>
                  </a:cubicBezTo>
                  <a:cubicBezTo>
                    <a:pt x="54359" y="53788"/>
                    <a:pt x="54371" y="53943"/>
                    <a:pt x="54371" y="53943"/>
                  </a:cubicBezTo>
                  <a:cubicBezTo>
                    <a:pt x="54371" y="53943"/>
                    <a:pt x="54383" y="54121"/>
                    <a:pt x="54371" y="54395"/>
                  </a:cubicBezTo>
                  <a:cubicBezTo>
                    <a:pt x="54371" y="54656"/>
                    <a:pt x="54359" y="55001"/>
                    <a:pt x="54312" y="55358"/>
                  </a:cubicBezTo>
                  <a:cubicBezTo>
                    <a:pt x="54240" y="56060"/>
                    <a:pt x="54050" y="56725"/>
                    <a:pt x="54050" y="56725"/>
                  </a:cubicBezTo>
                  <a:cubicBezTo>
                    <a:pt x="54050" y="56725"/>
                    <a:pt x="54003" y="56892"/>
                    <a:pt x="53907" y="57142"/>
                  </a:cubicBezTo>
                  <a:cubicBezTo>
                    <a:pt x="53824" y="57391"/>
                    <a:pt x="53705" y="57713"/>
                    <a:pt x="53551" y="58034"/>
                  </a:cubicBezTo>
                  <a:cubicBezTo>
                    <a:pt x="53408" y="58343"/>
                    <a:pt x="53241" y="58664"/>
                    <a:pt x="53111" y="58878"/>
                  </a:cubicBezTo>
                  <a:cubicBezTo>
                    <a:pt x="52980" y="59104"/>
                    <a:pt x="52873" y="59259"/>
                    <a:pt x="52873" y="59259"/>
                  </a:cubicBezTo>
                  <a:cubicBezTo>
                    <a:pt x="52873" y="59259"/>
                    <a:pt x="52778" y="59401"/>
                    <a:pt x="52623" y="59615"/>
                  </a:cubicBezTo>
                  <a:cubicBezTo>
                    <a:pt x="52469" y="59817"/>
                    <a:pt x="52243" y="60091"/>
                    <a:pt x="52005" y="60353"/>
                  </a:cubicBezTo>
                  <a:cubicBezTo>
                    <a:pt x="51767" y="60602"/>
                    <a:pt x="51517" y="60840"/>
                    <a:pt x="51327" y="61019"/>
                  </a:cubicBezTo>
                  <a:cubicBezTo>
                    <a:pt x="51137" y="61197"/>
                    <a:pt x="50982" y="61304"/>
                    <a:pt x="50982" y="61304"/>
                  </a:cubicBezTo>
                  <a:cubicBezTo>
                    <a:pt x="50982" y="61304"/>
                    <a:pt x="50851" y="61411"/>
                    <a:pt x="50625" y="61577"/>
                  </a:cubicBezTo>
                  <a:cubicBezTo>
                    <a:pt x="50423" y="61720"/>
                    <a:pt x="50126" y="61910"/>
                    <a:pt x="49828" y="62089"/>
                  </a:cubicBezTo>
                  <a:cubicBezTo>
                    <a:pt x="49531" y="62255"/>
                    <a:pt x="49198" y="62422"/>
                    <a:pt x="48960" y="62505"/>
                  </a:cubicBezTo>
                  <a:cubicBezTo>
                    <a:pt x="48723" y="62612"/>
                    <a:pt x="48556" y="62672"/>
                    <a:pt x="48556" y="62672"/>
                  </a:cubicBezTo>
                  <a:cubicBezTo>
                    <a:pt x="48556" y="62672"/>
                    <a:pt x="48401" y="62731"/>
                    <a:pt x="48140" y="62802"/>
                  </a:cubicBezTo>
                  <a:cubicBezTo>
                    <a:pt x="47890" y="62886"/>
                    <a:pt x="47569" y="62969"/>
                    <a:pt x="47224" y="63040"/>
                  </a:cubicBezTo>
                  <a:cubicBezTo>
                    <a:pt x="46879" y="63123"/>
                    <a:pt x="46534" y="63159"/>
                    <a:pt x="46273" y="63183"/>
                  </a:cubicBezTo>
                  <a:cubicBezTo>
                    <a:pt x="45999" y="63207"/>
                    <a:pt x="45845" y="63207"/>
                    <a:pt x="45845" y="63207"/>
                  </a:cubicBezTo>
                  <a:lnTo>
                    <a:pt x="45321" y="63207"/>
                  </a:lnTo>
                  <a:cubicBezTo>
                    <a:pt x="44786" y="63207"/>
                    <a:pt x="44073" y="63254"/>
                    <a:pt x="43359" y="63326"/>
                  </a:cubicBezTo>
                  <a:cubicBezTo>
                    <a:pt x="42646" y="63397"/>
                    <a:pt x="41944" y="63540"/>
                    <a:pt x="41421" y="63659"/>
                  </a:cubicBezTo>
                  <a:cubicBezTo>
                    <a:pt x="40909" y="63777"/>
                    <a:pt x="40565" y="63873"/>
                    <a:pt x="40565" y="63873"/>
                  </a:cubicBezTo>
                  <a:cubicBezTo>
                    <a:pt x="40565" y="63873"/>
                    <a:pt x="40220" y="63968"/>
                    <a:pt x="39696" y="64146"/>
                  </a:cubicBezTo>
                  <a:cubicBezTo>
                    <a:pt x="39197" y="64313"/>
                    <a:pt x="38531" y="64562"/>
                    <a:pt x="37877" y="64872"/>
                  </a:cubicBezTo>
                  <a:cubicBezTo>
                    <a:pt x="37223" y="65169"/>
                    <a:pt x="36593" y="65514"/>
                    <a:pt x="36129" y="65799"/>
                  </a:cubicBezTo>
                  <a:cubicBezTo>
                    <a:pt x="35677" y="66061"/>
                    <a:pt x="35380" y="66275"/>
                    <a:pt x="35380" y="66275"/>
                  </a:cubicBezTo>
                  <a:cubicBezTo>
                    <a:pt x="35380" y="66275"/>
                    <a:pt x="35082" y="66465"/>
                    <a:pt x="34642" y="66774"/>
                  </a:cubicBezTo>
                  <a:cubicBezTo>
                    <a:pt x="34214" y="67083"/>
                    <a:pt x="33655" y="67535"/>
                    <a:pt x="33132" y="68023"/>
                  </a:cubicBezTo>
                  <a:cubicBezTo>
                    <a:pt x="32609" y="68499"/>
                    <a:pt x="32109" y="69022"/>
                    <a:pt x="31765" y="69426"/>
                  </a:cubicBezTo>
                  <a:cubicBezTo>
                    <a:pt x="31408" y="69819"/>
                    <a:pt x="31182" y="70104"/>
                    <a:pt x="31182" y="70104"/>
                  </a:cubicBezTo>
                  <a:cubicBezTo>
                    <a:pt x="31182" y="70104"/>
                    <a:pt x="30956" y="70389"/>
                    <a:pt x="30647" y="70818"/>
                  </a:cubicBezTo>
                  <a:cubicBezTo>
                    <a:pt x="30337" y="71246"/>
                    <a:pt x="29933" y="71840"/>
                    <a:pt x="29588" y="72471"/>
                  </a:cubicBezTo>
                  <a:cubicBezTo>
                    <a:pt x="29232" y="73089"/>
                    <a:pt x="28922" y="73731"/>
                    <a:pt x="28720" y="74219"/>
                  </a:cubicBezTo>
                  <a:cubicBezTo>
                    <a:pt x="28506" y="74718"/>
                    <a:pt x="28387" y="75051"/>
                    <a:pt x="28387" y="75051"/>
                  </a:cubicBezTo>
                  <a:cubicBezTo>
                    <a:pt x="28387" y="75051"/>
                    <a:pt x="28256" y="75384"/>
                    <a:pt x="28090" y="75907"/>
                  </a:cubicBezTo>
                  <a:cubicBezTo>
                    <a:pt x="27923" y="76407"/>
                    <a:pt x="27733" y="77108"/>
                    <a:pt x="27602" y="77810"/>
                  </a:cubicBezTo>
                  <a:cubicBezTo>
                    <a:pt x="27448" y="78500"/>
                    <a:pt x="27364" y="79213"/>
                    <a:pt x="27317" y="79749"/>
                  </a:cubicBezTo>
                  <a:cubicBezTo>
                    <a:pt x="27269" y="80284"/>
                    <a:pt x="27257" y="80640"/>
                    <a:pt x="27257" y="80640"/>
                  </a:cubicBezTo>
                  <a:cubicBezTo>
                    <a:pt x="27257" y="80640"/>
                    <a:pt x="27246" y="80997"/>
                    <a:pt x="27246" y="81532"/>
                  </a:cubicBezTo>
                  <a:cubicBezTo>
                    <a:pt x="27246" y="82067"/>
                    <a:pt x="27269" y="82781"/>
                    <a:pt x="27364" y="83495"/>
                  </a:cubicBezTo>
                  <a:cubicBezTo>
                    <a:pt x="27436" y="84208"/>
                    <a:pt x="27567" y="84910"/>
                    <a:pt x="27686" y="85433"/>
                  </a:cubicBezTo>
                  <a:cubicBezTo>
                    <a:pt x="27804" y="85956"/>
                    <a:pt x="27900" y="86289"/>
                    <a:pt x="27900" y="86289"/>
                  </a:cubicBezTo>
                  <a:cubicBezTo>
                    <a:pt x="27900" y="86289"/>
                    <a:pt x="27983" y="86634"/>
                    <a:pt x="28149" y="87157"/>
                  </a:cubicBezTo>
                  <a:cubicBezTo>
                    <a:pt x="28316" y="87657"/>
                    <a:pt x="28566" y="88346"/>
                    <a:pt x="28863" y="88989"/>
                  </a:cubicBezTo>
                  <a:cubicBezTo>
                    <a:pt x="29160" y="89643"/>
                    <a:pt x="29505" y="90261"/>
                    <a:pt x="29767" y="90725"/>
                  </a:cubicBezTo>
                  <a:cubicBezTo>
                    <a:pt x="30040" y="91189"/>
                    <a:pt x="30242" y="91486"/>
                    <a:pt x="30242" y="91486"/>
                  </a:cubicBezTo>
                  <a:cubicBezTo>
                    <a:pt x="30242" y="91486"/>
                    <a:pt x="30445" y="91783"/>
                    <a:pt x="30754" y="92211"/>
                  </a:cubicBezTo>
                  <a:cubicBezTo>
                    <a:pt x="31063" y="92640"/>
                    <a:pt x="31515" y="93210"/>
                    <a:pt x="32002" y="93722"/>
                  </a:cubicBezTo>
                  <a:cubicBezTo>
                    <a:pt x="32478" y="94257"/>
                    <a:pt x="33001" y="94756"/>
                    <a:pt x="33394" y="95113"/>
                  </a:cubicBezTo>
                  <a:cubicBezTo>
                    <a:pt x="33798" y="95470"/>
                    <a:pt x="34083" y="95684"/>
                    <a:pt x="34083" y="95684"/>
                  </a:cubicBezTo>
                  <a:cubicBezTo>
                    <a:pt x="34083" y="95684"/>
                    <a:pt x="34369" y="95910"/>
                    <a:pt x="34797" y="96219"/>
                  </a:cubicBezTo>
                  <a:cubicBezTo>
                    <a:pt x="35225" y="96540"/>
                    <a:pt x="35820" y="96933"/>
                    <a:pt x="36450" y="97289"/>
                  </a:cubicBezTo>
                  <a:cubicBezTo>
                    <a:pt x="37068" y="97646"/>
                    <a:pt x="37711" y="97967"/>
                    <a:pt x="38198" y="98169"/>
                  </a:cubicBezTo>
                  <a:cubicBezTo>
                    <a:pt x="38686" y="98383"/>
                    <a:pt x="39031" y="98514"/>
                    <a:pt x="39031" y="98514"/>
                  </a:cubicBezTo>
                  <a:cubicBezTo>
                    <a:pt x="39031" y="98514"/>
                    <a:pt x="39364" y="98645"/>
                    <a:pt x="39875" y="98812"/>
                  </a:cubicBezTo>
                  <a:cubicBezTo>
                    <a:pt x="40386" y="98978"/>
                    <a:pt x="41088" y="99168"/>
                    <a:pt x="41778" y="99311"/>
                  </a:cubicBezTo>
                  <a:cubicBezTo>
                    <a:pt x="42479" y="99466"/>
                    <a:pt x="43193" y="99549"/>
                    <a:pt x="43728" y="99608"/>
                  </a:cubicBezTo>
                  <a:cubicBezTo>
                    <a:pt x="44263" y="99656"/>
                    <a:pt x="44620" y="99668"/>
                    <a:pt x="44620" y="99668"/>
                  </a:cubicBezTo>
                  <a:cubicBezTo>
                    <a:pt x="44620" y="99668"/>
                    <a:pt x="44977" y="99692"/>
                    <a:pt x="45512" y="99692"/>
                  </a:cubicBezTo>
                  <a:cubicBezTo>
                    <a:pt x="46047" y="99692"/>
                    <a:pt x="46760" y="99656"/>
                    <a:pt x="47474" y="99584"/>
                  </a:cubicBezTo>
                  <a:cubicBezTo>
                    <a:pt x="48187" y="99513"/>
                    <a:pt x="48889" y="99394"/>
                    <a:pt x="49424" y="99275"/>
                  </a:cubicBezTo>
                  <a:cubicBezTo>
                    <a:pt x="49947" y="99156"/>
                    <a:pt x="50304" y="99061"/>
                    <a:pt x="50304" y="99061"/>
                  </a:cubicBezTo>
                  <a:cubicBezTo>
                    <a:pt x="50304" y="99061"/>
                    <a:pt x="50637" y="98978"/>
                    <a:pt x="51160" y="98812"/>
                  </a:cubicBezTo>
                  <a:cubicBezTo>
                    <a:pt x="51672" y="98645"/>
                    <a:pt x="52350" y="98395"/>
                    <a:pt x="53004" y="98098"/>
                  </a:cubicBezTo>
                  <a:cubicBezTo>
                    <a:pt x="53658" y="97801"/>
                    <a:pt x="54300" y="97468"/>
                    <a:pt x="54764" y="97194"/>
                  </a:cubicBezTo>
                  <a:cubicBezTo>
                    <a:pt x="55216" y="96921"/>
                    <a:pt x="55513" y="96718"/>
                    <a:pt x="55513" y="96718"/>
                  </a:cubicBezTo>
                  <a:cubicBezTo>
                    <a:pt x="55513" y="96718"/>
                    <a:pt x="55810" y="96516"/>
                    <a:pt x="56262" y="96207"/>
                  </a:cubicBezTo>
                  <a:cubicBezTo>
                    <a:pt x="56690" y="95898"/>
                    <a:pt x="57261" y="95446"/>
                    <a:pt x="57796" y="94970"/>
                  </a:cubicBezTo>
                  <a:cubicBezTo>
                    <a:pt x="58331" y="94495"/>
                    <a:pt x="58819" y="93983"/>
                    <a:pt x="59176" y="93579"/>
                  </a:cubicBezTo>
                  <a:cubicBezTo>
                    <a:pt x="59532" y="93175"/>
                    <a:pt x="59758" y="92889"/>
                    <a:pt x="59758" y="92889"/>
                  </a:cubicBezTo>
                  <a:cubicBezTo>
                    <a:pt x="59758" y="92889"/>
                    <a:pt x="59972" y="92628"/>
                    <a:pt x="60305" y="92176"/>
                  </a:cubicBezTo>
                  <a:cubicBezTo>
                    <a:pt x="60615" y="91748"/>
                    <a:pt x="61019" y="91153"/>
                    <a:pt x="61376" y="90535"/>
                  </a:cubicBezTo>
                  <a:cubicBezTo>
                    <a:pt x="61732" y="89904"/>
                    <a:pt x="62042" y="89262"/>
                    <a:pt x="62268" y="88775"/>
                  </a:cubicBezTo>
                  <a:cubicBezTo>
                    <a:pt x="62493" y="88287"/>
                    <a:pt x="62612" y="87942"/>
                    <a:pt x="62612" y="87942"/>
                  </a:cubicBezTo>
                  <a:cubicBezTo>
                    <a:pt x="62612" y="87942"/>
                    <a:pt x="62743" y="87621"/>
                    <a:pt x="62910" y="87098"/>
                  </a:cubicBezTo>
                  <a:cubicBezTo>
                    <a:pt x="63064" y="86586"/>
                    <a:pt x="63278" y="85897"/>
                    <a:pt x="63421" y="85195"/>
                  </a:cubicBezTo>
                  <a:cubicBezTo>
                    <a:pt x="63576" y="84493"/>
                    <a:pt x="63683" y="83780"/>
                    <a:pt x="63718" y="83245"/>
                  </a:cubicBezTo>
                  <a:cubicBezTo>
                    <a:pt x="63778" y="82710"/>
                    <a:pt x="63802" y="82353"/>
                    <a:pt x="63802" y="82353"/>
                  </a:cubicBezTo>
                  <a:cubicBezTo>
                    <a:pt x="63802" y="82353"/>
                    <a:pt x="63825" y="81996"/>
                    <a:pt x="63825" y="81461"/>
                  </a:cubicBezTo>
                  <a:lnTo>
                    <a:pt x="63825" y="81211"/>
                  </a:lnTo>
                  <a:cubicBezTo>
                    <a:pt x="63825" y="81140"/>
                    <a:pt x="63825" y="81057"/>
                    <a:pt x="63837" y="80973"/>
                  </a:cubicBezTo>
                  <a:cubicBezTo>
                    <a:pt x="63837" y="80807"/>
                    <a:pt x="63861" y="80629"/>
                    <a:pt x="63885" y="80450"/>
                  </a:cubicBezTo>
                  <a:cubicBezTo>
                    <a:pt x="63921" y="80105"/>
                    <a:pt x="63980" y="79749"/>
                    <a:pt x="64039" y="79499"/>
                  </a:cubicBezTo>
                  <a:cubicBezTo>
                    <a:pt x="64099" y="79249"/>
                    <a:pt x="64135" y="79083"/>
                    <a:pt x="64135" y="79083"/>
                  </a:cubicBezTo>
                  <a:cubicBezTo>
                    <a:pt x="64135" y="79083"/>
                    <a:pt x="64182" y="78916"/>
                    <a:pt x="64253" y="78666"/>
                  </a:cubicBezTo>
                  <a:cubicBezTo>
                    <a:pt x="64337" y="78417"/>
                    <a:pt x="64456" y="78084"/>
                    <a:pt x="64598" y="77774"/>
                  </a:cubicBezTo>
                  <a:cubicBezTo>
                    <a:pt x="64729" y="77465"/>
                    <a:pt x="64896" y="77156"/>
                    <a:pt x="65026" y="76930"/>
                  </a:cubicBezTo>
                  <a:lnTo>
                    <a:pt x="65252" y="76561"/>
                  </a:lnTo>
                  <a:cubicBezTo>
                    <a:pt x="65252" y="76561"/>
                    <a:pt x="65348" y="76407"/>
                    <a:pt x="65502" y="76205"/>
                  </a:cubicBezTo>
                  <a:cubicBezTo>
                    <a:pt x="65657" y="75991"/>
                    <a:pt x="65883" y="75705"/>
                    <a:pt x="66097" y="75455"/>
                  </a:cubicBezTo>
                  <a:cubicBezTo>
                    <a:pt x="66335" y="75194"/>
                    <a:pt x="66596" y="74956"/>
                    <a:pt x="66786" y="74778"/>
                  </a:cubicBezTo>
                  <a:cubicBezTo>
                    <a:pt x="66977" y="74599"/>
                    <a:pt x="67108" y="74492"/>
                    <a:pt x="67108" y="74492"/>
                  </a:cubicBezTo>
                  <a:cubicBezTo>
                    <a:pt x="67108" y="74492"/>
                    <a:pt x="67250" y="74373"/>
                    <a:pt x="67452" y="74219"/>
                  </a:cubicBezTo>
                  <a:cubicBezTo>
                    <a:pt x="67666" y="74076"/>
                    <a:pt x="67964" y="73862"/>
                    <a:pt x="68261" y="73684"/>
                  </a:cubicBezTo>
                  <a:cubicBezTo>
                    <a:pt x="68558" y="73505"/>
                    <a:pt x="68868" y="73362"/>
                    <a:pt x="69105" y="73255"/>
                  </a:cubicBezTo>
                  <a:cubicBezTo>
                    <a:pt x="69343" y="73148"/>
                    <a:pt x="69510" y="73089"/>
                    <a:pt x="69510" y="73089"/>
                  </a:cubicBezTo>
                  <a:cubicBezTo>
                    <a:pt x="69510" y="73089"/>
                    <a:pt x="69664" y="73030"/>
                    <a:pt x="69902" y="72946"/>
                  </a:cubicBezTo>
                  <a:cubicBezTo>
                    <a:pt x="70164" y="72851"/>
                    <a:pt x="70485" y="72768"/>
                    <a:pt x="70830" y="72697"/>
                  </a:cubicBezTo>
                  <a:cubicBezTo>
                    <a:pt x="71175" y="72613"/>
                    <a:pt x="71508" y="72578"/>
                    <a:pt x="71781" y="72542"/>
                  </a:cubicBezTo>
                  <a:cubicBezTo>
                    <a:pt x="72043" y="72518"/>
                    <a:pt x="72209" y="72518"/>
                    <a:pt x="72209" y="72518"/>
                  </a:cubicBezTo>
                  <a:cubicBezTo>
                    <a:pt x="72209" y="72518"/>
                    <a:pt x="72388" y="72494"/>
                    <a:pt x="72661" y="72494"/>
                  </a:cubicBezTo>
                  <a:cubicBezTo>
                    <a:pt x="72923" y="72494"/>
                    <a:pt x="73268" y="72518"/>
                    <a:pt x="73624" y="72542"/>
                  </a:cubicBezTo>
                  <a:cubicBezTo>
                    <a:pt x="73969" y="72578"/>
                    <a:pt x="74326" y="72637"/>
                    <a:pt x="74576" y="72697"/>
                  </a:cubicBezTo>
                  <a:cubicBezTo>
                    <a:pt x="74825" y="72756"/>
                    <a:pt x="74992" y="72792"/>
                    <a:pt x="74992" y="72792"/>
                  </a:cubicBezTo>
                  <a:cubicBezTo>
                    <a:pt x="74992" y="72792"/>
                    <a:pt x="75158" y="72839"/>
                    <a:pt x="75408" y="72911"/>
                  </a:cubicBezTo>
                  <a:cubicBezTo>
                    <a:pt x="75658" y="72994"/>
                    <a:pt x="75991" y="73113"/>
                    <a:pt x="76300" y="73244"/>
                  </a:cubicBezTo>
                  <a:cubicBezTo>
                    <a:pt x="76609" y="73374"/>
                    <a:pt x="76918" y="73541"/>
                    <a:pt x="77156" y="73672"/>
                  </a:cubicBezTo>
                  <a:lnTo>
                    <a:pt x="77428" y="73833"/>
                  </a:lnTo>
                  <a:lnTo>
                    <a:pt x="77428" y="73833"/>
                  </a:lnTo>
                  <a:cubicBezTo>
                    <a:pt x="77421" y="73829"/>
                    <a:pt x="77418" y="73826"/>
                    <a:pt x="77418" y="73826"/>
                  </a:cubicBezTo>
                  <a:cubicBezTo>
                    <a:pt x="77418" y="73826"/>
                    <a:pt x="77263" y="73719"/>
                    <a:pt x="77026" y="73588"/>
                  </a:cubicBezTo>
                  <a:cubicBezTo>
                    <a:pt x="76788" y="73446"/>
                    <a:pt x="76478" y="73291"/>
                    <a:pt x="76146" y="73137"/>
                  </a:cubicBezTo>
                  <a:cubicBezTo>
                    <a:pt x="75824" y="72994"/>
                    <a:pt x="75491" y="72875"/>
                    <a:pt x="75242" y="72792"/>
                  </a:cubicBezTo>
                  <a:cubicBezTo>
                    <a:pt x="74992" y="72720"/>
                    <a:pt x="74814" y="72673"/>
                    <a:pt x="74814" y="72673"/>
                  </a:cubicBezTo>
                  <a:cubicBezTo>
                    <a:pt x="74814" y="72673"/>
                    <a:pt x="74635" y="72637"/>
                    <a:pt x="74385" y="72578"/>
                  </a:cubicBezTo>
                  <a:cubicBezTo>
                    <a:pt x="74112" y="72518"/>
                    <a:pt x="73767" y="72459"/>
                    <a:pt x="73410" y="72423"/>
                  </a:cubicBezTo>
                  <a:cubicBezTo>
                    <a:pt x="73065" y="72399"/>
                    <a:pt x="72709" y="72375"/>
                    <a:pt x="72435" y="72375"/>
                  </a:cubicBezTo>
                  <a:cubicBezTo>
                    <a:pt x="72174" y="72375"/>
                    <a:pt x="71983" y="72399"/>
                    <a:pt x="71983" y="72399"/>
                  </a:cubicBezTo>
                  <a:cubicBezTo>
                    <a:pt x="71983" y="72399"/>
                    <a:pt x="71805" y="72411"/>
                    <a:pt x="71543" y="72423"/>
                  </a:cubicBezTo>
                  <a:cubicBezTo>
                    <a:pt x="71282" y="72459"/>
                    <a:pt x="70913" y="72494"/>
                    <a:pt x="70580" y="72578"/>
                  </a:cubicBezTo>
                  <a:cubicBezTo>
                    <a:pt x="70235" y="72649"/>
                    <a:pt x="69890" y="72756"/>
                    <a:pt x="69641" y="72827"/>
                  </a:cubicBezTo>
                  <a:cubicBezTo>
                    <a:pt x="69391" y="72911"/>
                    <a:pt x="69224" y="72970"/>
                    <a:pt x="69224" y="72970"/>
                  </a:cubicBezTo>
                  <a:cubicBezTo>
                    <a:pt x="69224" y="72970"/>
                    <a:pt x="69058" y="73030"/>
                    <a:pt x="68808" y="73148"/>
                  </a:cubicBezTo>
                  <a:cubicBezTo>
                    <a:pt x="68570" y="73255"/>
                    <a:pt x="68249" y="73422"/>
                    <a:pt x="67952" y="73600"/>
                  </a:cubicBezTo>
                  <a:cubicBezTo>
                    <a:pt x="67631" y="73779"/>
                    <a:pt x="67334" y="73981"/>
                    <a:pt x="67131" y="74135"/>
                  </a:cubicBezTo>
                  <a:cubicBezTo>
                    <a:pt x="66917" y="74302"/>
                    <a:pt x="66775" y="74397"/>
                    <a:pt x="66775" y="74397"/>
                  </a:cubicBezTo>
                  <a:cubicBezTo>
                    <a:pt x="66775" y="74397"/>
                    <a:pt x="66644" y="74504"/>
                    <a:pt x="66430" y="74694"/>
                  </a:cubicBezTo>
                  <a:cubicBezTo>
                    <a:pt x="66239" y="74873"/>
                    <a:pt x="65966" y="75134"/>
                    <a:pt x="65728" y="75396"/>
                  </a:cubicBezTo>
                  <a:cubicBezTo>
                    <a:pt x="65490" y="75670"/>
                    <a:pt x="65276" y="75943"/>
                    <a:pt x="65122" y="76157"/>
                  </a:cubicBezTo>
                  <a:cubicBezTo>
                    <a:pt x="64979" y="76383"/>
                    <a:pt x="64872" y="76526"/>
                    <a:pt x="64872" y="76526"/>
                  </a:cubicBezTo>
                  <a:cubicBezTo>
                    <a:pt x="64872" y="76526"/>
                    <a:pt x="64765" y="76680"/>
                    <a:pt x="64634" y="76918"/>
                  </a:cubicBezTo>
                  <a:cubicBezTo>
                    <a:pt x="64503" y="77156"/>
                    <a:pt x="64337" y="77465"/>
                    <a:pt x="64182" y="77786"/>
                  </a:cubicBezTo>
                  <a:cubicBezTo>
                    <a:pt x="64039" y="78119"/>
                    <a:pt x="63921" y="78440"/>
                    <a:pt x="63849" y="78702"/>
                  </a:cubicBezTo>
                  <a:cubicBezTo>
                    <a:pt x="63766" y="78952"/>
                    <a:pt x="63730" y="79130"/>
                    <a:pt x="63730" y="79130"/>
                  </a:cubicBezTo>
                  <a:cubicBezTo>
                    <a:pt x="63730" y="79130"/>
                    <a:pt x="63683" y="79309"/>
                    <a:pt x="63623" y="79558"/>
                  </a:cubicBezTo>
                  <a:cubicBezTo>
                    <a:pt x="63564" y="79832"/>
                    <a:pt x="63504" y="80165"/>
                    <a:pt x="63469" y="80522"/>
                  </a:cubicBezTo>
                  <a:cubicBezTo>
                    <a:pt x="63457" y="80700"/>
                    <a:pt x="63445" y="80878"/>
                    <a:pt x="63433" y="81045"/>
                  </a:cubicBezTo>
                  <a:cubicBezTo>
                    <a:pt x="63433" y="81140"/>
                    <a:pt x="63433" y="81211"/>
                    <a:pt x="63409" y="81283"/>
                  </a:cubicBezTo>
                  <a:lnTo>
                    <a:pt x="63409" y="81556"/>
                  </a:lnTo>
                  <a:cubicBezTo>
                    <a:pt x="63409" y="82091"/>
                    <a:pt x="63385" y="82424"/>
                    <a:pt x="63385" y="82424"/>
                  </a:cubicBezTo>
                  <a:cubicBezTo>
                    <a:pt x="63385" y="82424"/>
                    <a:pt x="63373" y="82781"/>
                    <a:pt x="63314" y="83304"/>
                  </a:cubicBezTo>
                  <a:cubicBezTo>
                    <a:pt x="63255" y="83828"/>
                    <a:pt x="63159" y="84541"/>
                    <a:pt x="63017" y="85219"/>
                  </a:cubicBezTo>
                  <a:cubicBezTo>
                    <a:pt x="62862" y="85921"/>
                    <a:pt x="62672" y="86610"/>
                    <a:pt x="62505" y="87110"/>
                  </a:cubicBezTo>
                  <a:cubicBezTo>
                    <a:pt x="62339" y="87621"/>
                    <a:pt x="62208" y="87942"/>
                    <a:pt x="62208" y="87942"/>
                  </a:cubicBezTo>
                  <a:cubicBezTo>
                    <a:pt x="62208" y="87942"/>
                    <a:pt x="62089" y="88275"/>
                    <a:pt x="61863" y="88763"/>
                  </a:cubicBezTo>
                  <a:cubicBezTo>
                    <a:pt x="61661" y="89250"/>
                    <a:pt x="61352" y="89892"/>
                    <a:pt x="60995" y="90499"/>
                  </a:cubicBezTo>
                  <a:cubicBezTo>
                    <a:pt x="60638" y="91105"/>
                    <a:pt x="60246" y="91700"/>
                    <a:pt x="59925" y="92140"/>
                  </a:cubicBezTo>
                  <a:cubicBezTo>
                    <a:pt x="59604" y="92568"/>
                    <a:pt x="59390" y="92830"/>
                    <a:pt x="59390" y="92830"/>
                  </a:cubicBezTo>
                  <a:cubicBezTo>
                    <a:pt x="59390" y="92830"/>
                    <a:pt x="59164" y="93115"/>
                    <a:pt x="58807" y="93508"/>
                  </a:cubicBezTo>
                  <a:cubicBezTo>
                    <a:pt x="58450" y="93900"/>
                    <a:pt x="57963" y="94411"/>
                    <a:pt x="57439" y="94887"/>
                  </a:cubicBezTo>
                  <a:cubicBezTo>
                    <a:pt x="56916" y="95363"/>
                    <a:pt x="56357" y="95791"/>
                    <a:pt x="55917" y="96100"/>
                  </a:cubicBezTo>
                  <a:cubicBezTo>
                    <a:pt x="55489" y="96421"/>
                    <a:pt x="55192" y="96611"/>
                    <a:pt x="55192" y="96611"/>
                  </a:cubicBezTo>
                  <a:cubicBezTo>
                    <a:pt x="55192" y="96611"/>
                    <a:pt x="54894" y="96802"/>
                    <a:pt x="54431" y="97075"/>
                  </a:cubicBezTo>
                  <a:cubicBezTo>
                    <a:pt x="53967" y="97337"/>
                    <a:pt x="53349" y="97682"/>
                    <a:pt x="52706" y="97967"/>
                  </a:cubicBezTo>
                  <a:cubicBezTo>
                    <a:pt x="52076" y="98264"/>
                    <a:pt x="51398" y="98502"/>
                    <a:pt x="50899" y="98657"/>
                  </a:cubicBezTo>
                  <a:cubicBezTo>
                    <a:pt x="50387" y="98823"/>
                    <a:pt x="50043" y="98919"/>
                    <a:pt x="50043" y="98919"/>
                  </a:cubicBezTo>
                  <a:cubicBezTo>
                    <a:pt x="50043" y="98919"/>
                    <a:pt x="49710" y="99002"/>
                    <a:pt x="49186" y="99121"/>
                  </a:cubicBezTo>
                  <a:cubicBezTo>
                    <a:pt x="48663" y="99240"/>
                    <a:pt x="47961" y="99359"/>
                    <a:pt x="47272" y="99430"/>
                  </a:cubicBezTo>
                  <a:cubicBezTo>
                    <a:pt x="46570" y="99513"/>
                    <a:pt x="45857" y="99537"/>
                    <a:pt x="45333" y="99537"/>
                  </a:cubicBezTo>
                  <a:cubicBezTo>
                    <a:pt x="44798" y="99537"/>
                    <a:pt x="44453" y="99525"/>
                    <a:pt x="44453" y="99525"/>
                  </a:cubicBezTo>
                  <a:cubicBezTo>
                    <a:pt x="44453" y="99525"/>
                    <a:pt x="44108" y="99513"/>
                    <a:pt x="43585" y="99466"/>
                  </a:cubicBezTo>
                  <a:cubicBezTo>
                    <a:pt x="43062" y="99418"/>
                    <a:pt x="42348" y="99311"/>
                    <a:pt x="41671" y="99168"/>
                  </a:cubicBezTo>
                  <a:cubicBezTo>
                    <a:pt x="40969" y="99014"/>
                    <a:pt x="40279" y="98835"/>
                    <a:pt x="39780" y="98657"/>
                  </a:cubicBezTo>
                  <a:cubicBezTo>
                    <a:pt x="39268" y="98502"/>
                    <a:pt x="38947" y="98360"/>
                    <a:pt x="38947" y="98360"/>
                  </a:cubicBezTo>
                  <a:cubicBezTo>
                    <a:pt x="38947" y="98360"/>
                    <a:pt x="38614" y="98241"/>
                    <a:pt x="38127" y="98027"/>
                  </a:cubicBezTo>
                  <a:cubicBezTo>
                    <a:pt x="37639" y="97813"/>
                    <a:pt x="36997" y="97503"/>
                    <a:pt x="36391" y="97147"/>
                  </a:cubicBezTo>
                  <a:cubicBezTo>
                    <a:pt x="35784" y="96790"/>
                    <a:pt x="35189" y="96397"/>
                    <a:pt x="34749" y="96088"/>
                  </a:cubicBezTo>
                  <a:cubicBezTo>
                    <a:pt x="34321" y="95779"/>
                    <a:pt x="34060" y="95553"/>
                    <a:pt x="34060" y="95553"/>
                  </a:cubicBezTo>
                  <a:cubicBezTo>
                    <a:pt x="34060" y="95553"/>
                    <a:pt x="33774" y="95327"/>
                    <a:pt x="33382" y="94994"/>
                  </a:cubicBezTo>
                  <a:cubicBezTo>
                    <a:pt x="32989" y="94637"/>
                    <a:pt x="32478" y="94138"/>
                    <a:pt x="32002" y="93627"/>
                  </a:cubicBezTo>
                  <a:cubicBezTo>
                    <a:pt x="31527" y="93103"/>
                    <a:pt x="31087" y="92556"/>
                    <a:pt x="30766" y="92116"/>
                  </a:cubicBezTo>
                  <a:cubicBezTo>
                    <a:pt x="30456" y="91688"/>
                    <a:pt x="30266" y="91391"/>
                    <a:pt x="30266" y="91391"/>
                  </a:cubicBezTo>
                  <a:cubicBezTo>
                    <a:pt x="30266" y="91391"/>
                    <a:pt x="30076" y="91094"/>
                    <a:pt x="29790" y="90654"/>
                  </a:cubicBezTo>
                  <a:cubicBezTo>
                    <a:pt x="29517" y="90190"/>
                    <a:pt x="29184" y="89559"/>
                    <a:pt x="28899" y="88929"/>
                  </a:cubicBezTo>
                  <a:cubicBezTo>
                    <a:pt x="28601" y="88287"/>
                    <a:pt x="28363" y="87621"/>
                    <a:pt x="28185" y="87110"/>
                  </a:cubicBezTo>
                  <a:cubicBezTo>
                    <a:pt x="28019" y="86610"/>
                    <a:pt x="27935" y="86265"/>
                    <a:pt x="27935" y="86265"/>
                  </a:cubicBezTo>
                  <a:cubicBezTo>
                    <a:pt x="27935" y="86265"/>
                    <a:pt x="27828" y="85921"/>
                    <a:pt x="27721" y="85397"/>
                  </a:cubicBezTo>
                  <a:cubicBezTo>
                    <a:pt x="27602" y="84886"/>
                    <a:pt x="27483" y="84184"/>
                    <a:pt x="27412" y="83483"/>
                  </a:cubicBezTo>
                  <a:cubicBezTo>
                    <a:pt x="27341" y="82781"/>
                    <a:pt x="27305" y="82067"/>
                    <a:pt x="27305" y="81556"/>
                  </a:cubicBezTo>
                  <a:cubicBezTo>
                    <a:pt x="27305" y="81021"/>
                    <a:pt x="27317" y="80676"/>
                    <a:pt x="27317" y="80676"/>
                  </a:cubicBezTo>
                  <a:cubicBezTo>
                    <a:pt x="27317" y="80676"/>
                    <a:pt x="27341" y="80319"/>
                    <a:pt x="27376" y="79796"/>
                  </a:cubicBezTo>
                  <a:cubicBezTo>
                    <a:pt x="27424" y="79261"/>
                    <a:pt x="27531" y="78559"/>
                    <a:pt x="27662" y="77881"/>
                  </a:cubicBezTo>
                  <a:cubicBezTo>
                    <a:pt x="27793" y="77180"/>
                    <a:pt x="27995" y="76502"/>
                    <a:pt x="28149" y="75991"/>
                  </a:cubicBezTo>
                  <a:cubicBezTo>
                    <a:pt x="28316" y="75491"/>
                    <a:pt x="28447" y="75158"/>
                    <a:pt x="28447" y="75158"/>
                  </a:cubicBezTo>
                  <a:cubicBezTo>
                    <a:pt x="28447" y="75158"/>
                    <a:pt x="28566" y="74837"/>
                    <a:pt x="28780" y="74338"/>
                  </a:cubicBezTo>
                  <a:cubicBezTo>
                    <a:pt x="28982" y="73850"/>
                    <a:pt x="29303" y="73208"/>
                    <a:pt x="29636" y="72601"/>
                  </a:cubicBezTo>
                  <a:cubicBezTo>
                    <a:pt x="29981" y="71995"/>
                    <a:pt x="30385" y="71400"/>
                    <a:pt x="30694" y="70972"/>
                  </a:cubicBezTo>
                  <a:cubicBezTo>
                    <a:pt x="31003" y="70532"/>
                    <a:pt x="31229" y="70271"/>
                    <a:pt x="31229" y="70271"/>
                  </a:cubicBezTo>
                  <a:cubicBezTo>
                    <a:pt x="31229" y="70271"/>
                    <a:pt x="31455" y="69985"/>
                    <a:pt x="31800" y="69581"/>
                  </a:cubicBezTo>
                  <a:cubicBezTo>
                    <a:pt x="32133" y="69188"/>
                    <a:pt x="32633" y="68677"/>
                    <a:pt x="33144" y="68201"/>
                  </a:cubicBezTo>
                  <a:cubicBezTo>
                    <a:pt x="33667" y="67726"/>
                    <a:pt x="34214" y="67286"/>
                    <a:pt x="34654" y="66965"/>
                  </a:cubicBezTo>
                  <a:cubicBezTo>
                    <a:pt x="35082" y="66655"/>
                    <a:pt x="35380" y="66465"/>
                    <a:pt x="35380" y="66465"/>
                  </a:cubicBezTo>
                  <a:cubicBezTo>
                    <a:pt x="35380" y="66465"/>
                    <a:pt x="35677" y="66275"/>
                    <a:pt x="36117" y="65989"/>
                  </a:cubicBezTo>
                  <a:cubicBezTo>
                    <a:pt x="36581" y="65716"/>
                    <a:pt x="37211" y="65383"/>
                    <a:pt x="37841" y="65086"/>
                  </a:cubicBezTo>
                  <a:cubicBezTo>
                    <a:pt x="38484" y="64788"/>
                    <a:pt x="39149" y="64527"/>
                    <a:pt x="39661" y="64372"/>
                  </a:cubicBezTo>
                  <a:cubicBezTo>
                    <a:pt x="40160" y="64206"/>
                    <a:pt x="40505" y="64110"/>
                    <a:pt x="40505" y="64110"/>
                  </a:cubicBezTo>
                  <a:cubicBezTo>
                    <a:pt x="40505" y="64110"/>
                    <a:pt x="40850" y="64015"/>
                    <a:pt x="41373" y="63896"/>
                  </a:cubicBezTo>
                  <a:cubicBezTo>
                    <a:pt x="41885" y="63777"/>
                    <a:pt x="42586" y="63635"/>
                    <a:pt x="43288" y="63563"/>
                  </a:cubicBezTo>
                  <a:cubicBezTo>
                    <a:pt x="43990" y="63480"/>
                    <a:pt x="44703" y="63445"/>
                    <a:pt x="45214" y="63445"/>
                  </a:cubicBezTo>
                  <a:lnTo>
                    <a:pt x="45738" y="63445"/>
                  </a:lnTo>
                  <a:cubicBezTo>
                    <a:pt x="45738" y="63445"/>
                    <a:pt x="45916" y="63445"/>
                    <a:pt x="46190" y="63421"/>
                  </a:cubicBezTo>
                  <a:cubicBezTo>
                    <a:pt x="46451" y="63385"/>
                    <a:pt x="46808" y="63337"/>
                    <a:pt x="47153" y="63278"/>
                  </a:cubicBezTo>
                  <a:cubicBezTo>
                    <a:pt x="47498" y="63207"/>
                    <a:pt x="47831" y="63123"/>
                    <a:pt x="48104" y="63040"/>
                  </a:cubicBezTo>
                  <a:cubicBezTo>
                    <a:pt x="48354" y="62969"/>
                    <a:pt x="48520" y="62897"/>
                    <a:pt x="48520" y="62897"/>
                  </a:cubicBezTo>
                  <a:cubicBezTo>
                    <a:pt x="48520" y="62897"/>
                    <a:pt x="48687" y="62838"/>
                    <a:pt x="48937" y="62731"/>
                  </a:cubicBezTo>
                  <a:cubicBezTo>
                    <a:pt x="49174" y="62624"/>
                    <a:pt x="49496" y="62481"/>
                    <a:pt x="49805" y="62303"/>
                  </a:cubicBezTo>
                  <a:cubicBezTo>
                    <a:pt x="50126" y="62124"/>
                    <a:pt x="50423" y="61934"/>
                    <a:pt x="50649" y="61780"/>
                  </a:cubicBezTo>
                  <a:cubicBezTo>
                    <a:pt x="50863" y="61637"/>
                    <a:pt x="50994" y="61518"/>
                    <a:pt x="50994" y="61518"/>
                  </a:cubicBezTo>
                  <a:cubicBezTo>
                    <a:pt x="50994" y="61518"/>
                    <a:pt x="51148" y="61411"/>
                    <a:pt x="51339" y="61233"/>
                  </a:cubicBezTo>
                  <a:cubicBezTo>
                    <a:pt x="51553" y="61054"/>
                    <a:pt x="51803" y="60816"/>
                    <a:pt x="52040" y="60543"/>
                  </a:cubicBezTo>
                  <a:cubicBezTo>
                    <a:pt x="52278" y="60281"/>
                    <a:pt x="52516" y="60008"/>
                    <a:pt x="52671" y="59794"/>
                  </a:cubicBezTo>
                  <a:cubicBezTo>
                    <a:pt x="52825" y="59580"/>
                    <a:pt x="52920" y="59437"/>
                    <a:pt x="52920" y="59437"/>
                  </a:cubicBezTo>
                  <a:cubicBezTo>
                    <a:pt x="52920" y="59437"/>
                    <a:pt x="53027" y="59282"/>
                    <a:pt x="53158" y="59056"/>
                  </a:cubicBezTo>
                  <a:cubicBezTo>
                    <a:pt x="53289" y="58842"/>
                    <a:pt x="53467" y="58521"/>
                    <a:pt x="53622" y="58200"/>
                  </a:cubicBezTo>
                  <a:cubicBezTo>
                    <a:pt x="53765" y="57867"/>
                    <a:pt x="53896" y="57546"/>
                    <a:pt x="53979" y="57296"/>
                  </a:cubicBezTo>
                  <a:cubicBezTo>
                    <a:pt x="54062" y="57035"/>
                    <a:pt x="54110" y="56880"/>
                    <a:pt x="54110" y="56880"/>
                  </a:cubicBezTo>
                  <a:cubicBezTo>
                    <a:pt x="54110" y="56880"/>
                    <a:pt x="54300" y="56190"/>
                    <a:pt x="54395" y="55477"/>
                  </a:cubicBezTo>
                  <a:cubicBezTo>
                    <a:pt x="54431" y="55120"/>
                    <a:pt x="54454" y="54763"/>
                    <a:pt x="54454" y="54502"/>
                  </a:cubicBezTo>
                  <a:lnTo>
                    <a:pt x="54454" y="54050"/>
                  </a:lnTo>
                  <a:cubicBezTo>
                    <a:pt x="54454" y="54050"/>
                    <a:pt x="54454" y="53871"/>
                    <a:pt x="54419" y="53610"/>
                  </a:cubicBezTo>
                  <a:cubicBezTo>
                    <a:pt x="54407" y="53336"/>
                    <a:pt x="54359" y="52979"/>
                    <a:pt x="54288" y="52635"/>
                  </a:cubicBezTo>
                  <a:cubicBezTo>
                    <a:pt x="54217" y="52302"/>
                    <a:pt x="54121" y="51945"/>
                    <a:pt x="54050" y="51683"/>
                  </a:cubicBezTo>
                  <a:cubicBezTo>
                    <a:pt x="53967" y="51434"/>
                    <a:pt x="53896" y="51267"/>
                    <a:pt x="53896" y="51267"/>
                  </a:cubicBezTo>
                  <a:cubicBezTo>
                    <a:pt x="53896" y="51267"/>
                    <a:pt x="53836" y="51112"/>
                    <a:pt x="53729" y="50851"/>
                  </a:cubicBezTo>
                  <a:cubicBezTo>
                    <a:pt x="53634" y="50601"/>
                    <a:pt x="53479" y="50292"/>
                    <a:pt x="53301" y="49983"/>
                  </a:cubicBezTo>
                  <a:cubicBezTo>
                    <a:pt x="53123" y="49662"/>
                    <a:pt x="52932" y="49364"/>
                    <a:pt x="52778" y="49150"/>
                  </a:cubicBezTo>
                  <a:cubicBezTo>
                    <a:pt x="52635" y="48924"/>
                    <a:pt x="52516" y="48793"/>
                    <a:pt x="52516" y="48793"/>
                  </a:cubicBezTo>
                  <a:cubicBezTo>
                    <a:pt x="52516" y="48793"/>
                    <a:pt x="52409" y="48639"/>
                    <a:pt x="52231" y="48449"/>
                  </a:cubicBezTo>
                  <a:cubicBezTo>
                    <a:pt x="52052" y="48235"/>
                    <a:pt x="51814" y="47985"/>
                    <a:pt x="51553" y="47735"/>
                  </a:cubicBezTo>
                  <a:cubicBezTo>
                    <a:pt x="51279" y="47497"/>
                    <a:pt x="51018" y="47259"/>
                    <a:pt x="50792" y="47105"/>
                  </a:cubicBezTo>
                  <a:cubicBezTo>
                    <a:pt x="50590" y="46950"/>
                    <a:pt x="50435" y="46855"/>
                    <a:pt x="50435" y="46855"/>
                  </a:cubicBezTo>
                  <a:cubicBezTo>
                    <a:pt x="50435" y="46855"/>
                    <a:pt x="50292" y="46748"/>
                    <a:pt x="50066" y="46617"/>
                  </a:cubicBezTo>
                  <a:cubicBezTo>
                    <a:pt x="49840" y="46486"/>
                    <a:pt x="49531" y="46308"/>
                    <a:pt x="49198" y="46153"/>
                  </a:cubicBezTo>
                  <a:cubicBezTo>
                    <a:pt x="48877" y="46011"/>
                    <a:pt x="48544" y="45880"/>
                    <a:pt x="48294" y="45785"/>
                  </a:cubicBezTo>
                  <a:cubicBezTo>
                    <a:pt x="48045" y="45702"/>
                    <a:pt x="47878" y="45654"/>
                    <a:pt x="47878" y="45654"/>
                  </a:cubicBezTo>
                  <a:cubicBezTo>
                    <a:pt x="47878" y="45654"/>
                    <a:pt x="47712" y="45606"/>
                    <a:pt x="47450" y="45535"/>
                  </a:cubicBezTo>
                  <a:cubicBezTo>
                    <a:pt x="47200" y="45476"/>
                    <a:pt x="46844" y="45404"/>
                    <a:pt x="46487" y="45357"/>
                  </a:cubicBezTo>
                  <a:cubicBezTo>
                    <a:pt x="46130" y="45309"/>
                    <a:pt x="45773" y="45297"/>
                    <a:pt x="45500" y="45285"/>
                  </a:cubicBezTo>
                  <a:lnTo>
                    <a:pt x="45060" y="45285"/>
                  </a:lnTo>
                  <a:cubicBezTo>
                    <a:pt x="45060" y="45285"/>
                    <a:pt x="44881" y="45285"/>
                    <a:pt x="44608" y="45309"/>
                  </a:cubicBezTo>
                  <a:cubicBezTo>
                    <a:pt x="44346" y="45321"/>
                    <a:pt x="43990" y="45369"/>
                    <a:pt x="43645" y="45440"/>
                  </a:cubicBezTo>
                  <a:cubicBezTo>
                    <a:pt x="43300" y="45499"/>
                    <a:pt x="42943" y="45595"/>
                    <a:pt x="42693" y="45678"/>
                  </a:cubicBezTo>
                  <a:cubicBezTo>
                    <a:pt x="42444" y="45761"/>
                    <a:pt x="42277" y="45820"/>
                    <a:pt x="42277" y="45820"/>
                  </a:cubicBezTo>
                  <a:cubicBezTo>
                    <a:pt x="42277" y="45820"/>
                    <a:pt x="42111" y="45880"/>
                    <a:pt x="41861" y="45975"/>
                  </a:cubicBezTo>
                  <a:cubicBezTo>
                    <a:pt x="41611" y="46082"/>
                    <a:pt x="41290" y="46237"/>
                    <a:pt x="40981" y="46391"/>
                  </a:cubicBezTo>
                  <a:cubicBezTo>
                    <a:pt x="40672" y="46558"/>
                    <a:pt x="40374" y="46748"/>
                    <a:pt x="40148" y="46915"/>
                  </a:cubicBezTo>
                  <a:cubicBezTo>
                    <a:pt x="39922" y="47069"/>
                    <a:pt x="39792" y="47188"/>
                    <a:pt x="39792" y="47188"/>
                  </a:cubicBezTo>
                  <a:cubicBezTo>
                    <a:pt x="39792" y="47188"/>
                    <a:pt x="39649" y="47283"/>
                    <a:pt x="39447" y="47462"/>
                  </a:cubicBezTo>
                  <a:cubicBezTo>
                    <a:pt x="39245" y="47640"/>
                    <a:pt x="38995" y="47878"/>
                    <a:pt x="38733" y="48151"/>
                  </a:cubicBezTo>
                  <a:cubicBezTo>
                    <a:pt x="38484" y="48401"/>
                    <a:pt x="38258" y="48686"/>
                    <a:pt x="38103" y="48889"/>
                  </a:cubicBezTo>
                  <a:cubicBezTo>
                    <a:pt x="37936" y="49103"/>
                    <a:pt x="37829" y="49245"/>
                    <a:pt x="37829" y="49245"/>
                  </a:cubicBezTo>
                  <a:cubicBezTo>
                    <a:pt x="37829" y="49245"/>
                    <a:pt x="37722" y="49400"/>
                    <a:pt x="37592" y="49626"/>
                  </a:cubicBezTo>
                  <a:cubicBezTo>
                    <a:pt x="37461" y="49840"/>
                    <a:pt x="37282" y="50161"/>
                    <a:pt x="37128" y="50482"/>
                  </a:cubicBezTo>
                  <a:cubicBezTo>
                    <a:pt x="36985" y="50815"/>
                    <a:pt x="36854" y="51136"/>
                    <a:pt x="36759" y="51386"/>
                  </a:cubicBezTo>
                  <a:cubicBezTo>
                    <a:pt x="36676" y="51648"/>
                    <a:pt x="36628" y="51802"/>
                    <a:pt x="36628" y="51802"/>
                  </a:cubicBezTo>
                  <a:cubicBezTo>
                    <a:pt x="36628" y="51802"/>
                    <a:pt x="36581" y="51969"/>
                    <a:pt x="36509" y="52242"/>
                  </a:cubicBezTo>
                  <a:cubicBezTo>
                    <a:pt x="36450" y="52492"/>
                    <a:pt x="36379" y="52849"/>
                    <a:pt x="36331" y="53205"/>
                  </a:cubicBezTo>
                  <a:cubicBezTo>
                    <a:pt x="36283" y="53562"/>
                    <a:pt x="36260" y="53919"/>
                    <a:pt x="36260" y="54181"/>
                  </a:cubicBezTo>
                  <a:lnTo>
                    <a:pt x="36260" y="54632"/>
                  </a:lnTo>
                  <a:lnTo>
                    <a:pt x="36260" y="54870"/>
                  </a:lnTo>
                  <a:cubicBezTo>
                    <a:pt x="36260" y="54870"/>
                    <a:pt x="36260" y="55227"/>
                    <a:pt x="36212" y="55750"/>
                  </a:cubicBezTo>
                  <a:cubicBezTo>
                    <a:pt x="36165" y="56285"/>
                    <a:pt x="36093" y="56975"/>
                    <a:pt x="35962" y="57677"/>
                  </a:cubicBezTo>
                  <a:cubicBezTo>
                    <a:pt x="35820" y="58378"/>
                    <a:pt x="35665" y="59056"/>
                    <a:pt x="35499" y="59568"/>
                  </a:cubicBezTo>
                  <a:cubicBezTo>
                    <a:pt x="35344" y="60067"/>
                    <a:pt x="35225" y="60412"/>
                    <a:pt x="35225" y="60412"/>
                  </a:cubicBezTo>
                  <a:cubicBezTo>
                    <a:pt x="35225" y="60412"/>
                    <a:pt x="35106" y="60757"/>
                    <a:pt x="34916" y="61244"/>
                  </a:cubicBezTo>
                  <a:cubicBezTo>
                    <a:pt x="34726" y="61732"/>
                    <a:pt x="34428" y="62374"/>
                    <a:pt x="34083" y="63005"/>
                  </a:cubicBezTo>
                  <a:cubicBezTo>
                    <a:pt x="33739" y="63623"/>
                    <a:pt x="33370" y="64217"/>
                    <a:pt x="33061" y="64646"/>
                  </a:cubicBezTo>
                  <a:cubicBezTo>
                    <a:pt x="32763" y="65086"/>
                    <a:pt x="32537" y="65359"/>
                    <a:pt x="32537" y="65359"/>
                  </a:cubicBezTo>
                  <a:cubicBezTo>
                    <a:pt x="32537" y="65359"/>
                    <a:pt x="32335" y="65645"/>
                    <a:pt x="31990" y="66049"/>
                  </a:cubicBezTo>
                  <a:cubicBezTo>
                    <a:pt x="31646" y="66453"/>
                    <a:pt x="31170" y="66965"/>
                    <a:pt x="30647" y="67464"/>
                  </a:cubicBezTo>
                  <a:cubicBezTo>
                    <a:pt x="30147" y="67952"/>
                    <a:pt x="29588" y="68392"/>
                    <a:pt x="29184" y="68725"/>
                  </a:cubicBezTo>
                  <a:cubicBezTo>
                    <a:pt x="28768" y="69046"/>
                    <a:pt x="28470" y="69248"/>
                    <a:pt x="28470" y="69248"/>
                  </a:cubicBezTo>
                  <a:cubicBezTo>
                    <a:pt x="28470" y="69248"/>
                    <a:pt x="28185" y="69450"/>
                    <a:pt x="27721" y="69735"/>
                  </a:cubicBezTo>
                  <a:cubicBezTo>
                    <a:pt x="27281" y="70021"/>
                    <a:pt x="26651" y="70354"/>
                    <a:pt x="26009" y="70675"/>
                  </a:cubicBezTo>
                  <a:cubicBezTo>
                    <a:pt x="25379" y="70984"/>
                    <a:pt x="24724" y="71234"/>
                    <a:pt x="24213" y="71412"/>
                  </a:cubicBezTo>
                  <a:cubicBezTo>
                    <a:pt x="23714" y="71591"/>
                    <a:pt x="23369" y="71686"/>
                    <a:pt x="23369" y="71686"/>
                  </a:cubicBezTo>
                  <a:cubicBezTo>
                    <a:pt x="23369" y="71686"/>
                    <a:pt x="23024" y="71781"/>
                    <a:pt x="22501" y="71924"/>
                  </a:cubicBezTo>
                  <a:cubicBezTo>
                    <a:pt x="21989" y="72054"/>
                    <a:pt x="21300" y="72185"/>
                    <a:pt x="20586" y="72280"/>
                  </a:cubicBezTo>
                  <a:cubicBezTo>
                    <a:pt x="19884" y="72364"/>
                    <a:pt x="19171" y="72423"/>
                    <a:pt x="18660" y="72423"/>
                  </a:cubicBezTo>
                  <a:cubicBezTo>
                    <a:pt x="18481" y="72427"/>
                    <a:pt x="18324" y="72428"/>
                    <a:pt x="18194" y="72428"/>
                  </a:cubicBezTo>
                  <a:cubicBezTo>
                    <a:pt x="17933" y="72428"/>
                    <a:pt x="17780" y="72423"/>
                    <a:pt x="17780" y="72423"/>
                  </a:cubicBezTo>
                  <a:cubicBezTo>
                    <a:pt x="17780" y="72423"/>
                    <a:pt x="17423" y="72423"/>
                    <a:pt x="16900" y="72375"/>
                  </a:cubicBezTo>
                  <a:cubicBezTo>
                    <a:pt x="16364" y="72352"/>
                    <a:pt x="15663" y="72257"/>
                    <a:pt x="14973" y="72138"/>
                  </a:cubicBezTo>
                  <a:cubicBezTo>
                    <a:pt x="14271" y="72019"/>
                    <a:pt x="13582" y="71840"/>
                    <a:pt x="13070" y="71698"/>
                  </a:cubicBezTo>
                  <a:cubicBezTo>
                    <a:pt x="12559" y="71543"/>
                    <a:pt x="12214" y="71424"/>
                    <a:pt x="12214" y="71424"/>
                  </a:cubicBezTo>
                  <a:cubicBezTo>
                    <a:pt x="12214" y="71424"/>
                    <a:pt x="11881" y="71305"/>
                    <a:pt x="11382" y="71115"/>
                  </a:cubicBezTo>
                  <a:cubicBezTo>
                    <a:pt x="10894" y="70925"/>
                    <a:pt x="10240" y="70627"/>
                    <a:pt x="9622" y="70282"/>
                  </a:cubicBezTo>
                  <a:cubicBezTo>
                    <a:pt x="8991" y="69961"/>
                    <a:pt x="8397" y="69569"/>
                    <a:pt x="7957" y="69272"/>
                  </a:cubicBezTo>
                  <a:cubicBezTo>
                    <a:pt x="7517" y="68974"/>
                    <a:pt x="7243" y="68748"/>
                    <a:pt x="7243" y="68748"/>
                  </a:cubicBezTo>
                  <a:cubicBezTo>
                    <a:pt x="7243" y="68748"/>
                    <a:pt x="6958" y="68546"/>
                    <a:pt x="6553" y="68201"/>
                  </a:cubicBezTo>
                  <a:cubicBezTo>
                    <a:pt x="6149" y="67856"/>
                    <a:pt x="5614" y="67381"/>
                    <a:pt x="5138" y="66881"/>
                  </a:cubicBezTo>
                  <a:cubicBezTo>
                    <a:pt x="4651" y="66370"/>
                    <a:pt x="4187" y="65823"/>
                    <a:pt x="3878" y="65407"/>
                  </a:cubicBezTo>
                  <a:cubicBezTo>
                    <a:pt x="3557" y="64990"/>
                    <a:pt x="3355" y="64693"/>
                    <a:pt x="3355" y="64693"/>
                  </a:cubicBezTo>
                  <a:cubicBezTo>
                    <a:pt x="3355" y="64693"/>
                    <a:pt x="3152" y="64408"/>
                    <a:pt x="2867" y="63956"/>
                  </a:cubicBezTo>
                  <a:cubicBezTo>
                    <a:pt x="2582" y="63504"/>
                    <a:pt x="2225" y="62886"/>
                    <a:pt x="1916" y="62255"/>
                  </a:cubicBezTo>
                  <a:cubicBezTo>
                    <a:pt x="1606" y="61613"/>
                    <a:pt x="1333" y="60959"/>
                    <a:pt x="1154" y="60460"/>
                  </a:cubicBezTo>
                  <a:cubicBezTo>
                    <a:pt x="976" y="59948"/>
                    <a:pt x="881" y="59615"/>
                    <a:pt x="881" y="59615"/>
                  </a:cubicBezTo>
                  <a:cubicBezTo>
                    <a:pt x="881" y="59615"/>
                    <a:pt x="774" y="59270"/>
                    <a:pt x="643" y="58759"/>
                  </a:cubicBezTo>
                  <a:cubicBezTo>
                    <a:pt x="500" y="58248"/>
                    <a:pt x="358" y="57558"/>
                    <a:pt x="263" y="56844"/>
                  </a:cubicBezTo>
                  <a:cubicBezTo>
                    <a:pt x="167" y="56143"/>
                    <a:pt x="120" y="55429"/>
                    <a:pt x="108" y="54918"/>
                  </a:cubicBezTo>
                  <a:cubicBezTo>
                    <a:pt x="84" y="54383"/>
                    <a:pt x="108" y="54038"/>
                    <a:pt x="108" y="54038"/>
                  </a:cubicBezTo>
                  <a:cubicBezTo>
                    <a:pt x="108" y="54038"/>
                    <a:pt x="108" y="53681"/>
                    <a:pt x="132" y="53158"/>
                  </a:cubicBezTo>
                  <a:cubicBezTo>
                    <a:pt x="167" y="52623"/>
                    <a:pt x="239" y="51921"/>
                    <a:pt x="370" y="51231"/>
                  </a:cubicBezTo>
                  <a:cubicBezTo>
                    <a:pt x="489" y="50530"/>
                    <a:pt x="667" y="49840"/>
                    <a:pt x="822" y="49329"/>
                  </a:cubicBezTo>
                  <a:cubicBezTo>
                    <a:pt x="964" y="48817"/>
                    <a:pt x="1083" y="48472"/>
                    <a:pt x="1083" y="48472"/>
                  </a:cubicBezTo>
                  <a:cubicBezTo>
                    <a:pt x="1083" y="48472"/>
                    <a:pt x="1202" y="48139"/>
                    <a:pt x="1392" y="47640"/>
                  </a:cubicBezTo>
                  <a:cubicBezTo>
                    <a:pt x="1594" y="47152"/>
                    <a:pt x="1892" y="46498"/>
                    <a:pt x="2213" y="45880"/>
                  </a:cubicBezTo>
                  <a:cubicBezTo>
                    <a:pt x="2546" y="45250"/>
                    <a:pt x="2915" y="44643"/>
                    <a:pt x="3224" y="44215"/>
                  </a:cubicBezTo>
                  <a:cubicBezTo>
                    <a:pt x="3521" y="43763"/>
                    <a:pt x="3747" y="43502"/>
                    <a:pt x="3747" y="43502"/>
                  </a:cubicBezTo>
                  <a:cubicBezTo>
                    <a:pt x="3747" y="43502"/>
                    <a:pt x="3949" y="43216"/>
                    <a:pt x="4294" y="42800"/>
                  </a:cubicBezTo>
                  <a:cubicBezTo>
                    <a:pt x="4639" y="42396"/>
                    <a:pt x="5115" y="41860"/>
                    <a:pt x="5614" y="41373"/>
                  </a:cubicBezTo>
                  <a:cubicBezTo>
                    <a:pt x="6125" y="40885"/>
                    <a:pt x="6660" y="40421"/>
                    <a:pt x="7089" y="40089"/>
                  </a:cubicBezTo>
                  <a:cubicBezTo>
                    <a:pt x="7505" y="39767"/>
                    <a:pt x="7802" y="39577"/>
                    <a:pt x="7802" y="39577"/>
                  </a:cubicBezTo>
                  <a:cubicBezTo>
                    <a:pt x="7802" y="39577"/>
                    <a:pt x="8088" y="39363"/>
                    <a:pt x="8528" y="39078"/>
                  </a:cubicBezTo>
                  <a:cubicBezTo>
                    <a:pt x="8979" y="38804"/>
                    <a:pt x="9586" y="38447"/>
                    <a:pt x="10228" y="38126"/>
                  </a:cubicBezTo>
                  <a:cubicBezTo>
                    <a:pt x="10858" y="37817"/>
                    <a:pt x="11512" y="37555"/>
                    <a:pt x="12024" y="37377"/>
                  </a:cubicBezTo>
                  <a:cubicBezTo>
                    <a:pt x="12523" y="37199"/>
                    <a:pt x="12868" y="37092"/>
                    <a:pt x="12868" y="37092"/>
                  </a:cubicBezTo>
                  <a:cubicBezTo>
                    <a:pt x="12868" y="37092"/>
                    <a:pt x="13213" y="36985"/>
                    <a:pt x="13712" y="36854"/>
                  </a:cubicBezTo>
                  <a:cubicBezTo>
                    <a:pt x="14236" y="36723"/>
                    <a:pt x="14925" y="36568"/>
                    <a:pt x="15639" y="36461"/>
                  </a:cubicBezTo>
                  <a:cubicBezTo>
                    <a:pt x="16329" y="36366"/>
                    <a:pt x="17042" y="36319"/>
                    <a:pt x="17565" y="36283"/>
                  </a:cubicBezTo>
                  <a:cubicBezTo>
                    <a:pt x="17839" y="36271"/>
                    <a:pt x="18053" y="36271"/>
                    <a:pt x="18208" y="36271"/>
                  </a:cubicBezTo>
                  <a:lnTo>
                    <a:pt x="18327" y="36271"/>
                  </a:lnTo>
                  <a:cubicBezTo>
                    <a:pt x="18327" y="36271"/>
                    <a:pt x="18505" y="36271"/>
                    <a:pt x="18767" y="36259"/>
                  </a:cubicBezTo>
                  <a:cubicBezTo>
                    <a:pt x="19040" y="36247"/>
                    <a:pt x="19397" y="36212"/>
                    <a:pt x="19742" y="36140"/>
                  </a:cubicBezTo>
                  <a:cubicBezTo>
                    <a:pt x="20098" y="36081"/>
                    <a:pt x="20431" y="35986"/>
                    <a:pt x="20693" y="35926"/>
                  </a:cubicBezTo>
                  <a:cubicBezTo>
                    <a:pt x="20943" y="35855"/>
                    <a:pt x="21109" y="35795"/>
                    <a:pt x="21109" y="35795"/>
                  </a:cubicBezTo>
                  <a:cubicBezTo>
                    <a:pt x="21109" y="35795"/>
                    <a:pt x="21264" y="35736"/>
                    <a:pt x="21525" y="35653"/>
                  </a:cubicBezTo>
                  <a:cubicBezTo>
                    <a:pt x="21775" y="35546"/>
                    <a:pt x="22096" y="35415"/>
                    <a:pt x="22417" y="35248"/>
                  </a:cubicBezTo>
                  <a:cubicBezTo>
                    <a:pt x="22727" y="35082"/>
                    <a:pt x="23036" y="34892"/>
                    <a:pt x="23262" y="34737"/>
                  </a:cubicBezTo>
                  <a:cubicBezTo>
                    <a:pt x="23488" y="34594"/>
                    <a:pt x="23618" y="34487"/>
                    <a:pt x="23618" y="34487"/>
                  </a:cubicBezTo>
                  <a:cubicBezTo>
                    <a:pt x="23618" y="34487"/>
                    <a:pt x="23761" y="34380"/>
                    <a:pt x="23975" y="34202"/>
                  </a:cubicBezTo>
                  <a:cubicBezTo>
                    <a:pt x="24177" y="34047"/>
                    <a:pt x="24451" y="33809"/>
                    <a:pt x="24701" y="33536"/>
                  </a:cubicBezTo>
                  <a:cubicBezTo>
                    <a:pt x="24950" y="33286"/>
                    <a:pt x="25176" y="33013"/>
                    <a:pt x="25355" y="32799"/>
                  </a:cubicBezTo>
                  <a:cubicBezTo>
                    <a:pt x="25521" y="32585"/>
                    <a:pt x="25628" y="32442"/>
                    <a:pt x="25628" y="32442"/>
                  </a:cubicBezTo>
                  <a:cubicBezTo>
                    <a:pt x="25628" y="32442"/>
                    <a:pt x="25723" y="32287"/>
                    <a:pt x="25878" y="32061"/>
                  </a:cubicBezTo>
                  <a:cubicBezTo>
                    <a:pt x="26021" y="31847"/>
                    <a:pt x="26199" y="31526"/>
                    <a:pt x="26354" y="31217"/>
                  </a:cubicBezTo>
                  <a:cubicBezTo>
                    <a:pt x="26520" y="30908"/>
                    <a:pt x="26651" y="30575"/>
                    <a:pt x="26734" y="30325"/>
                  </a:cubicBezTo>
                  <a:cubicBezTo>
                    <a:pt x="26829" y="30075"/>
                    <a:pt x="26889" y="29909"/>
                    <a:pt x="26889" y="29909"/>
                  </a:cubicBezTo>
                  <a:cubicBezTo>
                    <a:pt x="26889" y="29909"/>
                    <a:pt x="26948" y="29742"/>
                    <a:pt x="27008" y="29481"/>
                  </a:cubicBezTo>
                  <a:cubicBezTo>
                    <a:pt x="27079" y="29231"/>
                    <a:pt x="27150" y="28874"/>
                    <a:pt x="27198" y="28529"/>
                  </a:cubicBezTo>
                  <a:cubicBezTo>
                    <a:pt x="27305" y="27828"/>
                    <a:pt x="27305" y="27102"/>
                    <a:pt x="27305" y="27102"/>
                  </a:cubicBezTo>
                  <a:cubicBezTo>
                    <a:pt x="27305" y="27102"/>
                    <a:pt x="27305" y="26924"/>
                    <a:pt x="27293" y="26650"/>
                  </a:cubicBezTo>
                  <a:cubicBezTo>
                    <a:pt x="27269" y="26389"/>
                    <a:pt x="27246" y="26032"/>
                    <a:pt x="27186" y="25675"/>
                  </a:cubicBezTo>
                  <a:cubicBezTo>
                    <a:pt x="27127" y="25319"/>
                    <a:pt x="27055" y="24974"/>
                    <a:pt x="26972" y="24724"/>
                  </a:cubicBezTo>
                  <a:cubicBezTo>
                    <a:pt x="26901" y="24474"/>
                    <a:pt x="26841" y="24296"/>
                    <a:pt x="26841" y="24296"/>
                  </a:cubicBezTo>
                  <a:cubicBezTo>
                    <a:pt x="26841" y="24296"/>
                    <a:pt x="26782" y="24129"/>
                    <a:pt x="26699" y="23880"/>
                  </a:cubicBezTo>
                  <a:cubicBezTo>
                    <a:pt x="26603" y="23618"/>
                    <a:pt x="26461" y="23297"/>
                    <a:pt x="26294" y="22988"/>
                  </a:cubicBezTo>
                  <a:cubicBezTo>
                    <a:pt x="26128" y="22667"/>
                    <a:pt x="25949" y="22357"/>
                    <a:pt x="25807" y="22131"/>
                  </a:cubicBezTo>
                  <a:cubicBezTo>
                    <a:pt x="25652" y="21917"/>
                    <a:pt x="25545" y="21763"/>
                    <a:pt x="25545" y="21763"/>
                  </a:cubicBezTo>
                  <a:cubicBezTo>
                    <a:pt x="25545" y="21763"/>
                    <a:pt x="25450" y="21620"/>
                    <a:pt x="25283" y="21406"/>
                  </a:cubicBezTo>
                  <a:cubicBezTo>
                    <a:pt x="25117" y="21204"/>
                    <a:pt x="24879" y="20930"/>
                    <a:pt x="24629" y="20681"/>
                  </a:cubicBezTo>
                  <a:cubicBezTo>
                    <a:pt x="24380" y="20431"/>
                    <a:pt x="24106" y="20193"/>
                    <a:pt x="23904" y="20027"/>
                  </a:cubicBezTo>
                  <a:cubicBezTo>
                    <a:pt x="23690" y="19860"/>
                    <a:pt x="23547" y="19753"/>
                    <a:pt x="23547" y="19753"/>
                  </a:cubicBezTo>
                  <a:cubicBezTo>
                    <a:pt x="23547" y="19753"/>
                    <a:pt x="23393" y="19658"/>
                    <a:pt x="23178" y="19503"/>
                  </a:cubicBezTo>
                  <a:cubicBezTo>
                    <a:pt x="22953" y="19361"/>
                    <a:pt x="22631" y="19182"/>
                    <a:pt x="22322" y="19016"/>
                  </a:cubicBezTo>
                  <a:cubicBezTo>
                    <a:pt x="22013" y="18849"/>
                    <a:pt x="21692" y="18718"/>
                    <a:pt x="21430" y="18623"/>
                  </a:cubicBezTo>
                  <a:cubicBezTo>
                    <a:pt x="21181" y="18540"/>
                    <a:pt x="21014" y="18481"/>
                    <a:pt x="21014" y="18481"/>
                  </a:cubicBezTo>
                  <a:cubicBezTo>
                    <a:pt x="21014" y="18481"/>
                    <a:pt x="20848" y="18421"/>
                    <a:pt x="20586" y="18362"/>
                  </a:cubicBezTo>
                  <a:cubicBezTo>
                    <a:pt x="20336" y="18290"/>
                    <a:pt x="19980" y="18207"/>
                    <a:pt x="19635" y="18171"/>
                  </a:cubicBezTo>
                  <a:cubicBezTo>
                    <a:pt x="19278" y="18112"/>
                    <a:pt x="18921" y="18076"/>
                    <a:pt x="18660" y="18076"/>
                  </a:cubicBezTo>
                  <a:cubicBezTo>
                    <a:pt x="18386" y="18064"/>
                    <a:pt x="18220" y="18064"/>
                    <a:pt x="18160" y="18064"/>
                  </a:cubicBezTo>
                  <a:cubicBezTo>
                    <a:pt x="18160" y="18064"/>
                    <a:pt x="17803" y="18064"/>
                    <a:pt x="17292" y="18029"/>
                  </a:cubicBezTo>
                  <a:cubicBezTo>
                    <a:pt x="16757" y="18005"/>
                    <a:pt x="16055" y="17945"/>
                    <a:pt x="15354" y="17827"/>
                  </a:cubicBezTo>
                  <a:cubicBezTo>
                    <a:pt x="14652" y="17720"/>
                    <a:pt x="13962" y="17553"/>
                    <a:pt x="13451" y="17410"/>
                  </a:cubicBezTo>
                  <a:cubicBezTo>
                    <a:pt x="12951" y="17256"/>
                    <a:pt x="12606" y="17161"/>
                    <a:pt x="12606" y="17161"/>
                  </a:cubicBezTo>
                  <a:cubicBezTo>
                    <a:pt x="12606" y="17161"/>
                    <a:pt x="12262" y="17054"/>
                    <a:pt x="11774" y="16863"/>
                  </a:cubicBezTo>
                  <a:cubicBezTo>
                    <a:pt x="11275" y="16661"/>
                    <a:pt x="10632" y="16388"/>
                    <a:pt x="9990" y="16055"/>
                  </a:cubicBezTo>
                  <a:cubicBezTo>
                    <a:pt x="9360" y="15734"/>
                    <a:pt x="8753" y="15377"/>
                    <a:pt x="8302" y="15079"/>
                  </a:cubicBezTo>
                  <a:cubicBezTo>
                    <a:pt x="7862" y="14782"/>
                    <a:pt x="7576" y="14568"/>
                    <a:pt x="7576" y="14568"/>
                  </a:cubicBezTo>
                  <a:cubicBezTo>
                    <a:pt x="7576" y="14568"/>
                    <a:pt x="7303" y="14366"/>
                    <a:pt x="6886" y="14033"/>
                  </a:cubicBezTo>
                  <a:cubicBezTo>
                    <a:pt x="6470" y="13712"/>
                    <a:pt x="5935" y="13236"/>
                    <a:pt x="5436" y="12725"/>
                  </a:cubicBezTo>
                  <a:cubicBezTo>
                    <a:pt x="4936" y="12225"/>
                    <a:pt x="4472" y="11690"/>
                    <a:pt x="4151" y="11286"/>
                  </a:cubicBezTo>
                  <a:cubicBezTo>
                    <a:pt x="3818" y="10870"/>
                    <a:pt x="3616" y="10584"/>
                    <a:pt x="3616" y="10584"/>
                  </a:cubicBezTo>
                  <a:cubicBezTo>
                    <a:pt x="3616" y="10584"/>
                    <a:pt x="3402" y="10299"/>
                    <a:pt x="3105" y="9859"/>
                  </a:cubicBezTo>
                  <a:cubicBezTo>
                    <a:pt x="2807" y="9407"/>
                    <a:pt x="2451" y="8800"/>
                    <a:pt x="2130" y="8182"/>
                  </a:cubicBezTo>
                  <a:cubicBezTo>
                    <a:pt x="1797" y="7552"/>
                    <a:pt x="1535" y="6898"/>
                    <a:pt x="1333" y="6398"/>
                  </a:cubicBezTo>
                  <a:cubicBezTo>
                    <a:pt x="1143" y="5899"/>
                    <a:pt x="1036" y="5566"/>
                    <a:pt x="1036" y="5566"/>
                  </a:cubicBezTo>
                  <a:cubicBezTo>
                    <a:pt x="1036" y="5566"/>
                    <a:pt x="917" y="5221"/>
                    <a:pt x="786" y="4710"/>
                  </a:cubicBezTo>
                  <a:cubicBezTo>
                    <a:pt x="655" y="4198"/>
                    <a:pt x="489" y="3509"/>
                    <a:pt x="382" y="2807"/>
                  </a:cubicBezTo>
                  <a:cubicBezTo>
                    <a:pt x="286" y="2117"/>
                    <a:pt x="203" y="1416"/>
                    <a:pt x="191" y="880"/>
                  </a:cubicBezTo>
                  <a:cubicBezTo>
                    <a:pt x="167" y="345"/>
                    <a:pt x="179" y="0"/>
                    <a:pt x="179" y="0"/>
                  </a:cubicBezTo>
                  <a:close/>
                  <a:moveTo>
                    <a:pt x="81646" y="80955"/>
                  </a:moveTo>
                  <a:cubicBezTo>
                    <a:pt x="81649" y="81033"/>
                    <a:pt x="81652" y="81141"/>
                    <a:pt x="81652" y="81271"/>
                  </a:cubicBezTo>
                  <a:lnTo>
                    <a:pt x="81652" y="82662"/>
                  </a:lnTo>
                  <a:lnTo>
                    <a:pt x="81652" y="84791"/>
                  </a:lnTo>
                  <a:lnTo>
                    <a:pt x="81652" y="89048"/>
                  </a:lnTo>
                  <a:lnTo>
                    <a:pt x="81652" y="93294"/>
                  </a:lnTo>
                  <a:lnTo>
                    <a:pt x="81652" y="97551"/>
                  </a:lnTo>
                  <a:lnTo>
                    <a:pt x="81652" y="101796"/>
                  </a:lnTo>
                  <a:lnTo>
                    <a:pt x="81652" y="106054"/>
                  </a:lnTo>
                  <a:lnTo>
                    <a:pt x="81652" y="110299"/>
                  </a:lnTo>
                  <a:lnTo>
                    <a:pt x="81652" y="114557"/>
                  </a:lnTo>
                  <a:lnTo>
                    <a:pt x="81652" y="118802"/>
                  </a:lnTo>
                  <a:lnTo>
                    <a:pt x="81830" y="118802"/>
                  </a:lnTo>
                  <a:lnTo>
                    <a:pt x="81830" y="114557"/>
                  </a:lnTo>
                  <a:lnTo>
                    <a:pt x="81830" y="110299"/>
                  </a:lnTo>
                  <a:lnTo>
                    <a:pt x="81830" y="106054"/>
                  </a:lnTo>
                  <a:lnTo>
                    <a:pt x="81830" y="101796"/>
                  </a:lnTo>
                  <a:lnTo>
                    <a:pt x="81830" y="97551"/>
                  </a:lnTo>
                  <a:lnTo>
                    <a:pt x="81830" y="93294"/>
                  </a:lnTo>
                  <a:lnTo>
                    <a:pt x="81830" y="89131"/>
                  </a:lnTo>
                  <a:lnTo>
                    <a:pt x="81830" y="84886"/>
                  </a:lnTo>
                  <a:lnTo>
                    <a:pt x="81830" y="82757"/>
                  </a:lnTo>
                  <a:lnTo>
                    <a:pt x="81830" y="81354"/>
                  </a:lnTo>
                  <a:cubicBezTo>
                    <a:pt x="81702" y="81167"/>
                    <a:pt x="81660" y="81022"/>
                    <a:pt x="81646" y="809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611;p36">
              <a:extLst>
                <a:ext uri="{FF2B5EF4-FFF2-40B4-BE49-F238E27FC236}">
                  <a16:creationId xmlns:a16="http://schemas.microsoft.com/office/drawing/2014/main" id="{7A2EBC41-5D63-453A-B293-891D9C8AB8CF}"/>
                </a:ext>
              </a:extLst>
            </p:cNvPr>
            <p:cNvGrpSpPr/>
            <p:nvPr/>
          </p:nvGrpSpPr>
          <p:grpSpPr>
            <a:xfrm>
              <a:off x="6698700" y="1647325"/>
              <a:ext cx="2055575" cy="2939750"/>
              <a:chOff x="6698700" y="1647325"/>
              <a:chExt cx="2055575" cy="2939750"/>
            </a:xfrm>
          </p:grpSpPr>
          <p:sp>
            <p:nvSpPr>
              <p:cNvPr id="34" name="Google Shape;612;p36">
                <a:extLst>
                  <a:ext uri="{FF2B5EF4-FFF2-40B4-BE49-F238E27FC236}">
                    <a16:creationId xmlns:a16="http://schemas.microsoft.com/office/drawing/2014/main" id="{C7CBCB76-D27E-4E8B-9C7F-3E8CD7339802}"/>
                  </a:ext>
                </a:extLst>
              </p:cNvPr>
              <p:cNvSpPr/>
              <p:nvPr/>
            </p:nvSpPr>
            <p:spPr>
              <a:xfrm>
                <a:off x="8735825" y="4514500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13;p36">
                <a:extLst>
                  <a:ext uri="{FF2B5EF4-FFF2-40B4-BE49-F238E27FC236}">
                    <a16:creationId xmlns:a16="http://schemas.microsoft.com/office/drawing/2014/main" id="{BD1EC71F-6335-486B-91AD-214F7243C35F}"/>
                  </a:ext>
                </a:extLst>
              </p:cNvPr>
              <p:cNvSpPr/>
              <p:nvPr/>
            </p:nvSpPr>
            <p:spPr>
              <a:xfrm>
                <a:off x="6699000" y="1647325"/>
                <a:ext cx="294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74" extrusionOk="0">
                    <a:moveTo>
                      <a:pt x="726" y="0"/>
                    </a:moveTo>
                    <a:lnTo>
                      <a:pt x="1" y="36"/>
                    </a:lnTo>
                    <a:cubicBezTo>
                      <a:pt x="1" y="36"/>
                      <a:pt x="37" y="773"/>
                      <a:pt x="155" y="1523"/>
                    </a:cubicBezTo>
                    <a:cubicBezTo>
                      <a:pt x="274" y="2260"/>
                      <a:pt x="477" y="2973"/>
                      <a:pt x="477" y="2973"/>
                    </a:cubicBezTo>
                    <a:lnTo>
                      <a:pt x="1178" y="2783"/>
                    </a:lnTo>
                    <a:cubicBezTo>
                      <a:pt x="1178" y="2783"/>
                      <a:pt x="988" y="2093"/>
                      <a:pt x="881" y="1404"/>
                    </a:cubicBezTo>
                    <a:cubicBezTo>
                      <a:pt x="762" y="702"/>
                      <a:pt x="726" y="0"/>
                      <a:pt x="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14;p36">
                <a:extLst>
                  <a:ext uri="{FF2B5EF4-FFF2-40B4-BE49-F238E27FC236}">
                    <a16:creationId xmlns:a16="http://schemas.microsoft.com/office/drawing/2014/main" id="{4C3AEA92-68A7-49BF-B376-F640A6ADEA36}"/>
                  </a:ext>
                </a:extLst>
              </p:cNvPr>
              <p:cNvSpPr/>
              <p:nvPr/>
            </p:nvSpPr>
            <p:spPr>
              <a:xfrm>
                <a:off x="6721300" y="1748400"/>
                <a:ext cx="490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15" extrusionOk="0">
                    <a:moveTo>
                      <a:pt x="691" y="1"/>
                    </a:moveTo>
                    <a:lnTo>
                      <a:pt x="1" y="250"/>
                    </a:lnTo>
                    <a:cubicBezTo>
                      <a:pt x="1" y="250"/>
                      <a:pt x="274" y="952"/>
                      <a:pt x="619" y="1618"/>
                    </a:cubicBezTo>
                    <a:cubicBezTo>
                      <a:pt x="940" y="2296"/>
                      <a:pt x="1356" y="2914"/>
                      <a:pt x="1356" y="2914"/>
                    </a:cubicBezTo>
                    <a:lnTo>
                      <a:pt x="1963" y="2510"/>
                    </a:lnTo>
                    <a:cubicBezTo>
                      <a:pt x="1963" y="2510"/>
                      <a:pt x="1582" y="1915"/>
                      <a:pt x="1249" y="1297"/>
                    </a:cubicBezTo>
                    <a:cubicBezTo>
                      <a:pt x="928" y="667"/>
                      <a:pt x="691" y="1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15;p36">
                <a:extLst>
                  <a:ext uri="{FF2B5EF4-FFF2-40B4-BE49-F238E27FC236}">
                    <a16:creationId xmlns:a16="http://schemas.microsoft.com/office/drawing/2014/main" id="{3843DE4A-C468-4940-8D42-8B6951026E61}"/>
                  </a:ext>
                </a:extLst>
              </p:cNvPr>
              <p:cNvSpPr/>
              <p:nvPr/>
            </p:nvSpPr>
            <p:spPr>
              <a:xfrm>
                <a:off x="6776000" y="1837600"/>
                <a:ext cx="636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570" extrusionOk="0">
                    <a:moveTo>
                      <a:pt x="572" y="0"/>
                    </a:moveTo>
                    <a:lnTo>
                      <a:pt x="1" y="464"/>
                    </a:lnTo>
                    <a:cubicBezTo>
                      <a:pt x="1" y="464"/>
                      <a:pt x="465" y="1047"/>
                      <a:pt x="1000" y="1582"/>
                    </a:cubicBezTo>
                    <a:cubicBezTo>
                      <a:pt x="1499" y="2093"/>
                      <a:pt x="2082" y="2569"/>
                      <a:pt x="2082" y="2569"/>
                    </a:cubicBezTo>
                    <a:lnTo>
                      <a:pt x="2546" y="2010"/>
                    </a:lnTo>
                    <a:cubicBezTo>
                      <a:pt x="2546" y="2010"/>
                      <a:pt x="1999" y="1558"/>
                      <a:pt x="1499" y="1059"/>
                    </a:cubicBezTo>
                    <a:cubicBezTo>
                      <a:pt x="1000" y="571"/>
                      <a:pt x="572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16;p36">
                <a:extLst>
                  <a:ext uri="{FF2B5EF4-FFF2-40B4-BE49-F238E27FC236}">
                    <a16:creationId xmlns:a16="http://schemas.microsoft.com/office/drawing/2014/main" id="{EE49960C-F603-4D50-8F95-C9F82A1B8C52}"/>
                  </a:ext>
                </a:extLst>
              </p:cNvPr>
              <p:cNvSpPr/>
              <p:nvPr/>
            </p:nvSpPr>
            <p:spPr>
              <a:xfrm>
                <a:off x="6855975" y="1907175"/>
                <a:ext cx="728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975" extrusionOk="0">
                    <a:moveTo>
                      <a:pt x="405" y="0"/>
                    </a:moveTo>
                    <a:lnTo>
                      <a:pt x="1" y="607"/>
                    </a:lnTo>
                    <a:cubicBezTo>
                      <a:pt x="1" y="607"/>
                      <a:pt x="619" y="1023"/>
                      <a:pt x="1273" y="1356"/>
                    </a:cubicBezTo>
                    <a:cubicBezTo>
                      <a:pt x="1951" y="1713"/>
                      <a:pt x="2641" y="1974"/>
                      <a:pt x="2641" y="1974"/>
                    </a:cubicBezTo>
                    <a:lnTo>
                      <a:pt x="2914" y="1296"/>
                    </a:lnTo>
                    <a:cubicBezTo>
                      <a:pt x="2914" y="1296"/>
                      <a:pt x="2260" y="1035"/>
                      <a:pt x="1618" y="714"/>
                    </a:cubicBezTo>
                    <a:cubicBezTo>
                      <a:pt x="1000" y="381"/>
                      <a:pt x="405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17;p36">
                <a:extLst>
                  <a:ext uri="{FF2B5EF4-FFF2-40B4-BE49-F238E27FC236}">
                    <a16:creationId xmlns:a16="http://schemas.microsoft.com/office/drawing/2014/main" id="{52C68531-AD17-4527-B6E8-426433A37201}"/>
                  </a:ext>
                </a:extLst>
              </p:cNvPr>
              <p:cNvSpPr/>
              <p:nvPr/>
            </p:nvSpPr>
            <p:spPr>
              <a:xfrm>
                <a:off x="6955575" y="1949975"/>
                <a:ext cx="7435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66" extrusionOk="0">
                    <a:moveTo>
                      <a:pt x="191" y="1"/>
                    </a:moveTo>
                    <a:lnTo>
                      <a:pt x="1" y="690"/>
                    </a:lnTo>
                    <a:cubicBezTo>
                      <a:pt x="1" y="690"/>
                      <a:pt x="714" y="904"/>
                      <a:pt x="1451" y="1011"/>
                    </a:cubicBezTo>
                    <a:cubicBezTo>
                      <a:pt x="2165" y="1118"/>
                      <a:pt x="2926" y="1166"/>
                      <a:pt x="2926" y="1166"/>
                    </a:cubicBezTo>
                    <a:lnTo>
                      <a:pt x="2974" y="441"/>
                    </a:lnTo>
                    <a:cubicBezTo>
                      <a:pt x="2974" y="441"/>
                      <a:pt x="2260" y="417"/>
                      <a:pt x="1570" y="298"/>
                    </a:cubicBezTo>
                    <a:cubicBezTo>
                      <a:pt x="881" y="191"/>
                      <a:pt x="1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18;p36">
                <a:extLst>
                  <a:ext uri="{FF2B5EF4-FFF2-40B4-BE49-F238E27FC236}">
                    <a16:creationId xmlns:a16="http://schemas.microsoft.com/office/drawing/2014/main" id="{3B68076E-2B9D-412A-8901-DC67664A269F}"/>
                  </a:ext>
                </a:extLst>
              </p:cNvPr>
              <p:cNvSpPr/>
              <p:nvPr/>
            </p:nvSpPr>
            <p:spPr>
              <a:xfrm>
                <a:off x="7062300" y="1961875"/>
                <a:ext cx="743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2" extrusionOk="0">
                    <a:moveTo>
                      <a:pt x="25" y="0"/>
                    </a:moveTo>
                    <a:lnTo>
                      <a:pt x="1" y="726"/>
                    </a:lnTo>
                    <a:cubicBezTo>
                      <a:pt x="1" y="726"/>
                      <a:pt x="714" y="749"/>
                      <a:pt x="1392" y="856"/>
                    </a:cubicBezTo>
                    <a:cubicBezTo>
                      <a:pt x="2106" y="963"/>
                      <a:pt x="2796" y="1142"/>
                      <a:pt x="2796" y="1142"/>
                    </a:cubicBezTo>
                    <a:lnTo>
                      <a:pt x="2974" y="440"/>
                    </a:lnTo>
                    <a:cubicBezTo>
                      <a:pt x="2974" y="440"/>
                      <a:pt x="2260" y="250"/>
                      <a:pt x="1511" y="143"/>
                    </a:cubicBezTo>
                    <a:cubicBezTo>
                      <a:pt x="774" y="24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19;p36">
                <a:extLst>
                  <a:ext uri="{FF2B5EF4-FFF2-40B4-BE49-F238E27FC236}">
                    <a16:creationId xmlns:a16="http://schemas.microsoft.com/office/drawing/2014/main" id="{49D5B143-ED07-48E4-AB58-0E3F97AC71DF}"/>
                  </a:ext>
                </a:extLst>
              </p:cNvPr>
              <p:cNvSpPr/>
              <p:nvPr/>
            </p:nvSpPr>
            <p:spPr>
              <a:xfrm>
                <a:off x="7163400" y="1983275"/>
                <a:ext cx="72850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951" extrusionOk="0">
                    <a:moveTo>
                      <a:pt x="250" y="0"/>
                    </a:moveTo>
                    <a:lnTo>
                      <a:pt x="0" y="678"/>
                    </a:lnTo>
                    <a:cubicBezTo>
                      <a:pt x="0" y="678"/>
                      <a:pt x="666" y="928"/>
                      <a:pt x="1285" y="1249"/>
                    </a:cubicBezTo>
                    <a:cubicBezTo>
                      <a:pt x="1927" y="1558"/>
                      <a:pt x="2521" y="1951"/>
                      <a:pt x="2521" y="1951"/>
                    </a:cubicBezTo>
                    <a:lnTo>
                      <a:pt x="2914" y="1332"/>
                    </a:lnTo>
                    <a:cubicBezTo>
                      <a:pt x="2914" y="1332"/>
                      <a:pt x="2283" y="940"/>
                      <a:pt x="1617" y="595"/>
                    </a:cubicBezTo>
                    <a:cubicBezTo>
                      <a:pt x="952" y="250"/>
                      <a:pt x="250" y="0"/>
                      <a:pt x="2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20;p36">
                <a:extLst>
                  <a:ext uri="{FF2B5EF4-FFF2-40B4-BE49-F238E27FC236}">
                    <a16:creationId xmlns:a16="http://schemas.microsoft.com/office/drawing/2014/main" id="{24262E8F-C78C-4902-8EA3-9D3DF9254546}"/>
                  </a:ext>
                </a:extLst>
              </p:cNvPr>
              <p:cNvSpPr/>
              <p:nvPr/>
            </p:nvSpPr>
            <p:spPr>
              <a:xfrm>
                <a:off x="7253175" y="2037075"/>
                <a:ext cx="64250" cy="63650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546" extrusionOk="0">
                    <a:moveTo>
                      <a:pt x="452" y="1"/>
                    </a:moveTo>
                    <a:lnTo>
                      <a:pt x="1" y="572"/>
                    </a:lnTo>
                    <a:cubicBezTo>
                      <a:pt x="1" y="572"/>
                      <a:pt x="548" y="1000"/>
                      <a:pt x="1059" y="1499"/>
                    </a:cubicBezTo>
                    <a:cubicBezTo>
                      <a:pt x="1558" y="1999"/>
                      <a:pt x="2010" y="2546"/>
                      <a:pt x="2010" y="2546"/>
                    </a:cubicBezTo>
                    <a:lnTo>
                      <a:pt x="2569" y="2082"/>
                    </a:lnTo>
                    <a:cubicBezTo>
                      <a:pt x="2569" y="2082"/>
                      <a:pt x="2094" y="1499"/>
                      <a:pt x="1558" y="988"/>
                    </a:cubicBezTo>
                    <a:cubicBezTo>
                      <a:pt x="1047" y="465"/>
                      <a:pt x="452" y="1"/>
                      <a:pt x="4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21;p36">
                <a:extLst>
                  <a:ext uri="{FF2B5EF4-FFF2-40B4-BE49-F238E27FC236}">
                    <a16:creationId xmlns:a16="http://schemas.microsoft.com/office/drawing/2014/main" id="{C752A601-30F6-4EBA-92D2-841503DFA81D}"/>
                  </a:ext>
                </a:extLst>
              </p:cNvPr>
              <p:cNvSpPr/>
              <p:nvPr/>
            </p:nvSpPr>
            <p:spPr>
              <a:xfrm>
                <a:off x="7322750" y="2117350"/>
                <a:ext cx="490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03" extrusionOk="0">
                    <a:moveTo>
                      <a:pt x="607" y="1"/>
                    </a:moveTo>
                    <a:lnTo>
                      <a:pt x="0" y="405"/>
                    </a:lnTo>
                    <a:cubicBezTo>
                      <a:pt x="0" y="405"/>
                      <a:pt x="405" y="988"/>
                      <a:pt x="714" y="1630"/>
                    </a:cubicBezTo>
                    <a:cubicBezTo>
                      <a:pt x="1035" y="2248"/>
                      <a:pt x="1297" y="2902"/>
                      <a:pt x="1297" y="2902"/>
                    </a:cubicBezTo>
                    <a:lnTo>
                      <a:pt x="1962" y="2641"/>
                    </a:lnTo>
                    <a:cubicBezTo>
                      <a:pt x="1962" y="2641"/>
                      <a:pt x="1689" y="1939"/>
                      <a:pt x="1356" y="1285"/>
                    </a:cubicBezTo>
                    <a:cubicBezTo>
                      <a:pt x="1023" y="619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22;p36">
                <a:extLst>
                  <a:ext uri="{FF2B5EF4-FFF2-40B4-BE49-F238E27FC236}">
                    <a16:creationId xmlns:a16="http://schemas.microsoft.com/office/drawing/2014/main" id="{63F85931-70E8-4B4E-8174-AE296563171C}"/>
                  </a:ext>
                </a:extLst>
              </p:cNvPr>
              <p:cNvSpPr/>
              <p:nvPr/>
            </p:nvSpPr>
            <p:spPr>
              <a:xfrm>
                <a:off x="7365850" y="2216350"/>
                <a:ext cx="297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974" extrusionOk="0">
                    <a:moveTo>
                      <a:pt x="702" y="1"/>
                    </a:moveTo>
                    <a:lnTo>
                      <a:pt x="1" y="191"/>
                    </a:lnTo>
                    <a:cubicBezTo>
                      <a:pt x="1" y="191"/>
                      <a:pt x="191" y="881"/>
                      <a:pt x="310" y="1571"/>
                    </a:cubicBezTo>
                    <a:cubicBezTo>
                      <a:pt x="429" y="2272"/>
                      <a:pt x="464" y="2974"/>
                      <a:pt x="464" y="2974"/>
                    </a:cubicBezTo>
                    <a:lnTo>
                      <a:pt x="1190" y="2926"/>
                    </a:lnTo>
                    <a:cubicBezTo>
                      <a:pt x="1190" y="2926"/>
                      <a:pt x="1142" y="2177"/>
                      <a:pt x="1023" y="1452"/>
                    </a:cubicBezTo>
                    <a:cubicBezTo>
                      <a:pt x="964" y="1083"/>
                      <a:pt x="881" y="714"/>
                      <a:pt x="821" y="441"/>
                    </a:cubicBezTo>
                    <a:cubicBezTo>
                      <a:pt x="762" y="179"/>
                      <a:pt x="702" y="1"/>
                      <a:pt x="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23;p36">
                <a:extLst>
                  <a:ext uri="{FF2B5EF4-FFF2-40B4-BE49-F238E27FC236}">
                    <a16:creationId xmlns:a16="http://schemas.microsoft.com/office/drawing/2014/main" id="{92C0C332-7737-4728-8AC1-DB3DA8FBA23A}"/>
                  </a:ext>
                </a:extLst>
              </p:cNvPr>
              <p:cNvSpPr/>
              <p:nvPr/>
            </p:nvSpPr>
            <p:spPr>
              <a:xfrm>
                <a:off x="7367050" y="2323375"/>
                <a:ext cx="285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74" extrusionOk="0">
                    <a:moveTo>
                      <a:pt x="416" y="1"/>
                    </a:moveTo>
                    <a:cubicBezTo>
                      <a:pt x="416" y="1"/>
                      <a:pt x="381" y="714"/>
                      <a:pt x="274" y="1416"/>
                    </a:cubicBezTo>
                    <a:cubicBezTo>
                      <a:pt x="179" y="2106"/>
                      <a:pt x="0" y="2796"/>
                      <a:pt x="0" y="2796"/>
                    </a:cubicBezTo>
                    <a:lnTo>
                      <a:pt x="690" y="2974"/>
                    </a:lnTo>
                    <a:cubicBezTo>
                      <a:pt x="714" y="2974"/>
                      <a:pt x="904" y="2260"/>
                      <a:pt x="1011" y="1511"/>
                    </a:cubicBezTo>
                    <a:cubicBezTo>
                      <a:pt x="1130" y="774"/>
                      <a:pt x="1142" y="25"/>
                      <a:pt x="1142" y="25"/>
                    </a:cubicBezTo>
                    <a:lnTo>
                      <a:pt x="4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24;p36">
                <a:extLst>
                  <a:ext uri="{FF2B5EF4-FFF2-40B4-BE49-F238E27FC236}">
                    <a16:creationId xmlns:a16="http://schemas.microsoft.com/office/drawing/2014/main" id="{9D1A8541-83B5-4062-B7E3-EA2A2C1BCE0F}"/>
                  </a:ext>
                </a:extLst>
              </p:cNvPr>
              <p:cNvSpPr/>
              <p:nvPr/>
            </p:nvSpPr>
            <p:spPr>
              <a:xfrm>
                <a:off x="7326025" y="2424475"/>
                <a:ext cx="478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914" extrusionOk="0">
                    <a:moveTo>
                      <a:pt x="1237" y="0"/>
                    </a:moveTo>
                    <a:cubicBezTo>
                      <a:pt x="1261" y="12"/>
                      <a:pt x="1201" y="179"/>
                      <a:pt x="1106" y="416"/>
                    </a:cubicBezTo>
                    <a:cubicBezTo>
                      <a:pt x="999" y="654"/>
                      <a:pt x="868" y="975"/>
                      <a:pt x="702" y="1297"/>
                    </a:cubicBezTo>
                    <a:cubicBezTo>
                      <a:pt x="393" y="1927"/>
                      <a:pt x="0" y="2521"/>
                      <a:pt x="0" y="2521"/>
                    </a:cubicBezTo>
                    <a:lnTo>
                      <a:pt x="607" y="2914"/>
                    </a:lnTo>
                    <a:cubicBezTo>
                      <a:pt x="607" y="2914"/>
                      <a:pt x="1011" y="2284"/>
                      <a:pt x="1344" y="1618"/>
                    </a:cubicBezTo>
                    <a:cubicBezTo>
                      <a:pt x="1499" y="1285"/>
                      <a:pt x="1653" y="952"/>
                      <a:pt x="1760" y="678"/>
                    </a:cubicBezTo>
                    <a:cubicBezTo>
                      <a:pt x="1855" y="428"/>
                      <a:pt x="1915" y="250"/>
                      <a:pt x="1915" y="250"/>
                    </a:cubicBez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25;p36">
                <a:extLst>
                  <a:ext uri="{FF2B5EF4-FFF2-40B4-BE49-F238E27FC236}">
                    <a16:creationId xmlns:a16="http://schemas.microsoft.com/office/drawing/2014/main" id="{4A699237-601A-4D80-AAC3-316A0BAF2AB7}"/>
                  </a:ext>
                </a:extLst>
              </p:cNvPr>
              <p:cNvSpPr/>
              <p:nvPr/>
            </p:nvSpPr>
            <p:spPr>
              <a:xfrm>
                <a:off x="7257625" y="2514850"/>
                <a:ext cx="636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570" extrusionOk="0">
                    <a:moveTo>
                      <a:pt x="1975" y="0"/>
                    </a:moveTo>
                    <a:cubicBezTo>
                      <a:pt x="1975" y="0"/>
                      <a:pt x="1547" y="547"/>
                      <a:pt x="1047" y="1047"/>
                    </a:cubicBezTo>
                    <a:cubicBezTo>
                      <a:pt x="548" y="1558"/>
                      <a:pt x="1" y="1998"/>
                      <a:pt x="1" y="1998"/>
                    </a:cubicBezTo>
                    <a:lnTo>
                      <a:pt x="465" y="2569"/>
                    </a:lnTo>
                    <a:cubicBezTo>
                      <a:pt x="465" y="2569"/>
                      <a:pt x="1047" y="2093"/>
                      <a:pt x="1559" y="1558"/>
                    </a:cubicBezTo>
                    <a:cubicBezTo>
                      <a:pt x="2082" y="1023"/>
                      <a:pt x="2546" y="440"/>
                      <a:pt x="2546" y="440"/>
                    </a:cubicBezTo>
                    <a:lnTo>
                      <a:pt x="1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26;p36">
                <a:extLst>
                  <a:ext uri="{FF2B5EF4-FFF2-40B4-BE49-F238E27FC236}">
                    <a16:creationId xmlns:a16="http://schemas.microsoft.com/office/drawing/2014/main" id="{F2B0756A-B9EA-4C8C-A1A2-2B8D7A3748B0}"/>
                  </a:ext>
                </a:extLst>
              </p:cNvPr>
              <p:cNvSpPr/>
              <p:nvPr/>
            </p:nvSpPr>
            <p:spPr>
              <a:xfrm>
                <a:off x="7169350" y="2584425"/>
                <a:ext cx="72250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1999" extrusionOk="0">
                    <a:moveTo>
                      <a:pt x="2497" y="0"/>
                    </a:moveTo>
                    <a:cubicBezTo>
                      <a:pt x="2474" y="12"/>
                      <a:pt x="1903" y="405"/>
                      <a:pt x="1272" y="738"/>
                    </a:cubicBezTo>
                    <a:cubicBezTo>
                      <a:pt x="654" y="1059"/>
                      <a:pt x="0" y="1332"/>
                      <a:pt x="0" y="1332"/>
                    </a:cubicBezTo>
                    <a:lnTo>
                      <a:pt x="262" y="1998"/>
                    </a:lnTo>
                    <a:cubicBezTo>
                      <a:pt x="262" y="1998"/>
                      <a:pt x="963" y="1736"/>
                      <a:pt x="1617" y="1380"/>
                    </a:cubicBezTo>
                    <a:cubicBezTo>
                      <a:pt x="2283" y="1035"/>
                      <a:pt x="2890" y="619"/>
                      <a:pt x="2890" y="619"/>
                    </a:cubicBezTo>
                    <a:lnTo>
                      <a:pt x="24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27;p36">
                <a:extLst>
                  <a:ext uri="{FF2B5EF4-FFF2-40B4-BE49-F238E27FC236}">
                    <a16:creationId xmlns:a16="http://schemas.microsoft.com/office/drawing/2014/main" id="{30CA72E4-812B-4052-898B-967A696DC039}"/>
                  </a:ext>
                </a:extLst>
              </p:cNvPr>
              <p:cNvSpPr/>
              <p:nvPr/>
            </p:nvSpPr>
            <p:spPr>
              <a:xfrm>
                <a:off x="7068550" y="2627525"/>
                <a:ext cx="7435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14" extrusionOk="0">
                    <a:moveTo>
                      <a:pt x="2783" y="1"/>
                    </a:moveTo>
                    <a:cubicBezTo>
                      <a:pt x="2783" y="1"/>
                      <a:pt x="2094" y="203"/>
                      <a:pt x="1392" y="322"/>
                    </a:cubicBezTo>
                    <a:cubicBezTo>
                      <a:pt x="702" y="452"/>
                      <a:pt x="1" y="488"/>
                      <a:pt x="1" y="488"/>
                    </a:cubicBezTo>
                    <a:lnTo>
                      <a:pt x="48" y="1214"/>
                    </a:lnTo>
                    <a:cubicBezTo>
                      <a:pt x="48" y="1214"/>
                      <a:pt x="786" y="1166"/>
                      <a:pt x="1511" y="1035"/>
                    </a:cubicBezTo>
                    <a:cubicBezTo>
                      <a:pt x="2248" y="916"/>
                      <a:pt x="2974" y="702"/>
                      <a:pt x="2974" y="702"/>
                    </a:cubicBez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28;p36">
                <a:extLst>
                  <a:ext uri="{FF2B5EF4-FFF2-40B4-BE49-F238E27FC236}">
                    <a16:creationId xmlns:a16="http://schemas.microsoft.com/office/drawing/2014/main" id="{017DD612-438F-4D3B-9D48-15DC5BE1C4FF}"/>
                  </a:ext>
                </a:extLst>
              </p:cNvPr>
              <p:cNvSpPr/>
              <p:nvPr/>
            </p:nvSpPr>
            <p:spPr>
              <a:xfrm>
                <a:off x="6961525" y="2640600"/>
                <a:ext cx="743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19" extrusionOk="0">
                    <a:moveTo>
                      <a:pt x="2938" y="1"/>
                    </a:moveTo>
                    <a:cubicBezTo>
                      <a:pt x="2938" y="1"/>
                      <a:pt x="2201" y="25"/>
                      <a:pt x="1451" y="144"/>
                    </a:cubicBezTo>
                    <a:cubicBezTo>
                      <a:pt x="1083" y="179"/>
                      <a:pt x="714" y="262"/>
                      <a:pt x="441" y="322"/>
                    </a:cubicBezTo>
                    <a:cubicBezTo>
                      <a:pt x="179" y="381"/>
                      <a:pt x="1" y="417"/>
                      <a:pt x="1" y="417"/>
                    </a:cubicBezTo>
                    <a:lnTo>
                      <a:pt x="179" y="1119"/>
                    </a:lnTo>
                    <a:cubicBezTo>
                      <a:pt x="179" y="1119"/>
                      <a:pt x="857" y="940"/>
                      <a:pt x="1558" y="857"/>
                    </a:cubicBezTo>
                    <a:cubicBezTo>
                      <a:pt x="2260" y="750"/>
                      <a:pt x="2974" y="738"/>
                      <a:pt x="2974" y="738"/>
                    </a:cubicBezTo>
                    <a:lnTo>
                      <a:pt x="29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29;p36">
                <a:extLst>
                  <a:ext uri="{FF2B5EF4-FFF2-40B4-BE49-F238E27FC236}">
                    <a16:creationId xmlns:a16="http://schemas.microsoft.com/office/drawing/2014/main" id="{50E0DC7E-C6D8-49C3-B0CF-18DEAD360641}"/>
                  </a:ext>
                </a:extLst>
              </p:cNvPr>
              <p:cNvSpPr/>
              <p:nvPr/>
            </p:nvSpPr>
            <p:spPr>
              <a:xfrm>
                <a:off x="6861325" y="2661425"/>
                <a:ext cx="73175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1927" extrusionOk="0">
                    <a:moveTo>
                      <a:pt x="2665" y="0"/>
                    </a:moveTo>
                    <a:cubicBezTo>
                      <a:pt x="2665" y="0"/>
                      <a:pt x="1975" y="262"/>
                      <a:pt x="1297" y="583"/>
                    </a:cubicBezTo>
                    <a:cubicBezTo>
                      <a:pt x="631" y="916"/>
                      <a:pt x="1" y="1308"/>
                      <a:pt x="1" y="1308"/>
                    </a:cubicBezTo>
                    <a:lnTo>
                      <a:pt x="393" y="1927"/>
                    </a:lnTo>
                    <a:cubicBezTo>
                      <a:pt x="393" y="1927"/>
                      <a:pt x="988" y="1534"/>
                      <a:pt x="1630" y="1237"/>
                    </a:cubicBezTo>
                    <a:cubicBezTo>
                      <a:pt x="2272" y="928"/>
                      <a:pt x="2926" y="690"/>
                      <a:pt x="2926" y="690"/>
                    </a:cubicBezTo>
                    <a:lnTo>
                      <a:pt x="26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30;p36">
                <a:extLst>
                  <a:ext uri="{FF2B5EF4-FFF2-40B4-BE49-F238E27FC236}">
                    <a16:creationId xmlns:a16="http://schemas.microsoft.com/office/drawing/2014/main" id="{3CA95453-D797-4F33-9F91-65097DF0E8C8}"/>
                  </a:ext>
                </a:extLst>
              </p:cNvPr>
              <p:cNvSpPr/>
              <p:nvPr/>
            </p:nvSpPr>
            <p:spPr>
              <a:xfrm>
                <a:off x="6779575" y="2714350"/>
                <a:ext cx="65125" cy="63050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2522" extrusionOk="0">
                    <a:moveTo>
                      <a:pt x="2129" y="0"/>
                    </a:moveTo>
                    <a:cubicBezTo>
                      <a:pt x="2129" y="0"/>
                      <a:pt x="1535" y="464"/>
                      <a:pt x="1023" y="975"/>
                    </a:cubicBezTo>
                    <a:cubicBezTo>
                      <a:pt x="476" y="1498"/>
                      <a:pt x="1" y="2069"/>
                      <a:pt x="1" y="2069"/>
                    </a:cubicBezTo>
                    <a:lnTo>
                      <a:pt x="571" y="2521"/>
                    </a:lnTo>
                    <a:cubicBezTo>
                      <a:pt x="571" y="2521"/>
                      <a:pt x="1023" y="1974"/>
                      <a:pt x="1535" y="1487"/>
                    </a:cubicBezTo>
                    <a:cubicBezTo>
                      <a:pt x="2046" y="999"/>
                      <a:pt x="2605" y="559"/>
                      <a:pt x="2605" y="559"/>
                    </a:cubicBez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31;p36">
                <a:extLst>
                  <a:ext uri="{FF2B5EF4-FFF2-40B4-BE49-F238E27FC236}">
                    <a16:creationId xmlns:a16="http://schemas.microsoft.com/office/drawing/2014/main" id="{0C604FDD-4BCD-4741-A028-219F67DF43BC}"/>
                  </a:ext>
                </a:extLst>
              </p:cNvPr>
              <p:cNvSpPr/>
              <p:nvPr/>
            </p:nvSpPr>
            <p:spPr>
              <a:xfrm>
                <a:off x="6723675" y="2793725"/>
                <a:ext cx="4967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2902" extrusionOk="0">
                    <a:moveTo>
                      <a:pt x="1392" y="0"/>
                    </a:moveTo>
                    <a:cubicBezTo>
                      <a:pt x="1392" y="0"/>
                      <a:pt x="976" y="619"/>
                      <a:pt x="619" y="1285"/>
                    </a:cubicBezTo>
                    <a:cubicBezTo>
                      <a:pt x="263" y="1939"/>
                      <a:pt x="1" y="2640"/>
                      <a:pt x="1" y="2640"/>
                    </a:cubicBezTo>
                    <a:lnTo>
                      <a:pt x="667" y="2902"/>
                    </a:lnTo>
                    <a:cubicBezTo>
                      <a:pt x="667" y="2902"/>
                      <a:pt x="917" y="2248"/>
                      <a:pt x="1261" y="1629"/>
                    </a:cubicBezTo>
                    <a:cubicBezTo>
                      <a:pt x="1594" y="999"/>
                      <a:pt x="1987" y="416"/>
                      <a:pt x="1987" y="416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32;p36">
                <a:extLst>
                  <a:ext uri="{FF2B5EF4-FFF2-40B4-BE49-F238E27FC236}">
                    <a16:creationId xmlns:a16="http://schemas.microsoft.com/office/drawing/2014/main" id="{343CB916-95E2-42B6-92C1-0CF5BBA70119}"/>
                  </a:ext>
                </a:extLst>
              </p:cNvPr>
              <p:cNvSpPr/>
              <p:nvPr/>
            </p:nvSpPr>
            <p:spPr>
              <a:xfrm>
                <a:off x="6699600" y="2891825"/>
                <a:ext cx="30350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976" extrusionOk="0">
                    <a:moveTo>
                      <a:pt x="512" y="1"/>
                    </a:moveTo>
                    <a:cubicBezTo>
                      <a:pt x="512" y="1"/>
                      <a:pt x="310" y="714"/>
                      <a:pt x="179" y="1463"/>
                    </a:cubicBezTo>
                    <a:cubicBezTo>
                      <a:pt x="120" y="1832"/>
                      <a:pt x="60" y="2201"/>
                      <a:pt x="36" y="2474"/>
                    </a:cubicBezTo>
                    <a:cubicBezTo>
                      <a:pt x="13" y="2748"/>
                      <a:pt x="1" y="2926"/>
                      <a:pt x="1" y="2926"/>
                    </a:cubicBezTo>
                    <a:lnTo>
                      <a:pt x="726" y="2974"/>
                    </a:lnTo>
                    <a:cubicBezTo>
                      <a:pt x="726" y="2975"/>
                      <a:pt x="726" y="2976"/>
                      <a:pt x="726" y="2976"/>
                    </a:cubicBezTo>
                    <a:cubicBezTo>
                      <a:pt x="728" y="2976"/>
                      <a:pt x="740" y="2803"/>
                      <a:pt x="774" y="2545"/>
                    </a:cubicBezTo>
                    <a:cubicBezTo>
                      <a:pt x="797" y="2284"/>
                      <a:pt x="845" y="1939"/>
                      <a:pt x="904" y="1582"/>
                    </a:cubicBezTo>
                    <a:cubicBezTo>
                      <a:pt x="1023" y="881"/>
                      <a:pt x="1214" y="215"/>
                      <a:pt x="1214" y="215"/>
                    </a:cubicBez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33;p36">
                <a:extLst>
                  <a:ext uri="{FF2B5EF4-FFF2-40B4-BE49-F238E27FC236}">
                    <a16:creationId xmlns:a16="http://schemas.microsoft.com/office/drawing/2014/main" id="{AF4A5BB6-BCBD-4CD1-8853-0ECF24F821DE}"/>
                  </a:ext>
                </a:extLst>
              </p:cNvPr>
              <p:cNvSpPr/>
              <p:nvPr/>
            </p:nvSpPr>
            <p:spPr>
              <a:xfrm>
                <a:off x="6698700" y="2999150"/>
                <a:ext cx="279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974" extrusionOk="0">
                    <a:moveTo>
                      <a:pt x="726" y="1"/>
                    </a:moveTo>
                    <a:lnTo>
                      <a:pt x="1" y="36"/>
                    </a:lnTo>
                    <a:cubicBezTo>
                      <a:pt x="13" y="36"/>
                      <a:pt x="37" y="786"/>
                      <a:pt x="132" y="1523"/>
                    </a:cubicBezTo>
                    <a:cubicBezTo>
                      <a:pt x="239" y="2272"/>
                      <a:pt x="417" y="2974"/>
                      <a:pt x="417" y="2974"/>
                    </a:cubicBezTo>
                    <a:lnTo>
                      <a:pt x="1119" y="2795"/>
                    </a:lnTo>
                    <a:cubicBezTo>
                      <a:pt x="1119" y="2795"/>
                      <a:pt x="940" y="2117"/>
                      <a:pt x="845" y="1416"/>
                    </a:cubicBezTo>
                    <a:cubicBezTo>
                      <a:pt x="738" y="714"/>
                      <a:pt x="726" y="1"/>
                      <a:pt x="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34;p36">
                <a:extLst>
                  <a:ext uri="{FF2B5EF4-FFF2-40B4-BE49-F238E27FC236}">
                    <a16:creationId xmlns:a16="http://schemas.microsoft.com/office/drawing/2014/main" id="{79AC4206-6004-4D26-AFE1-9A4512305623}"/>
                  </a:ext>
                </a:extLst>
              </p:cNvPr>
              <p:cNvSpPr/>
              <p:nvPr/>
            </p:nvSpPr>
            <p:spPr>
              <a:xfrm>
                <a:off x="6719225" y="3101125"/>
                <a:ext cx="47900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915" extrusionOk="0">
                    <a:moveTo>
                      <a:pt x="678" y="1"/>
                    </a:moveTo>
                    <a:lnTo>
                      <a:pt x="1" y="250"/>
                    </a:lnTo>
                    <a:cubicBezTo>
                      <a:pt x="1" y="250"/>
                      <a:pt x="250" y="952"/>
                      <a:pt x="571" y="1618"/>
                    </a:cubicBezTo>
                    <a:cubicBezTo>
                      <a:pt x="904" y="2272"/>
                      <a:pt x="1309" y="2914"/>
                      <a:pt x="1309" y="2914"/>
                    </a:cubicBezTo>
                    <a:lnTo>
                      <a:pt x="1915" y="2534"/>
                    </a:lnTo>
                    <a:cubicBezTo>
                      <a:pt x="1915" y="2534"/>
                      <a:pt x="1546" y="1939"/>
                      <a:pt x="1225" y="1297"/>
                    </a:cubicBezTo>
                    <a:cubicBezTo>
                      <a:pt x="916" y="655"/>
                      <a:pt x="678" y="1"/>
                      <a:pt x="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35;p36">
                <a:extLst>
                  <a:ext uri="{FF2B5EF4-FFF2-40B4-BE49-F238E27FC236}">
                    <a16:creationId xmlns:a16="http://schemas.microsoft.com/office/drawing/2014/main" id="{9C2083E4-77E5-4D41-9543-506D26ABDDB3}"/>
                  </a:ext>
                </a:extLst>
              </p:cNvPr>
              <p:cNvSpPr/>
              <p:nvPr/>
            </p:nvSpPr>
            <p:spPr>
              <a:xfrm>
                <a:off x="6771550" y="3191200"/>
                <a:ext cx="6335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82" extrusionOk="0">
                    <a:moveTo>
                      <a:pt x="583" y="1"/>
                    </a:moveTo>
                    <a:lnTo>
                      <a:pt x="1" y="441"/>
                    </a:lnTo>
                    <a:cubicBezTo>
                      <a:pt x="1" y="441"/>
                      <a:pt x="452" y="1036"/>
                      <a:pt x="964" y="1571"/>
                    </a:cubicBezTo>
                    <a:cubicBezTo>
                      <a:pt x="1499" y="2106"/>
                      <a:pt x="2070" y="2581"/>
                      <a:pt x="2070" y="2581"/>
                    </a:cubicBezTo>
                    <a:lnTo>
                      <a:pt x="2534" y="2034"/>
                    </a:lnTo>
                    <a:cubicBezTo>
                      <a:pt x="2534" y="2034"/>
                      <a:pt x="1975" y="1583"/>
                      <a:pt x="1499" y="1071"/>
                    </a:cubicBezTo>
                    <a:cubicBezTo>
                      <a:pt x="1011" y="560"/>
                      <a:pt x="583" y="1"/>
                      <a:pt x="5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36;p36">
                <a:extLst>
                  <a:ext uri="{FF2B5EF4-FFF2-40B4-BE49-F238E27FC236}">
                    <a16:creationId xmlns:a16="http://schemas.microsoft.com/office/drawing/2014/main" id="{28AA3238-FCE7-4E88-9507-6887E3DC844D}"/>
                  </a:ext>
                </a:extLst>
              </p:cNvPr>
              <p:cNvSpPr/>
              <p:nvPr/>
            </p:nvSpPr>
            <p:spPr>
              <a:xfrm>
                <a:off x="6850625" y="3262550"/>
                <a:ext cx="725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987" extrusionOk="0">
                    <a:moveTo>
                      <a:pt x="417" y="1"/>
                    </a:moveTo>
                    <a:lnTo>
                      <a:pt x="1" y="596"/>
                    </a:lnTo>
                    <a:cubicBezTo>
                      <a:pt x="1" y="596"/>
                      <a:pt x="607" y="1024"/>
                      <a:pt x="1285" y="1369"/>
                    </a:cubicBezTo>
                    <a:cubicBezTo>
                      <a:pt x="1939" y="1702"/>
                      <a:pt x="2641" y="1987"/>
                      <a:pt x="2641" y="1987"/>
                    </a:cubicBezTo>
                    <a:lnTo>
                      <a:pt x="2902" y="1321"/>
                    </a:lnTo>
                    <a:cubicBezTo>
                      <a:pt x="2902" y="1321"/>
                      <a:pt x="2248" y="1047"/>
                      <a:pt x="1618" y="726"/>
                    </a:cubicBezTo>
                    <a:cubicBezTo>
                      <a:pt x="1000" y="393"/>
                      <a:pt x="417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37;p36">
                <a:extLst>
                  <a:ext uri="{FF2B5EF4-FFF2-40B4-BE49-F238E27FC236}">
                    <a16:creationId xmlns:a16="http://schemas.microsoft.com/office/drawing/2014/main" id="{B32D77C4-809C-4B5C-87E6-3AD796E63A6C}"/>
                  </a:ext>
                </a:extLst>
              </p:cNvPr>
              <p:cNvSpPr/>
              <p:nvPr/>
            </p:nvSpPr>
            <p:spPr>
              <a:xfrm>
                <a:off x="6948750" y="3305975"/>
                <a:ext cx="7492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237" extrusionOk="0">
                    <a:moveTo>
                      <a:pt x="214" y="0"/>
                    </a:moveTo>
                    <a:lnTo>
                      <a:pt x="0" y="702"/>
                    </a:lnTo>
                    <a:cubicBezTo>
                      <a:pt x="0" y="702"/>
                      <a:pt x="179" y="761"/>
                      <a:pt x="452" y="821"/>
                    </a:cubicBezTo>
                    <a:cubicBezTo>
                      <a:pt x="714" y="892"/>
                      <a:pt x="1094" y="963"/>
                      <a:pt x="1451" y="1035"/>
                    </a:cubicBezTo>
                    <a:cubicBezTo>
                      <a:pt x="2200" y="1189"/>
                      <a:pt x="2949" y="1237"/>
                      <a:pt x="2949" y="1237"/>
                    </a:cubicBezTo>
                    <a:lnTo>
                      <a:pt x="2997" y="500"/>
                    </a:lnTo>
                    <a:cubicBezTo>
                      <a:pt x="2997" y="500"/>
                      <a:pt x="2295" y="464"/>
                      <a:pt x="1594" y="321"/>
                    </a:cubicBezTo>
                    <a:cubicBezTo>
                      <a:pt x="1249" y="262"/>
                      <a:pt x="892" y="191"/>
                      <a:pt x="642" y="119"/>
                    </a:cubicBezTo>
                    <a:cubicBezTo>
                      <a:pt x="393" y="60"/>
                      <a:pt x="214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38;p36">
                <a:extLst>
                  <a:ext uri="{FF2B5EF4-FFF2-40B4-BE49-F238E27FC236}">
                    <a16:creationId xmlns:a16="http://schemas.microsoft.com/office/drawing/2014/main" id="{98AF9841-AC3A-4190-A818-F062CA017092}"/>
                  </a:ext>
                </a:extLst>
              </p:cNvPr>
              <p:cNvSpPr/>
              <p:nvPr/>
            </p:nvSpPr>
            <p:spPr>
              <a:xfrm>
                <a:off x="7056375" y="3310125"/>
                <a:ext cx="7435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07" extrusionOk="0">
                    <a:moveTo>
                      <a:pt x="2795" y="1"/>
                    </a:moveTo>
                    <a:cubicBezTo>
                      <a:pt x="2795" y="1"/>
                      <a:pt x="2105" y="179"/>
                      <a:pt x="1403" y="262"/>
                    </a:cubicBezTo>
                    <a:cubicBezTo>
                      <a:pt x="714" y="369"/>
                      <a:pt x="0" y="381"/>
                      <a:pt x="0" y="381"/>
                    </a:cubicBezTo>
                    <a:lnTo>
                      <a:pt x="12" y="1107"/>
                    </a:lnTo>
                    <a:cubicBezTo>
                      <a:pt x="12" y="1107"/>
                      <a:pt x="749" y="1095"/>
                      <a:pt x="1498" y="988"/>
                    </a:cubicBezTo>
                    <a:cubicBezTo>
                      <a:pt x="2260" y="869"/>
                      <a:pt x="2973" y="690"/>
                      <a:pt x="2973" y="690"/>
                    </a:cubicBez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39;p36">
                <a:extLst>
                  <a:ext uri="{FF2B5EF4-FFF2-40B4-BE49-F238E27FC236}">
                    <a16:creationId xmlns:a16="http://schemas.microsoft.com/office/drawing/2014/main" id="{1F74CEDA-F286-4D54-8D6C-A30F242406C0}"/>
                  </a:ext>
                </a:extLst>
              </p:cNvPr>
              <p:cNvSpPr/>
              <p:nvPr/>
            </p:nvSpPr>
            <p:spPr>
              <a:xfrm>
                <a:off x="7157750" y="3270000"/>
                <a:ext cx="7315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80" extrusionOk="0">
                    <a:moveTo>
                      <a:pt x="2545" y="0"/>
                    </a:moveTo>
                    <a:lnTo>
                      <a:pt x="2165" y="214"/>
                    </a:lnTo>
                    <a:cubicBezTo>
                      <a:pt x="1951" y="357"/>
                      <a:pt x="1629" y="512"/>
                      <a:pt x="1308" y="666"/>
                    </a:cubicBezTo>
                    <a:cubicBezTo>
                      <a:pt x="666" y="975"/>
                      <a:pt x="0" y="1201"/>
                      <a:pt x="0" y="1201"/>
                    </a:cubicBezTo>
                    <a:lnTo>
                      <a:pt x="238" y="1879"/>
                    </a:lnTo>
                    <a:cubicBezTo>
                      <a:pt x="238" y="1879"/>
                      <a:pt x="940" y="1630"/>
                      <a:pt x="1606" y="1320"/>
                    </a:cubicBezTo>
                    <a:cubicBezTo>
                      <a:pt x="1962" y="1166"/>
                      <a:pt x="2284" y="987"/>
                      <a:pt x="2521" y="857"/>
                    </a:cubicBezTo>
                    <a:cubicBezTo>
                      <a:pt x="2759" y="726"/>
                      <a:pt x="2926" y="619"/>
                      <a:pt x="2926" y="619"/>
                    </a:cubicBezTo>
                    <a:lnTo>
                      <a:pt x="25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40;p36">
                <a:extLst>
                  <a:ext uri="{FF2B5EF4-FFF2-40B4-BE49-F238E27FC236}">
                    <a16:creationId xmlns:a16="http://schemas.microsoft.com/office/drawing/2014/main" id="{251ECC58-B1DF-46CE-B094-83D17CBBBC12}"/>
                  </a:ext>
                </a:extLst>
              </p:cNvPr>
              <p:cNvSpPr/>
              <p:nvPr/>
            </p:nvSpPr>
            <p:spPr>
              <a:xfrm>
                <a:off x="7248725" y="3202500"/>
                <a:ext cx="6482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534" extrusionOk="0">
                    <a:moveTo>
                      <a:pt x="2034" y="1"/>
                    </a:moveTo>
                    <a:cubicBezTo>
                      <a:pt x="2034" y="1"/>
                      <a:pt x="1582" y="536"/>
                      <a:pt x="1070" y="1035"/>
                    </a:cubicBezTo>
                    <a:cubicBezTo>
                      <a:pt x="571" y="1523"/>
                      <a:pt x="0" y="1951"/>
                      <a:pt x="0" y="1951"/>
                    </a:cubicBezTo>
                    <a:lnTo>
                      <a:pt x="452" y="2534"/>
                    </a:lnTo>
                    <a:cubicBezTo>
                      <a:pt x="452" y="2534"/>
                      <a:pt x="1047" y="2082"/>
                      <a:pt x="1582" y="1571"/>
                    </a:cubicBezTo>
                    <a:cubicBezTo>
                      <a:pt x="2117" y="1047"/>
                      <a:pt x="2593" y="476"/>
                      <a:pt x="2593" y="476"/>
                    </a:cubicBez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41;p36">
                <a:extLst>
                  <a:ext uri="{FF2B5EF4-FFF2-40B4-BE49-F238E27FC236}">
                    <a16:creationId xmlns:a16="http://schemas.microsoft.com/office/drawing/2014/main" id="{D7474F43-1E43-4FF8-A554-253102B04BEC}"/>
                  </a:ext>
                </a:extLst>
              </p:cNvPr>
              <p:cNvSpPr/>
              <p:nvPr/>
            </p:nvSpPr>
            <p:spPr>
              <a:xfrm>
                <a:off x="7319475" y="3114500"/>
                <a:ext cx="499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903" extrusionOk="0">
                    <a:moveTo>
                      <a:pt x="1332" y="1"/>
                    </a:moveTo>
                    <a:lnTo>
                      <a:pt x="1333" y="1"/>
                    </a:lnTo>
                    <a:lnTo>
                      <a:pt x="1333" y="1"/>
                    </a:lnTo>
                    <a:cubicBezTo>
                      <a:pt x="1333" y="1"/>
                      <a:pt x="1333" y="1"/>
                      <a:pt x="1332" y="1"/>
                    </a:cubicBezTo>
                    <a:close/>
                    <a:moveTo>
                      <a:pt x="1333" y="1"/>
                    </a:moveTo>
                    <a:cubicBezTo>
                      <a:pt x="1341" y="9"/>
                      <a:pt x="1282" y="174"/>
                      <a:pt x="1166" y="417"/>
                    </a:cubicBezTo>
                    <a:cubicBezTo>
                      <a:pt x="1071" y="655"/>
                      <a:pt x="904" y="988"/>
                      <a:pt x="738" y="1285"/>
                    </a:cubicBezTo>
                    <a:cubicBezTo>
                      <a:pt x="417" y="1903"/>
                      <a:pt x="0" y="2486"/>
                      <a:pt x="0" y="2486"/>
                    </a:cubicBezTo>
                    <a:lnTo>
                      <a:pt x="595" y="2902"/>
                    </a:lnTo>
                    <a:cubicBezTo>
                      <a:pt x="595" y="2902"/>
                      <a:pt x="1023" y="2284"/>
                      <a:pt x="1368" y="1630"/>
                    </a:cubicBezTo>
                    <a:cubicBezTo>
                      <a:pt x="1546" y="1309"/>
                      <a:pt x="1701" y="964"/>
                      <a:pt x="1820" y="714"/>
                    </a:cubicBezTo>
                    <a:cubicBezTo>
                      <a:pt x="1939" y="465"/>
                      <a:pt x="1998" y="286"/>
                      <a:pt x="1998" y="286"/>
                    </a:cubicBez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2;p36">
                <a:extLst>
                  <a:ext uri="{FF2B5EF4-FFF2-40B4-BE49-F238E27FC236}">
                    <a16:creationId xmlns:a16="http://schemas.microsoft.com/office/drawing/2014/main" id="{2F1977E2-73FA-4E6C-9549-4DF5B31B63C9}"/>
                  </a:ext>
                </a:extLst>
              </p:cNvPr>
              <p:cNvSpPr/>
              <p:nvPr/>
            </p:nvSpPr>
            <p:spPr>
              <a:xfrm>
                <a:off x="7364375" y="3014600"/>
                <a:ext cx="30925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975" extrusionOk="0">
                    <a:moveTo>
                      <a:pt x="500" y="1"/>
                    </a:moveTo>
                    <a:cubicBezTo>
                      <a:pt x="499" y="1"/>
                      <a:pt x="463" y="708"/>
                      <a:pt x="321" y="1392"/>
                    </a:cubicBezTo>
                    <a:cubicBezTo>
                      <a:pt x="202" y="2094"/>
                      <a:pt x="0" y="2760"/>
                      <a:pt x="0" y="2760"/>
                    </a:cubicBezTo>
                    <a:lnTo>
                      <a:pt x="702" y="2974"/>
                    </a:lnTo>
                    <a:cubicBezTo>
                      <a:pt x="702" y="2974"/>
                      <a:pt x="916" y="2261"/>
                      <a:pt x="1035" y="1535"/>
                    </a:cubicBezTo>
                    <a:cubicBezTo>
                      <a:pt x="1177" y="798"/>
                      <a:pt x="1237" y="60"/>
                      <a:pt x="1237" y="60"/>
                    </a:cubicBezTo>
                    <a:lnTo>
                      <a:pt x="500" y="1"/>
                    </a:lnTo>
                    <a:cubicBezTo>
                      <a:pt x="500" y="1"/>
                      <a:pt x="500" y="1"/>
                      <a:pt x="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43;p36">
                <a:extLst>
                  <a:ext uri="{FF2B5EF4-FFF2-40B4-BE49-F238E27FC236}">
                    <a16:creationId xmlns:a16="http://schemas.microsoft.com/office/drawing/2014/main" id="{CC3B66D3-D68A-4AEF-B5A2-56BA418D75CA}"/>
                  </a:ext>
                </a:extLst>
              </p:cNvPr>
              <p:cNvSpPr/>
              <p:nvPr/>
            </p:nvSpPr>
            <p:spPr>
              <a:xfrm>
                <a:off x="7378050" y="2907575"/>
                <a:ext cx="27075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962" extrusionOk="0">
                    <a:moveTo>
                      <a:pt x="393" y="0"/>
                    </a:moveTo>
                    <a:cubicBezTo>
                      <a:pt x="390" y="0"/>
                      <a:pt x="343" y="187"/>
                      <a:pt x="286" y="441"/>
                    </a:cubicBezTo>
                    <a:cubicBezTo>
                      <a:pt x="226" y="714"/>
                      <a:pt x="167" y="1083"/>
                      <a:pt x="119" y="1452"/>
                    </a:cubicBezTo>
                    <a:cubicBezTo>
                      <a:pt x="12" y="2201"/>
                      <a:pt x="0" y="2938"/>
                      <a:pt x="0" y="2938"/>
                    </a:cubicBezTo>
                    <a:lnTo>
                      <a:pt x="726" y="2962"/>
                    </a:lnTo>
                    <a:cubicBezTo>
                      <a:pt x="726" y="2962"/>
                      <a:pt x="749" y="2248"/>
                      <a:pt x="833" y="1547"/>
                    </a:cubicBezTo>
                    <a:cubicBezTo>
                      <a:pt x="880" y="1190"/>
                      <a:pt x="940" y="845"/>
                      <a:pt x="999" y="595"/>
                    </a:cubicBezTo>
                    <a:cubicBezTo>
                      <a:pt x="1059" y="346"/>
                      <a:pt x="1082" y="167"/>
                      <a:pt x="1082" y="167"/>
                    </a:cubicBezTo>
                    <a:lnTo>
                      <a:pt x="393" y="1"/>
                    </a:lnTo>
                    <a:cubicBezTo>
                      <a:pt x="393" y="1"/>
                      <a:pt x="3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44;p36">
                <a:extLst>
                  <a:ext uri="{FF2B5EF4-FFF2-40B4-BE49-F238E27FC236}">
                    <a16:creationId xmlns:a16="http://schemas.microsoft.com/office/drawing/2014/main" id="{A4BC764B-6617-4E64-85C1-4A6342DC06E1}"/>
                  </a:ext>
                </a:extLst>
              </p:cNvPr>
              <p:cNvSpPr/>
              <p:nvPr/>
            </p:nvSpPr>
            <p:spPr>
              <a:xfrm>
                <a:off x="7397075" y="2806800"/>
                <a:ext cx="47600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926" extrusionOk="0">
                    <a:moveTo>
                      <a:pt x="1273" y="0"/>
                    </a:moveTo>
                    <a:cubicBezTo>
                      <a:pt x="1273" y="0"/>
                      <a:pt x="880" y="643"/>
                      <a:pt x="559" y="1309"/>
                    </a:cubicBezTo>
                    <a:cubicBezTo>
                      <a:pt x="238" y="1975"/>
                      <a:pt x="0" y="2688"/>
                      <a:pt x="0" y="2688"/>
                    </a:cubicBezTo>
                    <a:lnTo>
                      <a:pt x="678" y="2926"/>
                    </a:lnTo>
                    <a:cubicBezTo>
                      <a:pt x="702" y="2926"/>
                      <a:pt x="916" y="2260"/>
                      <a:pt x="1237" y="1618"/>
                    </a:cubicBezTo>
                    <a:cubicBezTo>
                      <a:pt x="1534" y="988"/>
                      <a:pt x="1903" y="393"/>
                      <a:pt x="1903" y="393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45;p36">
                <a:extLst>
                  <a:ext uri="{FF2B5EF4-FFF2-40B4-BE49-F238E27FC236}">
                    <a16:creationId xmlns:a16="http://schemas.microsoft.com/office/drawing/2014/main" id="{3FBCB2FD-8CAC-46F2-A3E9-75DA64137331}"/>
                  </a:ext>
                </a:extLst>
              </p:cNvPr>
              <p:cNvSpPr/>
              <p:nvPr/>
            </p:nvSpPr>
            <p:spPr>
              <a:xfrm>
                <a:off x="7449100" y="2724150"/>
                <a:ext cx="6275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605" extrusionOk="0">
                    <a:moveTo>
                      <a:pt x="2034" y="0"/>
                    </a:moveTo>
                    <a:cubicBezTo>
                      <a:pt x="2034" y="0"/>
                      <a:pt x="1475" y="488"/>
                      <a:pt x="964" y="1035"/>
                    </a:cubicBezTo>
                    <a:cubicBezTo>
                      <a:pt x="440" y="1570"/>
                      <a:pt x="0" y="2165"/>
                      <a:pt x="0" y="2165"/>
                    </a:cubicBezTo>
                    <a:lnTo>
                      <a:pt x="583" y="2605"/>
                    </a:lnTo>
                    <a:cubicBezTo>
                      <a:pt x="583" y="2605"/>
                      <a:pt x="1011" y="2046"/>
                      <a:pt x="1487" y="1535"/>
                    </a:cubicBezTo>
                    <a:cubicBezTo>
                      <a:pt x="1963" y="999"/>
                      <a:pt x="2510" y="559"/>
                      <a:pt x="2510" y="559"/>
                    </a:cubicBez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46;p36">
                <a:extLst>
                  <a:ext uri="{FF2B5EF4-FFF2-40B4-BE49-F238E27FC236}">
                    <a16:creationId xmlns:a16="http://schemas.microsoft.com/office/drawing/2014/main" id="{F281CC8F-7142-49BA-8AC7-007334926FAD}"/>
                  </a:ext>
                </a:extLst>
              </p:cNvPr>
              <p:cNvSpPr/>
              <p:nvPr/>
            </p:nvSpPr>
            <p:spPr>
              <a:xfrm>
                <a:off x="7527575" y="2667075"/>
                <a:ext cx="719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022" extrusionOk="0">
                    <a:moveTo>
                      <a:pt x="2593" y="0"/>
                    </a:moveTo>
                    <a:cubicBezTo>
                      <a:pt x="2593" y="0"/>
                      <a:pt x="1916" y="286"/>
                      <a:pt x="1261" y="642"/>
                    </a:cubicBezTo>
                    <a:cubicBezTo>
                      <a:pt x="607" y="999"/>
                      <a:pt x="1" y="1427"/>
                      <a:pt x="1" y="1427"/>
                    </a:cubicBezTo>
                    <a:lnTo>
                      <a:pt x="417" y="2022"/>
                    </a:lnTo>
                    <a:cubicBezTo>
                      <a:pt x="417" y="2022"/>
                      <a:pt x="988" y="1618"/>
                      <a:pt x="1606" y="1285"/>
                    </a:cubicBezTo>
                    <a:cubicBezTo>
                      <a:pt x="2225" y="940"/>
                      <a:pt x="2879" y="666"/>
                      <a:pt x="2879" y="666"/>
                    </a:cubicBezTo>
                    <a:lnTo>
                      <a:pt x="25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47;p36">
                <a:extLst>
                  <a:ext uri="{FF2B5EF4-FFF2-40B4-BE49-F238E27FC236}">
                    <a16:creationId xmlns:a16="http://schemas.microsoft.com/office/drawing/2014/main" id="{DB97D892-6C0E-4A78-9312-E52C54ABAE57}"/>
                  </a:ext>
                </a:extLst>
              </p:cNvPr>
              <p:cNvSpPr/>
              <p:nvPr/>
            </p:nvSpPr>
            <p:spPr>
              <a:xfrm>
                <a:off x="7625700" y="2641500"/>
                <a:ext cx="743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50" extrusionOk="0">
                    <a:moveTo>
                      <a:pt x="2914" y="0"/>
                    </a:moveTo>
                    <a:cubicBezTo>
                      <a:pt x="2914" y="0"/>
                      <a:pt x="2735" y="12"/>
                      <a:pt x="2450" y="48"/>
                    </a:cubicBezTo>
                    <a:cubicBezTo>
                      <a:pt x="2165" y="72"/>
                      <a:pt x="1808" y="131"/>
                      <a:pt x="1439" y="191"/>
                    </a:cubicBezTo>
                    <a:cubicBezTo>
                      <a:pt x="714" y="322"/>
                      <a:pt x="0" y="548"/>
                      <a:pt x="0" y="548"/>
                    </a:cubicBezTo>
                    <a:lnTo>
                      <a:pt x="202" y="1249"/>
                    </a:lnTo>
                    <a:cubicBezTo>
                      <a:pt x="202" y="1249"/>
                      <a:pt x="868" y="1035"/>
                      <a:pt x="1570" y="904"/>
                    </a:cubicBezTo>
                    <a:cubicBezTo>
                      <a:pt x="1915" y="845"/>
                      <a:pt x="2260" y="797"/>
                      <a:pt x="2521" y="773"/>
                    </a:cubicBezTo>
                    <a:cubicBezTo>
                      <a:pt x="2783" y="738"/>
                      <a:pt x="2973" y="726"/>
                      <a:pt x="2973" y="726"/>
                    </a:cubicBezTo>
                    <a:lnTo>
                      <a:pt x="2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48;p36">
                <a:extLst>
                  <a:ext uri="{FF2B5EF4-FFF2-40B4-BE49-F238E27FC236}">
                    <a16:creationId xmlns:a16="http://schemas.microsoft.com/office/drawing/2014/main" id="{758251B1-944F-4484-8AAD-67FE61EE9F0E}"/>
                  </a:ext>
                </a:extLst>
              </p:cNvPr>
              <p:cNvSpPr/>
              <p:nvPr/>
            </p:nvSpPr>
            <p:spPr>
              <a:xfrm>
                <a:off x="7732125" y="2640300"/>
                <a:ext cx="74350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084" extrusionOk="0">
                    <a:moveTo>
                      <a:pt x="24" y="1"/>
                    </a:moveTo>
                    <a:lnTo>
                      <a:pt x="1" y="726"/>
                    </a:lnTo>
                    <a:cubicBezTo>
                      <a:pt x="1" y="726"/>
                      <a:pt x="179" y="726"/>
                      <a:pt x="452" y="750"/>
                    </a:cubicBezTo>
                    <a:cubicBezTo>
                      <a:pt x="714" y="762"/>
                      <a:pt x="1059" y="786"/>
                      <a:pt x="1416" y="833"/>
                    </a:cubicBezTo>
                    <a:cubicBezTo>
                      <a:pt x="2129" y="928"/>
                      <a:pt x="2819" y="1083"/>
                      <a:pt x="2819" y="1083"/>
                    </a:cubicBezTo>
                    <a:lnTo>
                      <a:pt x="2974" y="370"/>
                    </a:lnTo>
                    <a:cubicBezTo>
                      <a:pt x="2974" y="370"/>
                      <a:pt x="2248" y="191"/>
                      <a:pt x="1511" y="108"/>
                    </a:cubicBezTo>
                    <a:cubicBezTo>
                      <a:pt x="1130" y="60"/>
                      <a:pt x="762" y="37"/>
                      <a:pt x="476" y="13"/>
                    </a:cubicBezTo>
                    <a:cubicBezTo>
                      <a:pt x="203" y="1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49;p36">
                <a:extLst>
                  <a:ext uri="{FF2B5EF4-FFF2-40B4-BE49-F238E27FC236}">
                    <a16:creationId xmlns:a16="http://schemas.microsoft.com/office/drawing/2014/main" id="{778D8600-41D1-482F-BF23-736C935DF3E1}"/>
                  </a:ext>
                </a:extLst>
              </p:cNvPr>
              <p:cNvSpPr/>
              <p:nvPr/>
            </p:nvSpPr>
            <p:spPr>
              <a:xfrm>
                <a:off x="7834100" y="2659350"/>
                <a:ext cx="731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91" extrusionOk="0">
                    <a:moveTo>
                      <a:pt x="238" y="0"/>
                    </a:moveTo>
                    <a:lnTo>
                      <a:pt x="1" y="678"/>
                    </a:lnTo>
                    <a:cubicBezTo>
                      <a:pt x="1" y="678"/>
                      <a:pt x="667" y="904"/>
                      <a:pt x="1309" y="1213"/>
                    </a:cubicBezTo>
                    <a:cubicBezTo>
                      <a:pt x="1951" y="1510"/>
                      <a:pt x="2557" y="1891"/>
                      <a:pt x="2557" y="1891"/>
                    </a:cubicBezTo>
                    <a:lnTo>
                      <a:pt x="2926" y="1261"/>
                    </a:lnTo>
                    <a:cubicBezTo>
                      <a:pt x="2926" y="1261"/>
                      <a:pt x="2284" y="868"/>
                      <a:pt x="1618" y="559"/>
                    </a:cubicBezTo>
                    <a:cubicBezTo>
                      <a:pt x="952" y="238"/>
                      <a:pt x="238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50;p36">
                <a:extLst>
                  <a:ext uri="{FF2B5EF4-FFF2-40B4-BE49-F238E27FC236}">
                    <a16:creationId xmlns:a16="http://schemas.microsoft.com/office/drawing/2014/main" id="{01B5A8C7-6080-4798-B0CC-76B0CB1A5727}"/>
                  </a:ext>
                </a:extLst>
              </p:cNvPr>
              <p:cNvSpPr/>
              <p:nvPr/>
            </p:nvSpPr>
            <p:spPr>
              <a:xfrm>
                <a:off x="7925075" y="2710475"/>
                <a:ext cx="654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2617" h="2498" extrusionOk="0">
                    <a:moveTo>
                      <a:pt x="429" y="0"/>
                    </a:moveTo>
                    <a:lnTo>
                      <a:pt x="1" y="583"/>
                    </a:lnTo>
                    <a:cubicBezTo>
                      <a:pt x="1" y="583"/>
                      <a:pt x="571" y="999"/>
                      <a:pt x="1083" y="1487"/>
                    </a:cubicBezTo>
                    <a:cubicBezTo>
                      <a:pt x="1606" y="1963"/>
                      <a:pt x="2070" y="2498"/>
                      <a:pt x="2070" y="2498"/>
                    </a:cubicBezTo>
                    <a:lnTo>
                      <a:pt x="2617" y="2022"/>
                    </a:lnTo>
                    <a:cubicBezTo>
                      <a:pt x="2617" y="2022"/>
                      <a:pt x="2129" y="1463"/>
                      <a:pt x="1582" y="952"/>
                    </a:cubicBezTo>
                    <a:cubicBezTo>
                      <a:pt x="1047" y="452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51;p36">
                <a:extLst>
                  <a:ext uri="{FF2B5EF4-FFF2-40B4-BE49-F238E27FC236}">
                    <a16:creationId xmlns:a16="http://schemas.microsoft.com/office/drawing/2014/main" id="{06D7CD0F-C84D-4996-A841-8B0C54223F3B}"/>
                  </a:ext>
                </a:extLst>
              </p:cNvPr>
              <p:cNvSpPr/>
              <p:nvPr/>
            </p:nvSpPr>
            <p:spPr>
              <a:xfrm>
                <a:off x="7996725" y="2788675"/>
                <a:ext cx="51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2867" extrusionOk="0">
                    <a:moveTo>
                      <a:pt x="595" y="0"/>
                    </a:moveTo>
                    <a:lnTo>
                      <a:pt x="0" y="416"/>
                    </a:lnTo>
                    <a:cubicBezTo>
                      <a:pt x="0" y="416"/>
                      <a:pt x="417" y="987"/>
                      <a:pt x="750" y="1605"/>
                    </a:cubicBezTo>
                    <a:cubicBezTo>
                      <a:pt x="1083" y="2212"/>
                      <a:pt x="1368" y="2866"/>
                      <a:pt x="1368" y="2866"/>
                    </a:cubicBezTo>
                    <a:lnTo>
                      <a:pt x="2046" y="2581"/>
                    </a:lnTo>
                    <a:cubicBezTo>
                      <a:pt x="2046" y="2581"/>
                      <a:pt x="1761" y="1903"/>
                      <a:pt x="1392" y="1249"/>
                    </a:cubicBezTo>
                    <a:cubicBezTo>
                      <a:pt x="1023" y="607"/>
                      <a:pt x="595" y="0"/>
                      <a:pt x="5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52;p36">
                <a:extLst>
                  <a:ext uri="{FF2B5EF4-FFF2-40B4-BE49-F238E27FC236}">
                    <a16:creationId xmlns:a16="http://schemas.microsoft.com/office/drawing/2014/main" id="{57DE2837-5D32-4B9D-B867-34EDEF089BD4}"/>
                  </a:ext>
                </a:extLst>
              </p:cNvPr>
              <p:cNvSpPr/>
              <p:nvPr/>
            </p:nvSpPr>
            <p:spPr>
              <a:xfrm>
                <a:off x="8042200" y="2886475"/>
                <a:ext cx="315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974" extrusionOk="0">
                    <a:moveTo>
                      <a:pt x="703" y="1"/>
                    </a:moveTo>
                    <a:lnTo>
                      <a:pt x="1" y="203"/>
                    </a:lnTo>
                    <a:cubicBezTo>
                      <a:pt x="1" y="203"/>
                      <a:pt x="60" y="369"/>
                      <a:pt x="120" y="619"/>
                    </a:cubicBezTo>
                    <a:cubicBezTo>
                      <a:pt x="191" y="869"/>
                      <a:pt x="263" y="1214"/>
                      <a:pt x="346" y="1570"/>
                    </a:cubicBezTo>
                    <a:cubicBezTo>
                      <a:pt x="477" y="2272"/>
                      <a:pt x="536" y="2974"/>
                      <a:pt x="536" y="2974"/>
                    </a:cubicBezTo>
                    <a:lnTo>
                      <a:pt x="1262" y="2914"/>
                    </a:lnTo>
                    <a:cubicBezTo>
                      <a:pt x="1262" y="2914"/>
                      <a:pt x="1202" y="2165"/>
                      <a:pt x="1047" y="1439"/>
                    </a:cubicBezTo>
                    <a:cubicBezTo>
                      <a:pt x="988" y="1071"/>
                      <a:pt x="905" y="714"/>
                      <a:pt x="833" y="441"/>
                    </a:cubicBezTo>
                    <a:cubicBezTo>
                      <a:pt x="762" y="179"/>
                      <a:pt x="703" y="1"/>
                      <a:pt x="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53;p36">
                <a:extLst>
                  <a:ext uri="{FF2B5EF4-FFF2-40B4-BE49-F238E27FC236}">
                    <a16:creationId xmlns:a16="http://schemas.microsoft.com/office/drawing/2014/main" id="{FBBEF012-442F-4510-9850-CE0A4B9D9FB0}"/>
                  </a:ext>
                </a:extLst>
              </p:cNvPr>
              <p:cNvSpPr/>
              <p:nvPr/>
            </p:nvSpPr>
            <p:spPr>
              <a:xfrm>
                <a:off x="8048750" y="2993500"/>
                <a:ext cx="26475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951" extrusionOk="0">
                    <a:moveTo>
                      <a:pt x="334" y="1"/>
                    </a:moveTo>
                    <a:cubicBezTo>
                      <a:pt x="334" y="1"/>
                      <a:pt x="334" y="714"/>
                      <a:pt x="238" y="1404"/>
                    </a:cubicBezTo>
                    <a:cubicBezTo>
                      <a:pt x="167" y="2106"/>
                      <a:pt x="1" y="2795"/>
                      <a:pt x="1" y="2795"/>
                    </a:cubicBezTo>
                    <a:lnTo>
                      <a:pt x="714" y="2950"/>
                    </a:lnTo>
                    <a:lnTo>
                      <a:pt x="714" y="2950"/>
                    </a:lnTo>
                    <a:cubicBezTo>
                      <a:pt x="713" y="2925"/>
                      <a:pt x="871" y="2212"/>
                      <a:pt x="952" y="1499"/>
                    </a:cubicBezTo>
                    <a:cubicBezTo>
                      <a:pt x="1047" y="750"/>
                      <a:pt x="1059" y="13"/>
                      <a:pt x="1059" y="13"/>
                    </a:cubicBezTo>
                    <a:lnTo>
                      <a:pt x="334" y="1"/>
                    </a:lnTo>
                    <a:close/>
                    <a:moveTo>
                      <a:pt x="714" y="2950"/>
                    </a:moveTo>
                    <a:lnTo>
                      <a:pt x="714" y="2950"/>
                    </a:lnTo>
                    <a:cubicBezTo>
                      <a:pt x="714" y="2950"/>
                      <a:pt x="714" y="2950"/>
                      <a:pt x="714" y="2950"/>
                    </a:cubicBezTo>
                    <a:cubicBezTo>
                      <a:pt x="714" y="2950"/>
                      <a:pt x="714" y="2950"/>
                      <a:pt x="714" y="2950"/>
                    </a:cubicBezTo>
                    <a:lnTo>
                      <a:pt x="714" y="29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54;p36">
                <a:extLst>
                  <a:ext uri="{FF2B5EF4-FFF2-40B4-BE49-F238E27FC236}">
                    <a16:creationId xmlns:a16="http://schemas.microsoft.com/office/drawing/2014/main" id="{21F42C08-5D5B-4C1E-A021-C186818E6FCC}"/>
                  </a:ext>
                </a:extLst>
              </p:cNvPr>
              <p:cNvSpPr/>
              <p:nvPr/>
            </p:nvSpPr>
            <p:spPr>
              <a:xfrm>
                <a:off x="8009500" y="3095175"/>
                <a:ext cx="467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927" extrusionOk="0">
                    <a:moveTo>
                      <a:pt x="1190" y="1"/>
                    </a:moveTo>
                    <a:lnTo>
                      <a:pt x="1190" y="1"/>
                    </a:lnTo>
                    <a:lnTo>
                      <a:pt x="1190" y="1"/>
                    </a:lnTo>
                    <a:cubicBezTo>
                      <a:pt x="1190" y="1"/>
                      <a:pt x="1190" y="1"/>
                      <a:pt x="1190" y="1"/>
                    </a:cubicBezTo>
                    <a:close/>
                    <a:moveTo>
                      <a:pt x="1190" y="1"/>
                    </a:moveTo>
                    <a:lnTo>
                      <a:pt x="1190" y="1"/>
                    </a:lnTo>
                    <a:cubicBezTo>
                      <a:pt x="1199" y="8"/>
                      <a:pt x="974" y="670"/>
                      <a:pt x="667" y="1309"/>
                    </a:cubicBezTo>
                    <a:cubicBezTo>
                      <a:pt x="370" y="1951"/>
                      <a:pt x="1" y="2558"/>
                      <a:pt x="1" y="2558"/>
                    </a:cubicBezTo>
                    <a:lnTo>
                      <a:pt x="619" y="2926"/>
                    </a:lnTo>
                    <a:cubicBezTo>
                      <a:pt x="619" y="2926"/>
                      <a:pt x="1012" y="2296"/>
                      <a:pt x="1321" y="1618"/>
                    </a:cubicBezTo>
                    <a:cubicBezTo>
                      <a:pt x="1630" y="952"/>
                      <a:pt x="1868" y="239"/>
                      <a:pt x="1868" y="239"/>
                    </a:cubicBez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55;p36">
                <a:extLst>
                  <a:ext uri="{FF2B5EF4-FFF2-40B4-BE49-F238E27FC236}">
                    <a16:creationId xmlns:a16="http://schemas.microsoft.com/office/drawing/2014/main" id="{022FD87F-4E78-4EF6-AB5B-706D2B17F1F6}"/>
                  </a:ext>
                </a:extLst>
              </p:cNvPr>
              <p:cNvSpPr/>
              <p:nvPr/>
            </p:nvSpPr>
            <p:spPr>
              <a:xfrm>
                <a:off x="7943800" y="3186750"/>
                <a:ext cx="62475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2617" extrusionOk="0">
                    <a:moveTo>
                      <a:pt x="1915" y="1"/>
                    </a:moveTo>
                    <a:cubicBezTo>
                      <a:pt x="1915" y="1"/>
                      <a:pt x="1487" y="559"/>
                      <a:pt x="1012" y="1083"/>
                    </a:cubicBezTo>
                    <a:cubicBezTo>
                      <a:pt x="524" y="1606"/>
                      <a:pt x="1" y="2058"/>
                      <a:pt x="1" y="2058"/>
                    </a:cubicBezTo>
                    <a:lnTo>
                      <a:pt x="476" y="2617"/>
                    </a:lnTo>
                    <a:cubicBezTo>
                      <a:pt x="476" y="2617"/>
                      <a:pt x="1035" y="2117"/>
                      <a:pt x="1547" y="1570"/>
                    </a:cubicBezTo>
                    <a:cubicBezTo>
                      <a:pt x="2046" y="1023"/>
                      <a:pt x="2498" y="429"/>
                      <a:pt x="2498" y="429"/>
                    </a:cubicBez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56;p36">
                <a:extLst>
                  <a:ext uri="{FF2B5EF4-FFF2-40B4-BE49-F238E27FC236}">
                    <a16:creationId xmlns:a16="http://schemas.microsoft.com/office/drawing/2014/main" id="{E556176D-B6FD-48E6-9B99-CEF4B1792D0A}"/>
                  </a:ext>
                </a:extLst>
              </p:cNvPr>
              <p:cNvSpPr/>
              <p:nvPr/>
            </p:nvSpPr>
            <p:spPr>
              <a:xfrm>
                <a:off x="7856400" y="3258400"/>
                <a:ext cx="719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046" extrusionOk="0">
                    <a:moveTo>
                      <a:pt x="2462" y="1"/>
                    </a:moveTo>
                    <a:cubicBezTo>
                      <a:pt x="2450" y="1"/>
                      <a:pt x="1868" y="417"/>
                      <a:pt x="1261" y="762"/>
                    </a:cubicBezTo>
                    <a:cubicBezTo>
                      <a:pt x="655" y="1095"/>
                      <a:pt x="0" y="1380"/>
                      <a:pt x="0" y="1380"/>
                    </a:cubicBezTo>
                    <a:lnTo>
                      <a:pt x="286" y="2046"/>
                    </a:lnTo>
                    <a:cubicBezTo>
                      <a:pt x="286" y="2046"/>
                      <a:pt x="964" y="1772"/>
                      <a:pt x="1618" y="1392"/>
                    </a:cubicBezTo>
                    <a:cubicBezTo>
                      <a:pt x="2272" y="1035"/>
                      <a:pt x="2878" y="595"/>
                      <a:pt x="2878" y="595"/>
                    </a:cubicBezTo>
                    <a:lnTo>
                      <a:pt x="24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57;p36">
                <a:extLst>
                  <a:ext uri="{FF2B5EF4-FFF2-40B4-BE49-F238E27FC236}">
                    <a16:creationId xmlns:a16="http://schemas.microsoft.com/office/drawing/2014/main" id="{1293017E-32DF-4020-9077-57B4B77DA32B}"/>
                  </a:ext>
                </a:extLst>
              </p:cNvPr>
              <p:cNvSpPr/>
              <p:nvPr/>
            </p:nvSpPr>
            <p:spPr>
              <a:xfrm>
                <a:off x="7756500" y="3304475"/>
                <a:ext cx="74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74" extrusionOk="0">
                    <a:moveTo>
                      <a:pt x="2748" y="1"/>
                    </a:moveTo>
                    <a:cubicBezTo>
                      <a:pt x="2748" y="1"/>
                      <a:pt x="2082" y="203"/>
                      <a:pt x="1380" y="334"/>
                    </a:cubicBezTo>
                    <a:cubicBezTo>
                      <a:pt x="690" y="488"/>
                      <a:pt x="1" y="548"/>
                      <a:pt x="1" y="548"/>
                    </a:cubicBezTo>
                    <a:lnTo>
                      <a:pt x="60" y="1273"/>
                    </a:lnTo>
                    <a:cubicBezTo>
                      <a:pt x="60" y="1273"/>
                      <a:pt x="798" y="1214"/>
                      <a:pt x="1523" y="1071"/>
                    </a:cubicBezTo>
                    <a:cubicBezTo>
                      <a:pt x="2260" y="940"/>
                      <a:pt x="2974" y="702"/>
                      <a:pt x="2974" y="702"/>
                    </a:cubicBez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58;p36">
                <a:extLst>
                  <a:ext uri="{FF2B5EF4-FFF2-40B4-BE49-F238E27FC236}">
                    <a16:creationId xmlns:a16="http://schemas.microsoft.com/office/drawing/2014/main" id="{AF4770ED-3CC5-4091-AA60-D5EE612EF3EE}"/>
                  </a:ext>
                </a:extLst>
              </p:cNvPr>
              <p:cNvSpPr/>
              <p:nvPr/>
            </p:nvSpPr>
            <p:spPr>
              <a:xfrm>
                <a:off x="7649475" y="3319350"/>
                <a:ext cx="743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059" extrusionOk="0">
                    <a:moveTo>
                      <a:pt x="2974" y="0"/>
                    </a:moveTo>
                    <a:cubicBezTo>
                      <a:pt x="2974" y="0"/>
                      <a:pt x="2224" y="0"/>
                      <a:pt x="1487" y="84"/>
                    </a:cubicBezTo>
                    <a:cubicBezTo>
                      <a:pt x="1095" y="131"/>
                      <a:pt x="726" y="191"/>
                      <a:pt x="453" y="250"/>
                    </a:cubicBezTo>
                    <a:cubicBezTo>
                      <a:pt x="191" y="310"/>
                      <a:pt x="1" y="345"/>
                      <a:pt x="1" y="345"/>
                    </a:cubicBezTo>
                    <a:lnTo>
                      <a:pt x="155" y="1059"/>
                    </a:lnTo>
                    <a:cubicBezTo>
                      <a:pt x="155" y="1059"/>
                      <a:pt x="334" y="1011"/>
                      <a:pt x="595" y="964"/>
                    </a:cubicBezTo>
                    <a:cubicBezTo>
                      <a:pt x="845" y="916"/>
                      <a:pt x="1202" y="857"/>
                      <a:pt x="1558" y="821"/>
                    </a:cubicBezTo>
                    <a:cubicBezTo>
                      <a:pt x="2260" y="726"/>
                      <a:pt x="2974" y="726"/>
                      <a:pt x="2974" y="726"/>
                    </a:cubicBezTo>
                    <a:lnTo>
                      <a:pt x="29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59;p36">
                <a:extLst>
                  <a:ext uri="{FF2B5EF4-FFF2-40B4-BE49-F238E27FC236}">
                    <a16:creationId xmlns:a16="http://schemas.microsoft.com/office/drawing/2014/main" id="{50182989-A843-4D1C-BBEE-EFEB87C217C2}"/>
                  </a:ext>
                </a:extLst>
              </p:cNvPr>
              <p:cNvSpPr/>
              <p:nvPr/>
            </p:nvSpPr>
            <p:spPr>
              <a:xfrm>
                <a:off x="7548400" y="3337475"/>
                <a:ext cx="73150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56" extrusionOk="0">
                    <a:moveTo>
                      <a:pt x="2700" y="1"/>
                    </a:moveTo>
                    <a:cubicBezTo>
                      <a:pt x="2700" y="1"/>
                      <a:pt x="1986" y="239"/>
                      <a:pt x="1320" y="548"/>
                    </a:cubicBezTo>
                    <a:cubicBezTo>
                      <a:pt x="631" y="845"/>
                      <a:pt x="0" y="1238"/>
                      <a:pt x="0" y="1238"/>
                    </a:cubicBezTo>
                    <a:lnTo>
                      <a:pt x="369" y="1856"/>
                    </a:lnTo>
                    <a:cubicBezTo>
                      <a:pt x="369" y="1856"/>
                      <a:pt x="975" y="1487"/>
                      <a:pt x="1618" y="1202"/>
                    </a:cubicBezTo>
                    <a:cubicBezTo>
                      <a:pt x="2260" y="905"/>
                      <a:pt x="2926" y="691"/>
                      <a:pt x="2926" y="691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60;p36">
                <a:extLst>
                  <a:ext uri="{FF2B5EF4-FFF2-40B4-BE49-F238E27FC236}">
                    <a16:creationId xmlns:a16="http://schemas.microsoft.com/office/drawing/2014/main" id="{7100339C-E134-448B-8625-585A2CAFAAD5}"/>
                  </a:ext>
                </a:extLst>
              </p:cNvPr>
              <p:cNvSpPr/>
              <p:nvPr/>
            </p:nvSpPr>
            <p:spPr>
              <a:xfrm>
                <a:off x="7464550" y="3387725"/>
                <a:ext cx="654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98" extrusionOk="0">
                    <a:moveTo>
                      <a:pt x="2189" y="1"/>
                    </a:moveTo>
                    <a:cubicBezTo>
                      <a:pt x="2189" y="1"/>
                      <a:pt x="1582" y="441"/>
                      <a:pt x="1047" y="952"/>
                    </a:cubicBezTo>
                    <a:cubicBezTo>
                      <a:pt x="500" y="1451"/>
                      <a:pt x="1" y="2022"/>
                      <a:pt x="1" y="2022"/>
                    </a:cubicBezTo>
                    <a:lnTo>
                      <a:pt x="560" y="2498"/>
                    </a:lnTo>
                    <a:cubicBezTo>
                      <a:pt x="560" y="2498"/>
                      <a:pt x="1012" y="1963"/>
                      <a:pt x="1535" y="1487"/>
                    </a:cubicBezTo>
                    <a:cubicBezTo>
                      <a:pt x="2058" y="999"/>
                      <a:pt x="2617" y="583"/>
                      <a:pt x="2617" y="583"/>
                    </a:cubicBezTo>
                    <a:lnTo>
                      <a:pt x="21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61;p36">
                <a:extLst>
                  <a:ext uri="{FF2B5EF4-FFF2-40B4-BE49-F238E27FC236}">
                    <a16:creationId xmlns:a16="http://schemas.microsoft.com/office/drawing/2014/main" id="{78957CF2-9E43-4032-9864-BAEFF18BF6CC}"/>
                  </a:ext>
                </a:extLst>
              </p:cNvPr>
              <p:cNvSpPr/>
              <p:nvPr/>
            </p:nvSpPr>
            <p:spPr>
              <a:xfrm>
                <a:off x="7406275" y="3465025"/>
                <a:ext cx="51475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867" extrusionOk="0">
                    <a:moveTo>
                      <a:pt x="1476" y="0"/>
                    </a:moveTo>
                    <a:cubicBezTo>
                      <a:pt x="1476" y="0"/>
                      <a:pt x="1047" y="607"/>
                      <a:pt x="667" y="1249"/>
                    </a:cubicBezTo>
                    <a:cubicBezTo>
                      <a:pt x="298" y="1879"/>
                      <a:pt x="1" y="2581"/>
                      <a:pt x="1" y="2581"/>
                    </a:cubicBezTo>
                    <a:lnTo>
                      <a:pt x="667" y="2866"/>
                    </a:lnTo>
                    <a:cubicBezTo>
                      <a:pt x="667" y="2866"/>
                      <a:pt x="952" y="2212"/>
                      <a:pt x="1297" y="1606"/>
                    </a:cubicBezTo>
                    <a:cubicBezTo>
                      <a:pt x="1642" y="999"/>
                      <a:pt x="2058" y="417"/>
                      <a:pt x="2058" y="417"/>
                    </a:cubicBezTo>
                    <a:lnTo>
                      <a:pt x="14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62;p36">
                <a:extLst>
                  <a:ext uri="{FF2B5EF4-FFF2-40B4-BE49-F238E27FC236}">
                    <a16:creationId xmlns:a16="http://schemas.microsoft.com/office/drawing/2014/main" id="{D92EF3D5-60E1-4FEE-9228-9DB846F6E4F9}"/>
                  </a:ext>
                </a:extLst>
              </p:cNvPr>
              <p:cNvSpPr/>
              <p:nvPr/>
            </p:nvSpPr>
            <p:spPr>
              <a:xfrm>
                <a:off x="7379825" y="3562250"/>
                <a:ext cx="321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986" extrusionOk="0">
                    <a:moveTo>
                      <a:pt x="583" y="0"/>
                    </a:moveTo>
                    <a:cubicBezTo>
                      <a:pt x="583" y="0"/>
                      <a:pt x="345" y="714"/>
                      <a:pt x="215" y="1451"/>
                    </a:cubicBezTo>
                    <a:cubicBezTo>
                      <a:pt x="143" y="1820"/>
                      <a:pt x="84" y="2176"/>
                      <a:pt x="48" y="2450"/>
                    </a:cubicBezTo>
                    <a:cubicBezTo>
                      <a:pt x="24" y="2735"/>
                      <a:pt x="1" y="2914"/>
                      <a:pt x="1" y="2914"/>
                    </a:cubicBezTo>
                    <a:lnTo>
                      <a:pt x="726" y="2985"/>
                    </a:lnTo>
                    <a:cubicBezTo>
                      <a:pt x="702" y="2973"/>
                      <a:pt x="714" y="2795"/>
                      <a:pt x="762" y="2545"/>
                    </a:cubicBezTo>
                    <a:cubicBezTo>
                      <a:pt x="797" y="2283"/>
                      <a:pt x="857" y="1939"/>
                      <a:pt x="928" y="1594"/>
                    </a:cubicBezTo>
                    <a:cubicBezTo>
                      <a:pt x="1059" y="892"/>
                      <a:pt x="1285" y="226"/>
                      <a:pt x="1285" y="226"/>
                    </a:cubicBezTo>
                    <a:lnTo>
                      <a:pt x="5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63;p36">
                <a:extLst>
                  <a:ext uri="{FF2B5EF4-FFF2-40B4-BE49-F238E27FC236}">
                    <a16:creationId xmlns:a16="http://schemas.microsoft.com/office/drawing/2014/main" id="{9ACE91D7-9999-4674-92D1-79D8E8F45E77}"/>
                  </a:ext>
                </a:extLst>
              </p:cNvPr>
              <p:cNvSpPr/>
              <p:nvPr/>
            </p:nvSpPr>
            <p:spPr>
              <a:xfrm>
                <a:off x="7377750" y="3669275"/>
                <a:ext cx="258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74" extrusionOk="0">
                    <a:moveTo>
                      <a:pt x="0" y="0"/>
                    </a:moveTo>
                    <a:cubicBezTo>
                      <a:pt x="12" y="24"/>
                      <a:pt x="12" y="214"/>
                      <a:pt x="12" y="476"/>
                    </a:cubicBezTo>
                    <a:cubicBezTo>
                      <a:pt x="24" y="761"/>
                      <a:pt x="48" y="1130"/>
                      <a:pt x="84" y="1511"/>
                    </a:cubicBezTo>
                    <a:cubicBezTo>
                      <a:pt x="167" y="2248"/>
                      <a:pt x="321" y="2973"/>
                      <a:pt x="321" y="2973"/>
                    </a:cubicBezTo>
                    <a:lnTo>
                      <a:pt x="1035" y="2819"/>
                    </a:lnTo>
                    <a:cubicBezTo>
                      <a:pt x="1035" y="2819"/>
                      <a:pt x="880" y="2129"/>
                      <a:pt x="821" y="1415"/>
                    </a:cubicBezTo>
                    <a:cubicBezTo>
                      <a:pt x="773" y="1059"/>
                      <a:pt x="761" y="714"/>
                      <a:pt x="738" y="452"/>
                    </a:cubicBezTo>
                    <a:cubicBezTo>
                      <a:pt x="726" y="179"/>
                      <a:pt x="726" y="0"/>
                      <a:pt x="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64;p36">
                <a:extLst>
                  <a:ext uri="{FF2B5EF4-FFF2-40B4-BE49-F238E27FC236}">
                    <a16:creationId xmlns:a16="http://schemas.microsoft.com/office/drawing/2014/main" id="{6D10866B-4EF9-40E6-A486-908808708FAE}"/>
                  </a:ext>
                </a:extLst>
              </p:cNvPr>
              <p:cNvSpPr/>
              <p:nvPr/>
            </p:nvSpPr>
            <p:spPr>
              <a:xfrm>
                <a:off x="7395575" y="3771550"/>
                <a:ext cx="46125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926" extrusionOk="0">
                    <a:moveTo>
                      <a:pt x="679" y="0"/>
                    </a:moveTo>
                    <a:lnTo>
                      <a:pt x="1" y="226"/>
                    </a:lnTo>
                    <a:lnTo>
                      <a:pt x="144" y="666"/>
                    </a:lnTo>
                    <a:cubicBezTo>
                      <a:pt x="239" y="916"/>
                      <a:pt x="381" y="1261"/>
                      <a:pt x="536" y="1606"/>
                    </a:cubicBezTo>
                    <a:cubicBezTo>
                      <a:pt x="833" y="2295"/>
                      <a:pt x="1214" y="2926"/>
                      <a:pt x="1214" y="2926"/>
                    </a:cubicBezTo>
                    <a:lnTo>
                      <a:pt x="1844" y="2557"/>
                    </a:lnTo>
                    <a:cubicBezTo>
                      <a:pt x="1844" y="2557"/>
                      <a:pt x="1487" y="1951"/>
                      <a:pt x="1190" y="1308"/>
                    </a:cubicBezTo>
                    <a:cubicBezTo>
                      <a:pt x="893" y="666"/>
                      <a:pt x="679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65;p36">
                <a:extLst>
                  <a:ext uri="{FF2B5EF4-FFF2-40B4-BE49-F238E27FC236}">
                    <a16:creationId xmlns:a16="http://schemas.microsoft.com/office/drawing/2014/main" id="{CFE16882-0096-450B-A0CA-0FA4B7F3EE4A}"/>
                  </a:ext>
                </a:extLst>
              </p:cNvPr>
              <p:cNvSpPr/>
              <p:nvPr/>
            </p:nvSpPr>
            <p:spPr>
              <a:xfrm>
                <a:off x="7444925" y="3863100"/>
                <a:ext cx="62175" cy="65750"/>
              </a:xfrm>
              <a:custGeom>
                <a:avLst/>
                <a:gdLst/>
                <a:ahLst/>
                <a:cxnLst/>
                <a:rect l="l" t="t" r="r" b="b"/>
                <a:pathLst>
                  <a:path w="2487" h="2630" extrusionOk="0">
                    <a:moveTo>
                      <a:pt x="584" y="1"/>
                    </a:moveTo>
                    <a:lnTo>
                      <a:pt x="1" y="429"/>
                    </a:lnTo>
                    <a:cubicBezTo>
                      <a:pt x="1" y="429"/>
                      <a:pt x="429" y="1036"/>
                      <a:pt x="940" y="1571"/>
                    </a:cubicBezTo>
                    <a:cubicBezTo>
                      <a:pt x="1440" y="2142"/>
                      <a:pt x="2011" y="2629"/>
                      <a:pt x="2011" y="2629"/>
                    </a:cubicBezTo>
                    <a:lnTo>
                      <a:pt x="2486" y="2082"/>
                    </a:lnTo>
                    <a:cubicBezTo>
                      <a:pt x="2486" y="2082"/>
                      <a:pt x="1951" y="1618"/>
                      <a:pt x="1476" y="1083"/>
                    </a:cubicBezTo>
                    <a:cubicBezTo>
                      <a:pt x="1000" y="560"/>
                      <a:pt x="584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66;p36">
                <a:extLst>
                  <a:ext uri="{FF2B5EF4-FFF2-40B4-BE49-F238E27FC236}">
                    <a16:creationId xmlns:a16="http://schemas.microsoft.com/office/drawing/2014/main" id="{6DB2A755-FDA4-4678-B417-2845F34A06C0}"/>
                  </a:ext>
                </a:extLst>
              </p:cNvPr>
              <p:cNvSpPr/>
              <p:nvPr/>
            </p:nvSpPr>
            <p:spPr>
              <a:xfrm>
                <a:off x="7522225" y="3935350"/>
                <a:ext cx="722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082" extrusionOk="0">
                    <a:moveTo>
                      <a:pt x="429" y="1"/>
                    </a:moveTo>
                    <a:lnTo>
                      <a:pt x="1" y="595"/>
                    </a:lnTo>
                    <a:cubicBezTo>
                      <a:pt x="1" y="595"/>
                      <a:pt x="595" y="1047"/>
                      <a:pt x="1250" y="1404"/>
                    </a:cubicBezTo>
                    <a:cubicBezTo>
                      <a:pt x="1892" y="1785"/>
                      <a:pt x="2593" y="2082"/>
                      <a:pt x="2593" y="2082"/>
                    </a:cubicBezTo>
                    <a:lnTo>
                      <a:pt x="2891" y="1416"/>
                    </a:lnTo>
                    <a:cubicBezTo>
                      <a:pt x="2891" y="1416"/>
                      <a:pt x="2237" y="1130"/>
                      <a:pt x="1618" y="774"/>
                    </a:cubicBezTo>
                    <a:cubicBezTo>
                      <a:pt x="1012" y="441"/>
                      <a:pt x="42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67;p36">
                <a:extLst>
                  <a:ext uri="{FF2B5EF4-FFF2-40B4-BE49-F238E27FC236}">
                    <a16:creationId xmlns:a16="http://schemas.microsoft.com/office/drawing/2014/main" id="{CA010F9B-BA57-44B8-B2CC-1679BE1EB014}"/>
                  </a:ext>
                </a:extLst>
              </p:cNvPr>
              <p:cNvSpPr/>
              <p:nvPr/>
            </p:nvSpPr>
            <p:spPr>
              <a:xfrm>
                <a:off x="7619150" y="3982625"/>
                <a:ext cx="7495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297" extrusionOk="0">
                    <a:moveTo>
                      <a:pt x="227" y="1"/>
                    </a:moveTo>
                    <a:lnTo>
                      <a:pt x="1" y="678"/>
                    </a:lnTo>
                    <a:cubicBezTo>
                      <a:pt x="1" y="678"/>
                      <a:pt x="714" y="916"/>
                      <a:pt x="1451" y="1071"/>
                    </a:cubicBezTo>
                    <a:cubicBezTo>
                      <a:pt x="2177" y="1225"/>
                      <a:pt x="2914" y="1297"/>
                      <a:pt x="2914" y="1297"/>
                    </a:cubicBezTo>
                    <a:lnTo>
                      <a:pt x="2997" y="571"/>
                    </a:lnTo>
                    <a:cubicBezTo>
                      <a:pt x="2997" y="571"/>
                      <a:pt x="2296" y="500"/>
                      <a:pt x="1594" y="357"/>
                    </a:cubicBezTo>
                    <a:cubicBezTo>
                      <a:pt x="893" y="227"/>
                      <a:pt x="227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68;p36">
                <a:extLst>
                  <a:ext uri="{FF2B5EF4-FFF2-40B4-BE49-F238E27FC236}">
                    <a16:creationId xmlns:a16="http://schemas.microsoft.com/office/drawing/2014/main" id="{AF556A12-8648-4F7A-906A-1E94C805C7DF}"/>
                  </a:ext>
                </a:extLst>
              </p:cNvPr>
              <p:cNvSpPr/>
              <p:nvPr/>
            </p:nvSpPr>
            <p:spPr>
              <a:xfrm>
                <a:off x="7726775" y="3990950"/>
                <a:ext cx="737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024" extrusionOk="0">
                    <a:moveTo>
                      <a:pt x="2807" y="1"/>
                    </a:moveTo>
                    <a:cubicBezTo>
                      <a:pt x="2807" y="1"/>
                      <a:pt x="2117" y="143"/>
                      <a:pt x="1404" y="215"/>
                    </a:cubicBezTo>
                    <a:cubicBezTo>
                      <a:pt x="714" y="298"/>
                      <a:pt x="1" y="298"/>
                      <a:pt x="1" y="298"/>
                    </a:cubicBezTo>
                    <a:lnTo>
                      <a:pt x="1" y="1023"/>
                    </a:lnTo>
                    <a:cubicBezTo>
                      <a:pt x="1" y="1023"/>
                      <a:pt x="37" y="1024"/>
                      <a:pt x="102" y="1024"/>
                    </a:cubicBezTo>
                    <a:cubicBezTo>
                      <a:pt x="329" y="1024"/>
                      <a:pt x="904" y="1017"/>
                      <a:pt x="1487" y="952"/>
                    </a:cubicBezTo>
                    <a:cubicBezTo>
                      <a:pt x="2224" y="869"/>
                      <a:pt x="2950" y="714"/>
                      <a:pt x="2950" y="714"/>
                    </a:cubicBez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69;p36">
                <a:extLst>
                  <a:ext uri="{FF2B5EF4-FFF2-40B4-BE49-F238E27FC236}">
                    <a16:creationId xmlns:a16="http://schemas.microsoft.com/office/drawing/2014/main" id="{196E12CF-1C2A-4DFE-8B88-5D655A18D69C}"/>
                  </a:ext>
                </a:extLst>
              </p:cNvPr>
              <p:cNvSpPr/>
              <p:nvPr/>
            </p:nvSpPr>
            <p:spPr>
              <a:xfrm>
                <a:off x="7828450" y="3953500"/>
                <a:ext cx="73750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832" extrusionOk="0">
                    <a:moveTo>
                      <a:pt x="2569" y="0"/>
                    </a:moveTo>
                    <a:cubicBezTo>
                      <a:pt x="2569" y="0"/>
                      <a:pt x="1963" y="369"/>
                      <a:pt x="1321" y="642"/>
                    </a:cubicBezTo>
                    <a:cubicBezTo>
                      <a:pt x="690" y="940"/>
                      <a:pt x="1" y="1154"/>
                      <a:pt x="1" y="1154"/>
                    </a:cubicBezTo>
                    <a:lnTo>
                      <a:pt x="227" y="1832"/>
                    </a:lnTo>
                    <a:cubicBezTo>
                      <a:pt x="227" y="1832"/>
                      <a:pt x="940" y="1606"/>
                      <a:pt x="1606" y="1296"/>
                    </a:cubicBezTo>
                    <a:cubicBezTo>
                      <a:pt x="2308" y="1023"/>
                      <a:pt x="2950" y="630"/>
                      <a:pt x="2950" y="630"/>
                    </a:cubicBez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0;p36">
                <a:extLst>
                  <a:ext uri="{FF2B5EF4-FFF2-40B4-BE49-F238E27FC236}">
                    <a16:creationId xmlns:a16="http://schemas.microsoft.com/office/drawing/2014/main" id="{0FF24167-A9B8-4338-8FEC-7A3FDBFDF6F4}"/>
                  </a:ext>
                </a:extLst>
              </p:cNvPr>
              <p:cNvSpPr/>
              <p:nvPr/>
            </p:nvSpPr>
            <p:spPr>
              <a:xfrm>
                <a:off x="7920325" y="3888375"/>
                <a:ext cx="657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475" extrusionOk="0">
                    <a:moveTo>
                      <a:pt x="2093" y="1"/>
                    </a:moveTo>
                    <a:cubicBezTo>
                      <a:pt x="2093" y="1"/>
                      <a:pt x="1618" y="524"/>
                      <a:pt x="1094" y="988"/>
                    </a:cubicBezTo>
                    <a:cubicBezTo>
                      <a:pt x="571" y="1464"/>
                      <a:pt x="0" y="1880"/>
                      <a:pt x="0" y="1880"/>
                    </a:cubicBezTo>
                    <a:lnTo>
                      <a:pt x="428" y="2474"/>
                    </a:lnTo>
                    <a:cubicBezTo>
                      <a:pt x="428" y="2474"/>
                      <a:pt x="1035" y="2046"/>
                      <a:pt x="1582" y="1547"/>
                    </a:cubicBezTo>
                    <a:cubicBezTo>
                      <a:pt x="2141" y="1047"/>
                      <a:pt x="2628" y="488"/>
                      <a:pt x="2628" y="488"/>
                    </a:cubicBezTo>
                    <a:lnTo>
                      <a:pt x="20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1;p36">
                <a:extLst>
                  <a:ext uri="{FF2B5EF4-FFF2-40B4-BE49-F238E27FC236}">
                    <a16:creationId xmlns:a16="http://schemas.microsoft.com/office/drawing/2014/main" id="{7B5CAEE3-3A7E-4AE3-B3F1-24AE7C6BE795}"/>
                  </a:ext>
                </a:extLst>
              </p:cNvPr>
              <p:cNvSpPr/>
              <p:nvPr/>
            </p:nvSpPr>
            <p:spPr>
              <a:xfrm>
                <a:off x="7993450" y="3801875"/>
                <a:ext cx="51750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879" extrusionOk="0">
                    <a:moveTo>
                      <a:pt x="1404" y="0"/>
                    </a:moveTo>
                    <a:cubicBezTo>
                      <a:pt x="1404" y="0"/>
                      <a:pt x="1404" y="0"/>
                      <a:pt x="1404" y="0"/>
                    </a:cubicBezTo>
                    <a:lnTo>
                      <a:pt x="1404" y="0"/>
                    </a:lnTo>
                    <a:lnTo>
                      <a:pt x="1404" y="0"/>
                    </a:lnTo>
                    <a:cubicBezTo>
                      <a:pt x="1404" y="0"/>
                      <a:pt x="1404" y="0"/>
                      <a:pt x="1404" y="0"/>
                    </a:cubicBezTo>
                    <a:close/>
                    <a:moveTo>
                      <a:pt x="1404" y="0"/>
                    </a:moveTo>
                    <a:cubicBezTo>
                      <a:pt x="1403" y="17"/>
                      <a:pt x="1123" y="656"/>
                      <a:pt x="774" y="1261"/>
                    </a:cubicBezTo>
                    <a:cubicBezTo>
                      <a:pt x="417" y="1867"/>
                      <a:pt x="1" y="2426"/>
                      <a:pt x="1" y="2450"/>
                    </a:cubicBezTo>
                    <a:lnTo>
                      <a:pt x="583" y="2878"/>
                    </a:lnTo>
                    <a:cubicBezTo>
                      <a:pt x="583" y="2878"/>
                      <a:pt x="1023" y="2283"/>
                      <a:pt x="1404" y="1629"/>
                    </a:cubicBezTo>
                    <a:cubicBezTo>
                      <a:pt x="1773" y="987"/>
                      <a:pt x="2070" y="297"/>
                      <a:pt x="2070" y="297"/>
                    </a:cubicBezTo>
                    <a:lnTo>
                      <a:pt x="14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2;p36">
                <a:extLst>
                  <a:ext uri="{FF2B5EF4-FFF2-40B4-BE49-F238E27FC236}">
                    <a16:creationId xmlns:a16="http://schemas.microsoft.com/office/drawing/2014/main" id="{6AA746FB-84CE-4924-810D-0A861706A01A}"/>
                  </a:ext>
                </a:extLst>
              </p:cNvPr>
              <p:cNvSpPr/>
              <p:nvPr/>
            </p:nvSpPr>
            <p:spPr>
              <a:xfrm>
                <a:off x="8040425" y="3701975"/>
                <a:ext cx="3272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998" extrusionOk="0">
                    <a:moveTo>
                      <a:pt x="571" y="0"/>
                    </a:moveTo>
                    <a:lnTo>
                      <a:pt x="572" y="0"/>
                    </a:lnTo>
                    <a:lnTo>
                      <a:pt x="572" y="0"/>
                    </a:lnTo>
                    <a:cubicBezTo>
                      <a:pt x="572" y="0"/>
                      <a:pt x="572" y="0"/>
                      <a:pt x="571" y="0"/>
                    </a:cubicBezTo>
                    <a:close/>
                    <a:moveTo>
                      <a:pt x="572" y="0"/>
                    </a:moveTo>
                    <a:cubicBezTo>
                      <a:pt x="595" y="5"/>
                      <a:pt x="512" y="716"/>
                      <a:pt x="369" y="1404"/>
                    </a:cubicBezTo>
                    <a:cubicBezTo>
                      <a:pt x="215" y="2105"/>
                      <a:pt x="1" y="2771"/>
                      <a:pt x="1" y="2771"/>
                    </a:cubicBezTo>
                    <a:lnTo>
                      <a:pt x="678" y="2997"/>
                    </a:lnTo>
                    <a:cubicBezTo>
                      <a:pt x="678" y="2997"/>
                      <a:pt x="916" y="2284"/>
                      <a:pt x="1071" y="1546"/>
                    </a:cubicBezTo>
                    <a:cubicBezTo>
                      <a:pt x="1225" y="821"/>
                      <a:pt x="1309" y="72"/>
                      <a:pt x="1309" y="72"/>
                    </a:cubicBez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3;p36">
                <a:extLst>
                  <a:ext uri="{FF2B5EF4-FFF2-40B4-BE49-F238E27FC236}">
                    <a16:creationId xmlns:a16="http://schemas.microsoft.com/office/drawing/2014/main" id="{76B116F1-62EC-4F91-A84E-926DDCB1E5D6}"/>
                  </a:ext>
                </a:extLst>
              </p:cNvPr>
              <p:cNvSpPr/>
              <p:nvPr/>
            </p:nvSpPr>
            <p:spPr>
              <a:xfrm>
                <a:off x="8057375" y="3595550"/>
                <a:ext cx="2530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2950" extrusionOk="0">
                    <a:moveTo>
                      <a:pt x="298" y="0"/>
                    </a:moveTo>
                    <a:cubicBezTo>
                      <a:pt x="286" y="0"/>
                      <a:pt x="119" y="726"/>
                      <a:pt x="60" y="1463"/>
                    </a:cubicBezTo>
                    <a:cubicBezTo>
                      <a:pt x="12" y="1843"/>
                      <a:pt x="0" y="2212"/>
                      <a:pt x="0" y="2497"/>
                    </a:cubicBezTo>
                    <a:lnTo>
                      <a:pt x="0" y="2830"/>
                    </a:lnTo>
                    <a:lnTo>
                      <a:pt x="0" y="2949"/>
                    </a:lnTo>
                    <a:lnTo>
                      <a:pt x="726" y="2949"/>
                    </a:lnTo>
                    <a:lnTo>
                      <a:pt x="726" y="2830"/>
                    </a:lnTo>
                    <a:lnTo>
                      <a:pt x="726" y="2509"/>
                    </a:lnTo>
                    <a:cubicBezTo>
                      <a:pt x="726" y="2236"/>
                      <a:pt x="762" y="1879"/>
                      <a:pt x="785" y="1546"/>
                    </a:cubicBezTo>
                    <a:cubicBezTo>
                      <a:pt x="869" y="844"/>
                      <a:pt x="1011" y="143"/>
                      <a:pt x="1011" y="143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4;p36">
                <a:extLst>
                  <a:ext uri="{FF2B5EF4-FFF2-40B4-BE49-F238E27FC236}">
                    <a16:creationId xmlns:a16="http://schemas.microsoft.com/office/drawing/2014/main" id="{ACD62AEF-0C08-49A4-89C7-52A197434897}"/>
                  </a:ext>
                </a:extLst>
              </p:cNvPr>
              <p:cNvSpPr/>
              <p:nvPr/>
            </p:nvSpPr>
            <p:spPr>
              <a:xfrm>
                <a:off x="8073425" y="3493875"/>
                <a:ext cx="4552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950" extrusionOk="0">
                    <a:moveTo>
                      <a:pt x="1202" y="0"/>
                    </a:moveTo>
                    <a:cubicBezTo>
                      <a:pt x="1202" y="0"/>
                      <a:pt x="833" y="642"/>
                      <a:pt x="536" y="1320"/>
                    </a:cubicBezTo>
                    <a:cubicBezTo>
                      <a:pt x="215" y="2010"/>
                      <a:pt x="1" y="2723"/>
                      <a:pt x="1" y="2723"/>
                    </a:cubicBezTo>
                    <a:lnTo>
                      <a:pt x="690" y="2949"/>
                    </a:lnTo>
                    <a:cubicBezTo>
                      <a:pt x="702" y="2949"/>
                      <a:pt x="904" y="2260"/>
                      <a:pt x="1190" y="1617"/>
                    </a:cubicBezTo>
                    <a:cubicBezTo>
                      <a:pt x="1475" y="963"/>
                      <a:pt x="1820" y="357"/>
                      <a:pt x="1820" y="357"/>
                    </a:cubicBez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5;p36">
                <a:extLst>
                  <a:ext uri="{FF2B5EF4-FFF2-40B4-BE49-F238E27FC236}">
                    <a16:creationId xmlns:a16="http://schemas.microsoft.com/office/drawing/2014/main" id="{5EAF3341-EBBF-4604-A3BA-540B9FB7A24D}"/>
                  </a:ext>
                </a:extLst>
              </p:cNvPr>
              <p:cNvSpPr/>
              <p:nvPr/>
            </p:nvSpPr>
            <p:spPr>
              <a:xfrm>
                <a:off x="8122175" y="3409725"/>
                <a:ext cx="618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41" extrusionOk="0">
                    <a:moveTo>
                      <a:pt x="1987" y="1"/>
                    </a:moveTo>
                    <a:cubicBezTo>
                      <a:pt x="1987" y="1"/>
                      <a:pt x="1440" y="488"/>
                      <a:pt x="928" y="1047"/>
                    </a:cubicBezTo>
                    <a:cubicBezTo>
                      <a:pt x="429" y="1606"/>
                      <a:pt x="1" y="2212"/>
                      <a:pt x="1" y="2212"/>
                    </a:cubicBezTo>
                    <a:lnTo>
                      <a:pt x="596" y="2641"/>
                    </a:lnTo>
                    <a:cubicBezTo>
                      <a:pt x="596" y="2641"/>
                      <a:pt x="1012" y="2058"/>
                      <a:pt x="1464" y="1547"/>
                    </a:cubicBezTo>
                    <a:cubicBezTo>
                      <a:pt x="1939" y="988"/>
                      <a:pt x="2474" y="536"/>
                      <a:pt x="2474" y="536"/>
                    </a:cubicBezTo>
                    <a:lnTo>
                      <a:pt x="1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6;p36">
                <a:extLst>
                  <a:ext uri="{FF2B5EF4-FFF2-40B4-BE49-F238E27FC236}">
                    <a16:creationId xmlns:a16="http://schemas.microsoft.com/office/drawing/2014/main" id="{D230D140-2463-433F-BCD2-EB72D440768D}"/>
                  </a:ext>
                </a:extLst>
              </p:cNvPr>
              <p:cNvSpPr/>
              <p:nvPr/>
            </p:nvSpPr>
            <p:spPr>
              <a:xfrm>
                <a:off x="8198600" y="3349675"/>
                <a:ext cx="716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082" extrusionOk="0">
                    <a:moveTo>
                      <a:pt x="2569" y="0"/>
                    </a:moveTo>
                    <a:cubicBezTo>
                      <a:pt x="2569" y="0"/>
                      <a:pt x="1891" y="298"/>
                      <a:pt x="1249" y="690"/>
                    </a:cubicBezTo>
                    <a:cubicBezTo>
                      <a:pt x="607" y="1059"/>
                      <a:pt x="0" y="1511"/>
                      <a:pt x="0" y="1511"/>
                    </a:cubicBezTo>
                    <a:lnTo>
                      <a:pt x="428" y="2081"/>
                    </a:lnTo>
                    <a:cubicBezTo>
                      <a:pt x="428" y="2081"/>
                      <a:pt x="999" y="1665"/>
                      <a:pt x="1617" y="1308"/>
                    </a:cubicBezTo>
                    <a:cubicBezTo>
                      <a:pt x="2236" y="952"/>
                      <a:pt x="2866" y="678"/>
                      <a:pt x="2866" y="678"/>
                    </a:cubicBez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7;p36">
                <a:extLst>
                  <a:ext uri="{FF2B5EF4-FFF2-40B4-BE49-F238E27FC236}">
                    <a16:creationId xmlns:a16="http://schemas.microsoft.com/office/drawing/2014/main" id="{B2CF3401-975E-457D-A895-8AB49CDF3D4B}"/>
                  </a:ext>
                </a:extLst>
              </p:cNvPr>
              <p:cNvSpPr/>
              <p:nvPr/>
            </p:nvSpPr>
            <p:spPr>
              <a:xfrm>
                <a:off x="8295225" y="3321125"/>
                <a:ext cx="7462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321" extrusionOk="0">
                    <a:moveTo>
                      <a:pt x="2914" y="1"/>
                    </a:moveTo>
                    <a:cubicBezTo>
                      <a:pt x="2914" y="1"/>
                      <a:pt x="2176" y="72"/>
                      <a:pt x="1439" y="239"/>
                    </a:cubicBezTo>
                    <a:cubicBezTo>
                      <a:pt x="714" y="393"/>
                      <a:pt x="0" y="643"/>
                      <a:pt x="0" y="643"/>
                    </a:cubicBezTo>
                    <a:lnTo>
                      <a:pt x="226" y="1321"/>
                    </a:lnTo>
                    <a:cubicBezTo>
                      <a:pt x="226" y="1321"/>
                      <a:pt x="892" y="1107"/>
                      <a:pt x="1594" y="952"/>
                    </a:cubicBezTo>
                    <a:cubicBezTo>
                      <a:pt x="2271" y="809"/>
                      <a:pt x="2985" y="726"/>
                      <a:pt x="2985" y="726"/>
                    </a:cubicBezTo>
                    <a:lnTo>
                      <a:pt x="2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8;p36">
                <a:extLst>
                  <a:ext uri="{FF2B5EF4-FFF2-40B4-BE49-F238E27FC236}">
                    <a16:creationId xmlns:a16="http://schemas.microsoft.com/office/drawing/2014/main" id="{FFE8533A-F755-4284-AF7E-7696C89C2CE9}"/>
                  </a:ext>
                </a:extLst>
              </p:cNvPr>
              <p:cNvSpPr/>
              <p:nvPr/>
            </p:nvSpPr>
            <p:spPr>
              <a:xfrm>
                <a:off x="8402550" y="3319350"/>
                <a:ext cx="7405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000" extrusionOk="0">
                    <a:moveTo>
                      <a:pt x="0" y="0"/>
                    </a:moveTo>
                    <a:lnTo>
                      <a:pt x="0" y="726"/>
                    </a:lnTo>
                    <a:lnTo>
                      <a:pt x="452" y="726"/>
                    </a:lnTo>
                    <a:cubicBezTo>
                      <a:pt x="714" y="726"/>
                      <a:pt x="1070" y="761"/>
                      <a:pt x="1415" y="785"/>
                    </a:cubicBezTo>
                    <a:cubicBezTo>
                      <a:pt x="2117" y="845"/>
                      <a:pt x="2818" y="999"/>
                      <a:pt x="2818" y="999"/>
                    </a:cubicBezTo>
                    <a:lnTo>
                      <a:pt x="2961" y="286"/>
                    </a:lnTo>
                    <a:cubicBezTo>
                      <a:pt x="2961" y="286"/>
                      <a:pt x="2236" y="131"/>
                      <a:pt x="1487" y="60"/>
                    </a:cubicBezTo>
                    <a:cubicBezTo>
                      <a:pt x="1118" y="24"/>
                      <a:pt x="749" y="0"/>
                      <a:pt x="4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9;p36">
                <a:extLst>
                  <a:ext uri="{FF2B5EF4-FFF2-40B4-BE49-F238E27FC236}">
                    <a16:creationId xmlns:a16="http://schemas.microsoft.com/office/drawing/2014/main" id="{83C20B47-F618-441E-ADD3-6DFD564437A2}"/>
                  </a:ext>
                </a:extLst>
              </p:cNvPr>
              <p:cNvSpPr/>
              <p:nvPr/>
            </p:nvSpPr>
            <p:spPr>
              <a:xfrm>
                <a:off x="8504525" y="3335700"/>
                <a:ext cx="7345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1809" extrusionOk="0">
                    <a:moveTo>
                      <a:pt x="214" y="0"/>
                    </a:moveTo>
                    <a:lnTo>
                      <a:pt x="0" y="702"/>
                    </a:lnTo>
                    <a:cubicBezTo>
                      <a:pt x="0" y="702"/>
                      <a:pt x="155" y="738"/>
                      <a:pt x="416" y="833"/>
                    </a:cubicBezTo>
                    <a:cubicBezTo>
                      <a:pt x="666" y="916"/>
                      <a:pt x="987" y="1035"/>
                      <a:pt x="1320" y="1190"/>
                    </a:cubicBezTo>
                    <a:cubicBezTo>
                      <a:pt x="1653" y="1320"/>
                      <a:pt x="1974" y="1475"/>
                      <a:pt x="2200" y="1606"/>
                    </a:cubicBezTo>
                    <a:cubicBezTo>
                      <a:pt x="2438" y="1725"/>
                      <a:pt x="2581" y="1808"/>
                      <a:pt x="2581" y="1808"/>
                    </a:cubicBezTo>
                    <a:lnTo>
                      <a:pt x="2937" y="1190"/>
                    </a:lnTo>
                    <a:cubicBezTo>
                      <a:pt x="2937" y="1190"/>
                      <a:pt x="2783" y="1095"/>
                      <a:pt x="2533" y="964"/>
                    </a:cubicBezTo>
                    <a:cubicBezTo>
                      <a:pt x="2283" y="833"/>
                      <a:pt x="1962" y="666"/>
                      <a:pt x="1617" y="512"/>
                    </a:cubicBezTo>
                    <a:cubicBezTo>
                      <a:pt x="1272" y="369"/>
                      <a:pt x="928" y="238"/>
                      <a:pt x="666" y="143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80;p36">
                <a:extLst>
                  <a:ext uri="{FF2B5EF4-FFF2-40B4-BE49-F238E27FC236}">
                    <a16:creationId xmlns:a16="http://schemas.microsoft.com/office/drawing/2014/main" id="{7EF9DC20-8E78-4133-A3B0-06B219FEB956}"/>
                  </a:ext>
                </a:extLst>
              </p:cNvPr>
              <p:cNvSpPr/>
              <p:nvPr/>
            </p:nvSpPr>
            <p:spPr>
              <a:xfrm>
                <a:off x="8597275" y="3383850"/>
                <a:ext cx="663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75" extrusionOk="0">
                    <a:moveTo>
                      <a:pt x="417" y="1"/>
                    </a:moveTo>
                    <a:lnTo>
                      <a:pt x="0" y="596"/>
                    </a:lnTo>
                    <a:cubicBezTo>
                      <a:pt x="0" y="596"/>
                      <a:pt x="583" y="1000"/>
                      <a:pt x="1106" y="1476"/>
                    </a:cubicBezTo>
                    <a:cubicBezTo>
                      <a:pt x="1641" y="1939"/>
                      <a:pt x="2117" y="2475"/>
                      <a:pt x="2117" y="2475"/>
                    </a:cubicBezTo>
                    <a:lnTo>
                      <a:pt x="2652" y="1987"/>
                    </a:lnTo>
                    <a:cubicBezTo>
                      <a:pt x="2640" y="1963"/>
                      <a:pt x="2129" y="1416"/>
                      <a:pt x="1582" y="929"/>
                    </a:cubicBezTo>
                    <a:cubicBezTo>
                      <a:pt x="1035" y="441"/>
                      <a:pt x="417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81;p36">
                <a:extLst>
                  <a:ext uri="{FF2B5EF4-FFF2-40B4-BE49-F238E27FC236}">
                    <a16:creationId xmlns:a16="http://schemas.microsoft.com/office/drawing/2014/main" id="{EF85B6EC-F35C-4AB0-9660-A6C332D78AF7}"/>
                  </a:ext>
                </a:extLst>
              </p:cNvPr>
              <p:cNvSpPr/>
              <p:nvPr/>
            </p:nvSpPr>
            <p:spPr>
              <a:xfrm>
                <a:off x="8671000" y="3460275"/>
                <a:ext cx="5235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855" extrusionOk="0">
                    <a:moveTo>
                      <a:pt x="583" y="0"/>
                    </a:moveTo>
                    <a:lnTo>
                      <a:pt x="1" y="428"/>
                    </a:lnTo>
                    <a:cubicBezTo>
                      <a:pt x="1" y="428"/>
                      <a:pt x="429" y="987"/>
                      <a:pt x="785" y="1606"/>
                    </a:cubicBezTo>
                    <a:cubicBezTo>
                      <a:pt x="1142" y="2212"/>
                      <a:pt x="1440" y="2854"/>
                      <a:pt x="1440" y="2854"/>
                    </a:cubicBezTo>
                    <a:lnTo>
                      <a:pt x="2094" y="2557"/>
                    </a:lnTo>
                    <a:cubicBezTo>
                      <a:pt x="2082" y="2557"/>
                      <a:pt x="1784" y="1867"/>
                      <a:pt x="1392" y="1225"/>
                    </a:cubicBezTo>
                    <a:cubicBezTo>
                      <a:pt x="1023" y="595"/>
                      <a:pt x="583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82;p36">
                <a:extLst>
                  <a:ext uri="{FF2B5EF4-FFF2-40B4-BE49-F238E27FC236}">
                    <a16:creationId xmlns:a16="http://schemas.microsoft.com/office/drawing/2014/main" id="{20F61D95-C5D6-4567-9D57-5B053386EAAE}"/>
                  </a:ext>
                </a:extLst>
              </p:cNvPr>
              <p:cNvSpPr/>
              <p:nvPr/>
            </p:nvSpPr>
            <p:spPr>
              <a:xfrm>
                <a:off x="8718575" y="3556300"/>
                <a:ext cx="333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2986" extrusionOk="0">
                    <a:moveTo>
                      <a:pt x="678" y="0"/>
                    </a:moveTo>
                    <a:lnTo>
                      <a:pt x="0" y="238"/>
                    </a:lnTo>
                    <a:cubicBezTo>
                      <a:pt x="0" y="238"/>
                      <a:pt x="214" y="904"/>
                      <a:pt x="369" y="1594"/>
                    </a:cubicBezTo>
                    <a:cubicBezTo>
                      <a:pt x="535" y="2272"/>
                      <a:pt x="607" y="2985"/>
                      <a:pt x="607" y="2985"/>
                    </a:cubicBezTo>
                    <a:lnTo>
                      <a:pt x="1332" y="2914"/>
                    </a:lnTo>
                    <a:cubicBezTo>
                      <a:pt x="1332" y="2902"/>
                      <a:pt x="1261" y="2165"/>
                      <a:pt x="1082" y="1427"/>
                    </a:cubicBezTo>
                    <a:cubicBezTo>
                      <a:pt x="916" y="702"/>
                      <a:pt x="678" y="0"/>
                      <a:pt x="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83;p36">
                <a:extLst>
                  <a:ext uri="{FF2B5EF4-FFF2-40B4-BE49-F238E27FC236}">
                    <a16:creationId xmlns:a16="http://schemas.microsoft.com/office/drawing/2014/main" id="{788D159E-3904-4F31-88EE-49F27F5752CC}"/>
                  </a:ext>
                </a:extLst>
              </p:cNvPr>
              <p:cNvSpPr/>
              <p:nvPr/>
            </p:nvSpPr>
            <p:spPr>
              <a:xfrm>
                <a:off x="8736100" y="3663325"/>
                <a:ext cx="181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915" extrusionOk="0">
                    <a:moveTo>
                      <a:pt x="726" y="0"/>
                    </a:moveTo>
                    <a:lnTo>
                      <a:pt x="1" y="24"/>
                    </a:lnTo>
                    <a:lnTo>
                      <a:pt x="1" y="2914"/>
                    </a:lnTo>
                    <a:lnTo>
                      <a:pt x="726" y="2914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84;p36">
                <a:extLst>
                  <a:ext uri="{FF2B5EF4-FFF2-40B4-BE49-F238E27FC236}">
                    <a16:creationId xmlns:a16="http://schemas.microsoft.com/office/drawing/2014/main" id="{6D030579-88CE-4EFC-B3D9-C0337AEA1C0C}"/>
                  </a:ext>
                </a:extLst>
              </p:cNvPr>
              <p:cNvSpPr/>
              <p:nvPr/>
            </p:nvSpPr>
            <p:spPr>
              <a:xfrm>
                <a:off x="8735825" y="3770050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85;p36">
                <a:extLst>
                  <a:ext uri="{FF2B5EF4-FFF2-40B4-BE49-F238E27FC236}">
                    <a16:creationId xmlns:a16="http://schemas.microsoft.com/office/drawing/2014/main" id="{5F7BC487-A606-4200-ACB2-F24962E70FCE}"/>
                  </a:ext>
                </a:extLst>
              </p:cNvPr>
              <p:cNvSpPr/>
              <p:nvPr/>
            </p:nvSpPr>
            <p:spPr>
              <a:xfrm>
                <a:off x="8735825" y="3876200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86;p36">
                <a:extLst>
                  <a:ext uri="{FF2B5EF4-FFF2-40B4-BE49-F238E27FC236}">
                    <a16:creationId xmlns:a16="http://schemas.microsoft.com/office/drawing/2014/main" id="{B095BCF7-2A03-400D-9523-40CB0F94760C}"/>
                  </a:ext>
                </a:extLst>
              </p:cNvPr>
              <p:cNvSpPr/>
              <p:nvPr/>
            </p:nvSpPr>
            <p:spPr>
              <a:xfrm>
                <a:off x="8735825" y="3982625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87;p36">
                <a:extLst>
                  <a:ext uri="{FF2B5EF4-FFF2-40B4-BE49-F238E27FC236}">
                    <a16:creationId xmlns:a16="http://schemas.microsoft.com/office/drawing/2014/main" id="{E57D212E-005E-4D34-88CF-50792BBC15AC}"/>
                  </a:ext>
                </a:extLst>
              </p:cNvPr>
              <p:cNvSpPr/>
              <p:nvPr/>
            </p:nvSpPr>
            <p:spPr>
              <a:xfrm>
                <a:off x="8735825" y="4089050"/>
                <a:ext cx="18450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891" extrusionOk="0">
                    <a:moveTo>
                      <a:pt x="0" y="1"/>
                    </a:moveTo>
                    <a:lnTo>
                      <a:pt x="0" y="2891"/>
                    </a:lnTo>
                    <a:lnTo>
                      <a:pt x="737" y="2891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88;p36">
                <a:extLst>
                  <a:ext uri="{FF2B5EF4-FFF2-40B4-BE49-F238E27FC236}">
                    <a16:creationId xmlns:a16="http://schemas.microsoft.com/office/drawing/2014/main" id="{F1DBB3EE-D402-4D63-83B5-98FE95387CBD}"/>
                  </a:ext>
                </a:extLst>
              </p:cNvPr>
              <p:cNvSpPr/>
              <p:nvPr/>
            </p:nvSpPr>
            <p:spPr>
              <a:xfrm>
                <a:off x="8735825" y="4195500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89;p36">
                <a:extLst>
                  <a:ext uri="{FF2B5EF4-FFF2-40B4-BE49-F238E27FC236}">
                    <a16:creationId xmlns:a16="http://schemas.microsoft.com/office/drawing/2014/main" id="{9AC0FEB8-F12E-4316-9618-9E3C822F652A}"/>
                  </a:ext>
                </a:extLst>
              </p:cNvPr>
              <p:cNvSpPr/>
              <p:nvPr/>
            </p:nvSpPr>
            <p:spPr>
              <a:xfrm>
                <a:off x="8735825" y="4301925"/>
                <a:ext cx="18450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891" extrusionOk="0">
                    <a:moveTo>
                      <a:pt x="0" y="1"/>
                    </a:moveTo>
                    <a:lnTo>
                      <a:pt x="0" y="2890"/>
                    </a:lnTo>
                    <a:lnTo>
                      <a:pt x="737" y="2890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90;p36">
                <a:extLst>
                  <a:ext uri="{FF2B5EF4-FFF2-40B4-BE49-F238E27FC236}">
                    <a16:creationId xmlns:a16="http://schemas.microsoft.com/office/drawing/2014/main" id="{8719A128-2BEF-4D95-A240-C640F3D826C0}"/>
                  </a:ext>
                </a:extLst>
              </p:cNvPr>
              <p:cNvSpPr/>
              <p:nvPr/>
            </p:nvSpPr>
            <p:spPr>
              <a:xfrm>
                <a:off x="8735825" y="4408075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BF9501-6C13-4ADB-A609-8A40E94B7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05" y="1108135"/>
            <a:ext cx="6000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"/>
          <p:cNvSpPr txBox="1">
            <a:spLocks noGrp="1"/>
          </p:cNvSpPr>
          <p:nvPr>
            <p:ph type="title"/>
          </p:nvPr>
        </p:nvSpPr>
        <p:spPr>
          <a:xfrm>
            <a:off x="-944824" y="77103"/>
            <a:ext cx="110336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schimbului de mesaje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2"/>
          <p:cNvSpPr txBox="1">
            <a:spLocks noGrp="1"/>
          </p:cNvSpPr>
          <p:nvPr>
            <p:ph type="body" idx="4294967295"/>
          </p:nvPr>
        </p:nvSpPr>
        <p:spPr>
          <a:xfrm>
            <a:off x="94343" y="252249"/>
            <a:ext cx="8650514" cy="3388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Atașarea dispozitivului ELM327 la conectorul OBD2 aflat în autovehicul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conexiunii Bluetooth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Selectarea manuală sau automată a protocolului CAN suportat de ELM.</a:t>
            </a:r>
          </a:p>
          <a:p>
            <a:pPr marL="64008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Trimitera mesajului de tip cerere OBD pentru parametrul dorit.</a:t>
            </a:r>
          </a:p>
          <a:p>
            <a:pPr marL="64008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Interpretarea răspunsurilor și stocarea valorilor într-o listă corespunzătoare fiecărui parametru.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șarea grafică a valorilor obținute.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Centura de siguranță salvează vieți. Chiar și în camioane - Cargo &amp; Bus">
            <a:extLst>
              <a:ext uri="{FF2B5EF4-FFF2-40B4-BE49-F238E27FC236}">
                <a16:creationId xmlns:a16="http://schemas.microsoft.com/office/drawing/2014/main" id="{F2879FCC-816A-4589-ADCC-6C7CE8D4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Centura de siguranță salvează vieți. Chiar și în camioane - Cargo &amp; Bus">
            <a:extLst>
              <a:ext uri="{FF2B5EF4-FFF2-40B4-BE49-F238E27FC236}">
                <a16:creationId xmlns:a16="http://schemas.microsoft.com/office/drawing/2014/main" id="{E7E7726A-8714-45F6-AAD9-4DD10BD13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Escaner Mini Elm327 Obdii Obd2 Automotriz Interfaz | MercadoLibre">
            <a:extLst>
              <a:ext uri="{FF2B5EF4-FFF2-40B4-BE49-F238E27FC236}">
                <a16:creationId xmlns:a16="http://schemas.microsoft.com/office/drawing/2014/main" id="{8AC0F47B-9047-4582-B8E0-B0C6FD64E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preview">
            <a:extLst>
              <a:ext uri="{FF2B5EF4-FFF2-40B4-BE49-F238E27FC236}">
                <a16:creationId xmlns:a16="http://schemas.microsoft.com/office/drawing/2014/main" id="{2F0A124F-362A-44FE-953C-515AC944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97" y="77103"/>
            <a:ext cx="2423340" cy="264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00C4D4-8184-4101-9E6B-AC7705C21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3" y="3028950"/>
            <a:ext cx="8282035" cy="14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5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>
            <a:spLocks noGrp="1"/>
          </p:cNvSpPr>
          <p:nvPr>
            <p:ph type="title"/>
          </p:nvPr>
        </p:nvSpPr>
        <p:spPr>
          <a:xfrm>
            <a:off x="453300" y="2472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OBD2</a:t>
            </a:r>
            <a:endParaRPr sz="35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21.png">
            <a:extLst>
              <a:ext uri="{FF2B5EF4-FFF2-40B4-BE49-F238E27FC236}">
                <a16:creationId xmlns:a16="http://schemas.microsoft.com/office/drawing/2014/main" id="{1FC5FDA3-567A-4CCD-9777-53A997B5A6B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263" y="989202"/>
            <a:ext cx="3553460" cy="33096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A340-1C1F-4597-A473-8AE5A71C9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562" y="2331213"/>
            <a:ext cx="3686175" cy="1647825"/>
          </a:xfrm>
          <a:prstGeom prst="rect">
            <a:avLst/>
          </a:prstGeom>
        </p:spPr>
      </p:pic>
      <p:sp>
        <p:nvSpPr>
          <p:cNvPr id="5" name="Google Shape;464;p32">
            <a:extLst>
              <a:ext uri="{FF2B5EF4-FFF2-40B4-BE49-F238E27FC236}">
                <a16:creationId xmlns:a16="http://schemas.microsoft.com/office/drawing/2014/main" id="{1FD1E75F-4CF2-4CAB-B673-F7EE46870C31}"/>
              </a:ext>
            </a:extLst>
          </p:cNvPr>
          <p:cNvSpPr txBox="1">
            <a:spLocks/>
          </p:cNvSpPr>
          <p:nvPr/>
        </p:nvSpPr>
        <p:spPr>
          <a:xfrm>
            <a:off x="4368979" y="819965"/>
            <a:ext cx="3998758" cy="139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●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○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■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●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○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■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●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○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■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indent="0" algn="ctr">
              <a:spcBef>
                <a:spcPts val="1000"/>
              </a:spcBef>
              <a:buNone/>
            </a:pPr>
            <a:r>
              <a:rPr lang="ro-RO" sz="2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Pinii unui conector </a:t>
            </a:r>
          </a:p>
          <a:p>
            <a:pPr marL="152400" indent="0" algn="ctr">
              <a:spcBef>
                <a:spcPts val="1000"/>
              </a:spcBef>
              <a:buNone/>
            </a:pPr>
            <a:r>
              <a:rPr lang="ro-RO" sz="2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OBD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tip A</a:t>
            </a:r>
            <a:endParaRPr lang="en-US" sz="2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E9CD-BD4F-4C6F-8C8B-EB616197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46" y="242093"/>
            <a:ext cx="7704000" cy="572700"/>
          </a:xfrm>
        </p:spPr>
        <p:txBody>
          <a:bodyPr/>
          <a:lstStyle/>
          <a:p>
            <a:r>
              <a:rPr lang="en-US" dirty="0" err="1"/>
              <a:t>Comenzi</a:t>
            </a:r>
            <a:r>
              <a:rPr lang="en-US" dirty="0"/>
              <a:t> de tip AT (Attention)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06461-2408-4497-BF00-8CE67D5EE6AB}"/>
              </a:ext>
            </a:extLst>
          </p:cNvPr>
          <p:cNvSpPr txBox="1"/>
          <p:nvPr/>
        </p:nvSpPr>
        <p:spPr>
          <a:xfrm>
            <a:off x="641846" y="924377"/>
            <a:ext cx="869070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620395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28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Z: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resetarea dispozitivului ELM327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20395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280" algn="l"/>
              </a:tabLst>
            </a:pPr>
            <a:endParaRPr lang="en-US" sz="1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20395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28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E0 și AT E1: Activarea (E1) sau dezactivarea (E0) caracterelor echo.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20395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28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20395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28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H0 și AT H1: Comenzi ce folosesc la afișarea rezultatelor de tip răspuns la comanda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specifica</a:t>
            </a:r>
            <a:r>
              <a:rPr lang="ro-RO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trimisă.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H0</a:t>
            </a:r>
            <a:r>
              <a:rPr lang="ro-RO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o-RO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dezactiva</a:t>
            </a:r>
            <a:r>
              <a:rPr lang="ro-RO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afișarea</a:t>
            </a:r>
            <a:r>
              <a:rPr lang="ro-RO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răspun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sului,</a:t>
            </a:r>
            <a:r>
              <a:rPr lang="ro-RO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iar</a:t>
            </a:r>
            <a:r>
              <a:rPr lang="ro-RO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</a:t>
            </a:r>
            <a:r>
              <a:rPr lang="ro-RO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o-RO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</a:t>
            </a:r>
            <a:r>
              <a:rPr lang="ro-RO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răspunsul</a:t>
            </a:r>
            <a:r>
              <a:rPr lang="ro-RO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vizibil.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20395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280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14680" lvl="0" indent="-342900" algn="just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28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ro-RO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SPx:</a:t>
            </a:r>
            <a:r>
              <a:rPr lang="en-US" sz="1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SP0 va selecta automat protocolul, iar valorile de la 1 la 6 vor selecta manual protocolul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(SAE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J1850</a:t>
            </a:r>
            <a:r>
              <a:rPr lang="ro-RO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PWM</a:t>
            </a:r>
            <a:r>
              <a:rPr lang="ro-RO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o-RO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J1850</a:t>
            </a:r>
            <a:r>
              <a:rPr lang="ro-RO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VPW</a:t>
            </a:r>
            <a:r>
              <a:rPr lang="ro-RO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o-RO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o-RO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9141-2</a:t>
            </a:r>
            <a:r>
              <a:rPr lang="ro-RO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o-RO" sz="18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o-RO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14230-4</a:t>
            </a:r>
            <a:r>
              <a:rPr lang="ro-RO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(KWP2000)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o-RO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o-RO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15765-</a:t>
            </a:r>
            <a:r>
              <a:rPr lang="ro-RO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(CAN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11-bit)</a:t>
            </a:r>
            <a:r>
              <a:rPr lang="ro-RO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o-RO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15765-4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(CAN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29-bit)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342900" marR="614680" lvl="0" indent="-342900" algn="just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280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28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ro-RO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RV:</a:t>
            </a:r>
            <a:r>
              <a:rPr lang="ro-RO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Afișează</a:t>
            </a:r>
            <a:r>
              <a:rPr lang="ro-RO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tensiunea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intrare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nivelul</a:t>
            </a:r>
            <a:r>
              <a:rPr lang="ro-RO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dispozitivului</a:t>
            </a:r>
            <a:r>
              <a:rPr lang="ro-RO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ELM327.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7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FEC7-E905-40C5-BB34-DA5D7B65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92" y="232285"/>
            <a:ext cx="7704000" cy="572700"/>
          </a:xfrm>
        </p:spPr>
        <p:txBody>
          <a:bodyPr/>
          <a:lstStyle/>
          <a:p>
            <a:r>
              <a:rPr lang="ro-RO" dirty="0"/>
              <a:t>Comenzi OBD2</a:t>
            </a:r>
            <a:endParaRPr lang="en-US" dirty="0"/>
          </a:p>
        </p:txBody>
      </p:sp>
      <p:pic>
        <p:nvPicPr>
          <p:cNvPr id="15" name="image37.jpeg">
            <a:extLst>
              <a:ext uri="{FF2B5EF4-FFF2-40B4-BE49-F238E27FC236}">
                <a16:creationId xmlns:a16="http://schemas.microsoft.com/office/drawing/2014/main" id="{D7239645-71BE-4E46-BF6F-90FD2A5256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92" y="804985"/>
            <a:ext cx="7620000" cy="373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0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34"/>
          <p:cNvGrpSpPr/>
          <p:nvPr/>
        </p:nvGrpSpPr>
        <p:grpSpPr>
          <a:xfrm>
            <a:off x="7871990" y="-1061005"/>
            <a:ext cx="2287450" cy="2974225"/>
            <a:chOff x="6581275" y="1629775"/>
            <a:chExt cx="2287450" cy="2974225"/>
          </a:xfrm>
        </p:grpSpPr>
        <p:sp>
          <p:nvSpPr>
            <p:cNvPr id="491" name="Google Shape;491;p34"/>
            <p:cNvSpPr/>
            <p:nvPr/>
          </p:nvSpPr>
          <p:spPr>
            <a:xfrm>
              <a:off x="6581275" y="1629775"/>
              <a:ext cx="2287450" cy="2974225"/>
            </a:xfrm>
            <a:custGeom>
              <a:avLst/>
              <a:gdLst/>
              <a:ahLst/>
              <a:cxnLst/>
              <a:rect l="l" t="t" r="r" b="b"/>
              <a:pathLst>
                <a:path w="91498" h="118969" extrusionOk="0">
                  <a:moveTo>
                    <a:pt x="13" y="1"/>
                  </a:moveTo>
                  <a:cubicBezTo>
                    <a:pt x="13" y="1"/>
                    <a:pt x="13" y="358"/>
                    <a:pt x="24" y="916"/>
                  </a:cubicBezTo>
                  <a:cubicBezTo>
                    <a:pt x="60" y="1452"/>
                    <a:pt x="120" y="2177"/>
                    <a:pt x="238" y="2891"/>
                  </a:cubicBezTo>
                  <a:cubicBezTo>
                    <a:pt x="345" y="3604"/>
                    <a:pt x="500" y="4318"/>
                    <a:pt x="655" y="4841"/>
                  </a:cubicBezTo>
                  <a:cubicBezTo>
                    <a:pt x="797" y="5352"/>
                    <a:pt x="904" y="5709"/>
                    <a:pt x="904" y="5709"/>
                  </a:cubicBezTo>
                  <a:cubicBezTo>
                    <a:pt x="904" y="5709"/>
                    <a:pt x="1011" y="6054"/>
                    <a:pt x="1202" y="6577"/>
                  </a:cubicBezTo>
                  <a:cubicBezTo>
                    <a:pt x="1392" y="7077"/>
                    <a:pt x="1677" y="7743"/>
                    <a:pt x="2010" y="8397"/>
                  </a:cubicBezTo>
                  <a:cubicBezTo>
                    <a:pt x="2331" y="9051"/>
                    <a:pt x="2700" y="9681"/>
                    <a:pt x="2997" y="10121"/>
                  </a:cubicBezTo>
                  <a:cubicBezTo>
                    <a:pt x="3295" y="10585"/>
                    <a:pt x="3521" y="10870"/>
                    <a:pt x="3521" y="10870"/>
                  </a:cubicBezTo>
                  <a:cubicBezTo>
                    <a:pt x="3521" y="10870"/>
                    <a:pt x="3735" y="11167"/>
                    <a:pt x="4068" y="11584"/>
                  </a:cubicBezTo>
                  <a:cubicBezTo>
                    <a:pt x="4413" y="12012"/>
                    <a:pt x="4888" y="12547"/>
                    <a:pt x="5400" y="13070"/>
                  </a:cubicBezTo>
                  <a:cubicBezTo>
                    <a:pt x="5899" y="13593"/>
                    <a:pt x="6446" y="14069"/>
                    <a:pt x="6862" y="14402"/>
                  </a:cubicBezTo>
                  <a:cubicBezTo>
                    <a:pt x="7279" y="14747"/>
                    <a:pt x="7576" y="14961"/>
                    <a:pt x="7576" y="14961"/>
                  </a:cubicBezTo>
                  <a:cubicBezTo>
                    <a:pt x="7576" y="14961"/>
                    <a:pt x="7873" y="15175"/>
                    <a:pt x="8325" y="15472"/>
                  </a:cubicBezTo>
                  <a:cubicBezTo>
                    <a:pt x="8789" y="15770"/>
                    <a:pt x="9395" y="16150"/>
                    <a:pt x="10049" y="16483"/>
                  </a:cubicBezTo>
                  <a:cubicBezTo>
                    <a:pt x="10692" y="16816"/>
                    <a:pt x="11358" y="17113"/>
                    <a:pt x="11881" y="17304"/>
                  </a:cubicBezTo>
                  <a:cubicBezTo>
                    <a:pt x="12380" y="17494"/>
                    <a:pt x="12737" y="17613"/>
                    <a:pt x="12737" y="17613"/>
                  </a:cubicBezTo>
                  <a:cubicBezTo>
                    <a:pt x="12737" y="17613"/>
                    <a:pt x="13082" y="17732"/>
                    <a:pt x="13617" y="17886"/>
                  </a:cubicBezTo>
                  <a:cubicBezTo>
                    <a:pt x="14140" y="18029"/>
                    <a:pt x="14854" y="18196"/>
                    <a:pt x="15567" y="18315"/>
                  </a:cubicBezTo>
                  <a:cubicBezTo>
                    <a:pt x="16281" y="18433"/>
                    <a:pt x="17006" y="18493"/>
                    <a:pt x="17541" y="18529"/>
                  </a:cubicBezTo>
                  <a:cubicBezTo>
                    <a:pt x="18076" y="18552"/>
                    <a:pt x="18445" y="18552"/>
                    <a:pt x="18445" y="18552"/>
                  </a:cubicBezTo>
                  <a:cubicBezTo>
                    <a:pt x="18505" y="18552"/>
                    <a:pt x="18659" y="18552"/>
                    <a:pt x="18921" y="18564"/>
                  </a:cubicBezTo>
                  <a:cubicBezTo>
                    <a:pt x="19171" y="18588"/>
                    <a:pt x="19515" y="18612"/>
                    <a:pt x="19848" y="18659"/>
                  </a:cubicBezTo>
                  <a:cubicBezTo>
                    <a:pt x="20169" y="18707"/>
                    <a:pt x="20514" y="18778"/>
                    <a:pt x="20752" y="18850"/>
                  </a:cubicBezTo>
                  <a:cubicBezTo>
                    <a:pt x="20990" y="18909"/>
                    <a:pt x="21157" y="18969"/>
                    <a:pt x="21157" y="18969"/>
                  </a:cubicBezTo>
                  <a:cubicBezTo>
                    <a:pt x="21157" y="18969"/>
                    <a:pt x="21323" y="19016"/>
                    <a:pt x="21549" y="19099"/>
                  </a:cubicBezTo>
                  <a:cubicBezTo>
                    <a:pt x="21799" y="19195"/>
                    <a:pt x="22108" y="19325"/>
                    <a:pt x="22405" y="19480"/>
                  </a:cubicBezTo>
                  <a:cubicBezTo>
                    <a:pt x="22702" y="19623"/>
                    <a:pt x="23000" y="19801"/>
                    <a:pt x="23202" y="19932"/>
                  </a:cubicBezTo>
                  <a:cubicBezTo>
                    <a:pt x="23416" y="20075"/>
                    <a:pt x="23559" y="20170"/>
                    <a:pt x="23559" y="20170"/>
                  </a:cubicBezTo>
                  <a:cubicBezTo>
                    <a:pt x="23559" y="20170"/>
                    <a:pt x="23690" y="20277"/>
                    <a:pt x="23904" y="20431"/>
                  </a:cubicBezTo>
                  <a:cubicBezTo>
                    <a:pt x="24094" y="20586"/>
                    <a:pt x="24367" y="20812"/>
                    <a:pt x="24605" y="21050"/>
                  </a:cubicBezTo>
                  <a:cubicBezTo>
                    <a:pt x="24843" y="21288"/>
                    <a:pt x="25057" y="21537"/>
                    <a:pt x="25224" y="21739"/>
                  </a:cubicBezTo>
                  <a:cubicBezTo>
                    <a:pt x="25390" y="21930"/>
                    <a:pt x="25473" y="22061"/>
                    <a:pt x="25473" y="22061"/>
                  </a:cubicBezTo>
                  <a:cubicBezTo>
                    <a:pt x="25473" y="22061"/>
                    <a:pt x="25580" y="22203"/>
                    <a:pt x="25711" y="22405"/>
                  </a:cubicBezTo>
                  <a:cubicBezTo>
                    <a:pt x="25854" y="22619"/>
                    <a:pt x="26032" y="22917"/>
                    <a:pt x="26187" y="23214"/>
                  </a:cubicBezTo>
                  <a:cubicBezTo>
                    <a:pt x="26353" y="23511"/>
                    <a:pt x="26484" y="23821"/>
                    <a:pt x="26579" y="24058"/>
                  </a:cubicBezTo>
                  <a:cubicBezTo>
                    <a:pt x="26663" y="24296"/>
                    <a:pt x="26722" y="24463"/>
                    <a:pt x="26722" y="24463"/>
                  </a:cubicBezTo>
                  <a:cubicBezTo>
                    <a:pt x="26722" y="24463"/>
                    <a:pt x="26781" y="24617"/>
                    <a:pt x="26841" y="24855"/>
                  </a:cubicBezTo>
                  <a:cubicBezTo>
                    <a:pt x="26924" y="25093"/>
                    <a:pt x="26995" y="25426"/>
                    <a:pt x="27055" y="25771"/>
                  </a:cubicBezTo>
                  <a:cubicBezTo>
                    <a:pt x="27114" y="26092"/>
                    <a:pt x="27138" y="26437"/>
                    <a:pt x="27162" y="26687"/>
                  </a:cubicBezTo>
                  <a:cubicBezTo>
                    <a:pt x="27174" y="26936"/>
                    <a:pt x="27174" y="27115"/>
                    <a:pt x="27174" y="27115"/>
                  </a:cubicBezTo>
                  <a:cubicBezTo>
                    <a:pt x="27174" y="27115"/>
                    <a:pt x="27186" y="27804"/>
                    <a:pt x="27079" y="28470"/>
                  </a:cubicBezTo>
                  <a:cubicBezTo>
                    <a:pt x="27043" y="28803"/>
                    <a:pt x="26960" y="29136"/>
                    <a:pt x="26900" y="29374"/>
                  </a:cubicBezTo>
                  <a:cubicBezTo>
                    <a:pt x="26841" y="29612"/>
                    <a:pt x="26781" y="29779"/>
                    <a:pt x="26781" y="29779"/>
                  </a:cubicBezTo>
                  <a:cubicBezTo>
                    <a:pt x="26781" y="29779"/>
                    <a:pt x="26746" y="29945"/>
                    <a:pt x="26651" y="30183"/>
                  </a:cubicBezTo>
                  <a:cubicBezTo>
                    <a:pt x="26567" y="30421"/>
                    <a:pt x="26425" y="30730"/>
                    <a:pt x="26282" y="31027"/>
                  </a:cubicBezTo>
                  <a:cubicBezTo>
                    <a:pt x="26127" y="31324"/>
                    <a:pt x="25949" y="31622"/>
                    <a:pt x="25818" y="31836"/>
                  </a:cubicBezTo>
                  <a:cubicBezTo>
                    <a:pt x="25687" y="32038"/>
                    <a:pt x="25580" y="32193"/>
                    <a:pt x="25580" y="32193"/>
                  </a:cubicBezTo>
                  <a:cubicBezTo>
                    <a:pt x="25580" y="32193"/>
                    <a:pt x="25473" y="32323"/>
                    <a:pt x="25331" y="32526"/>
                  </a:cubicBezTo>
                  <a:cubicBezTo>
                    <a:pt x="25164" y="32728"/>
                    <a:pt x="24962" y="32989"/>
                    <a:pt x="24724" y="33227"/>
                  </a:cubicBezTo>
                  <a:cubicBezTo>
                    <a:pt x="24486" y="33465"/>
                    <a:pt x="24225" y="33703"/>
                    <a:pt x="24034" y="33857"/>
                  </a:cubicBezTo>
                  <a:cubicBezTo>
                    <a:pt x="23844" y="34012"/>
                    <a:pt x="23713" y="34119"/>
                    <a:pt x="23713" y="34119"/>
                  </a:cubicBezTo>
                  <a:cubicBezTo>
                    <a:pt x="23713" y="34119"/>
                    <a:pt x="23571" y="34226"/>
                    <a:pt x="23368" y="34357"/>
                  </a:cubicBezTo>
                  <a:cubicBezTo>
                    <a:pt x="23154" y="34512"/>
                    <a:pt x="22857" y="34666"/>
                    <a:pt x="22560" y="34833"/>
                  </a:cubicBezTo>
                  <a:cubicBezTo>
                    <a:pt x="22262" y="34999"/>
                    <a:pt x="21953" y="35130"/>
                    <a:pt x="21715" y="35225"/>
                  </a:cubicBezTo>
                  <a:cubicBezTo>
                    <a:pt x="21478" y="35308"/>
                    <a:pt x="21311" y="35368"/>
                    <a:pt x="21311" y="35368"/>
                  </a:cubicBezTo>
                  <a:cubicBezTo>
                    <a:pt x="21311" y="35368"/>
                    <a:pt x="20681" y="35594"/>
                    <a:pt x="20003" y="35701"/>
                  </a:cubicBezTo>
                  <a:cubicBezTo>
                    <a:pt x="19337" y="35820"/>
                    <a:pt x="18659" y="35820"/>
                    <a:pt x="18659" y="35820"/>
                  </a:cubicBezTo>
                  <a:lnTo>
                    <a:pt x="18540" y="35820"/>
                  </a:lnTo>
                  <a:cubicBezTo>
                    <a:pt x="18374" y="35820"/>
                    <a:pt x="18148" y="35820"/>
                    <a:pt x="17886" y="35832"/>
                  </a:cubicBezTo>
                  <a:cubicBezTo>
                    <a:pt x="17351" y="35843"/>
                    <a:pt x="16614" y="35903"/>
                    <a:pt x="15900" y="36010"/>
                  </a:cubicBezTo>
                  <a:cubicBezTo>
                    <a:pt x="15187" y="36117"/>
                    <a:pt x="14473" y="36260"/>
                    <a:pt x="13938" y="36391"/>
                  </a:cubicBezTo>
                  <a:cubicBezTo>
                    <a:pt x="13403" y="36533"/>
                    <a:pt x="13070" y="36652"/>
                    <a:pt x="13070" y="36652"/>
                  </a:cubicBezTo>
                  <a:cubicBezTo>
                    <a:pt x="13070" y="36652"/>
                    <a:pt x="12725" y="36747"/>
                    <a:pt x="12202" y="36926"/>
                  </a:cubicBezTo>
                  <a:cubicBezTo>
                    <a:pt x="11679" y="37104"/>
                    <a:pt x="11013" y="37389"/>
                    <a:pt x="10359" y="37722"/>
                  </a:cubicBezTo>
                  <a:cubicBezTo>
                    <a:pt x="9705" y="38032"/>
                    <a:pt x="9086" y="38400"/>
                    <a:pt x="8622" y="38698"/>
                  </a:cubicBezTo>
                  <a:cubicBezTo>
                    <a:pt x="8159" y="38995"/>
                    <a:pt x="7861" y="39209"/>
                    <a:pt x="7861" y="39209"/>
                  </a:cubicBezTo>
                  <a:cubicBezTo>
                    <a:pt x="7861" y="39209"/>
                    <a:pt x="7564" y="39411"/>
                    <a:pt x="7136" y="39744"/>
                  </a:cubicBezTo>
                  <a:cubicBezTo>
                    <a:pt x="6708" y="40065"/>
                    <a:pt x="6149" y="40541"/>
                    <a:pt x="5637" y="41052"/>
                  </a:cubicBezTo>
                  <a:cubicBezTo>
                    <a:pt x="5114" y="41552"/>
                    <a:pt x="4627" y="42087"/>
                    <a:pt x="4282" y="42503"/>
                  </a:cubicBezTo>
                  <a:cubicBezTo>
                    <a:pt x="3937" y="42919"/>
                    <a:pt x="3711" y="43217"/>
                    <a:pt x="3711" y="43217"/>
                  </a:cubicBezTo>
                  <a:cubicBezTo>
                    <a:pt x="3711" y="43217"/>
                    <a:pt x="3497" y="43502"/>
                    <a:pt x="3200" y="43966"/>
                  </a:cubicBezTo>
                  <a:cubicBezTo>
                    <a:pt x="2878" y="44406"/>
                    <a:pt x="2510" y="45036"/>
                    <a:pt x="2165" y="45666"/>
                  </a:cubicBezTo>
                  <a:cubicBezTo>
                    <a:pt x="1832" y="46308"/>
                    <a:pt x="1535" y="46974"/>
                    <a:pt x="1321" y="47486"/>
                  </a:cubicBezTo>
                  <a:cubicBezTo>
                    <a:pt x="1118" y="47985"/>
                    <a:pt x="1011" y="48330"/>
                    <a:pt x="1011" y="48330"/>
                  </a:cubicBezTo>
                  <a:cubicBezTo>
                    <a:pt x="1011" y="48330"/>
                    <a:pt x="893" y="48675"/>
                    <a:pt x="738" y="49198"/>
                  </a:cubicBezTo>
                  <a:cubicBezTo>
                    <a:pt x="595" y="49710"/>
                    <a:pt x="417" y="50423"/>
                    <a:pt x="298" y="51137"/>
                  </a:cubicBezTo>
                  <a:cubicBezTo>
                    <a:pt x="167" y="51850"/>
                    <a:pt x="84" y="52587"/>
                    <a:pt x="60" y="53123"/>
                  </a:cubicBezTo>
                  <a:cubicBezTo>
                    <a:pt x="24" y="53658"/>
                    <a:pt x="13" y="54026"/>
                    <a:pt x="13" y="54026"/>
                  </a:cubicBezTo>
                  <a:cubicBezTo>
                    <a:pt x="13" y="54026"/>
                    <a:pt x="1" y="54383"/>
                    <a:pt x="13" y="54930"/>
                  </a:cubicBezTo>
                  <a:cubicBezTo>
                    <a:pt x="24" y="55465"/>
                    <a:pt x="72" y="56191"/>
                    <a:pt x="179" y="56904"/>
                  </a:cubicBezTo>
                  <a:cubicBezTo>
                    <a:pt x="286" y="57618"/>
                    <a:pt x="429" y="58331"/>
                    <a:pt x="560" y="58867"/>
                  </a:cubicBezTo>
                  <a:cubicBezTo>
                    <a:pt x="702" y="59402"/>
                    <a:pt x="797" y="59747"/>
                    <a:pt x="797" y="59747"/>
                  </a:cubicBezTo>
                  <a:cubicBezTo>
                    <a:pt x="797" y="59747"/>
                    <a:pt x="904" y="60091"/>
                    <a:pt x="1083" y="60615"/>
                  </a:cubicBezTo>
                  <a:cubicBezTo>
                    <a:pt x="1261" y="61126"/>
                    <a:pt x="1547" y="61804"/>
                    <a:pt x="1856" y="62458"/>
                  </a:cubicBezTo>
                  <a:cubicBezTo>
                    <a:pt x="2165" y="63112"/>
                    <a:pt x="2546" y="63730"/>
                    <a:pt x="2819" y="64194"/>
                  </a:cubicBezTo>
                  <a:cubicBezTo>
                    <a:pt x="3104" y="64658"/>
                    <a:pt x="3330" y="64955"/>
                    <a:pt x="3330" y="64955"/>
                  </a:cubicBezTo>
                  <a:cubicBezTo>
                    <a:pt x="3330" y="64955"/>
                    <a:pt x="3533" y="65253"/>
                    <a:pt x="3866" y="65681"/>
                  </a:cubicBezTo>
                  <a:cubicBezTo>
                    <a:pt x="4187" y="66109"/>
                    <a:pt x="4662" y="66656"/>
                    <a:pt x="5174" y="67179"/>
                  </a:cubicBezTo>
                  <a:cubicBezTo>
                    <a:pt x="5673" y="67702"/>
                    <a:pt x="6208" y="68190"/>
                    <a:pt x="6624" y="68547"/>
                  </a:cubicBezTo>
                  <a:cubicBezTo>
                    <a:pt x="7041" y="68892"/>
                    <a:pt x="7338" y="69117"/>
                    <a:pt x="7338" y="69117"/>
                  </a:cubicBezTo>
                  <a:cubicBezTo>
                    <a:pt x="7338" y="69117"/>
                    <a:pt x="7623" y="69332"/>
                    <a:pt x="8075" y="69653"/>
                  </a:cubicBezTo>
                  <a:cubicBezTo>
                    <a:pt x="8515" y="69962"/>
                    <a:pt x="9146" y="70342"/>
                    <a:pt x="9776" y="70687"/>
                  </a:cubicBezTo>
                  <a:cubicBezTo>
                    <a:pt x="10418" y="71032"/>
                    <a:pt x="11084" y="71329"/>
                    <a:pt x="11595" y="71532"/>
                  </a:cubicBezTo>
                  <a:cubicBezTo>
                    <a:pt x="12095" y="71746"/>
                    <a:pt x="12440" y="71865"/>
                    <a:pt x="12440" y="71865"/>
                  </a:cubicBezTo>
                  <a:cubicBezTo>
                    <a:pt x="12440" y="71865"/>
                    <a:pt x="12785" y="71983"/>
                    <a:pt x="13308" y="72150"/>
                  </a:cubicBezTo>
                  <a:cubicBezTo>
                    <a:pt x="13819" y="72293"/>
                    <a:pt x="14533" y="72471"/>
                    <a:pt x="15246" y="72602"/>
                  </a:cubicBezTo>
                  <a:cubicBezTo>
                    <a:pt x="15960" y="72745"/>
                    <a:pt x="16697" y="72816"/>
                    <a:pt x="17232" y="72863"/>
                  </a:cubicBezTo>
                  <a:cubicBezTo>
                    <a:pt x="17767" y="72899"/>
                    <a:pt x="18136" y="72899"/>
                    <a:pt x="18136" y="72899"/>
                  </a:cubicBezTo>
                  <a:cubicBezTo>
                    <a:pt x="18136" y="72899"/>
                    <a:pt x="18295" y="72910"/>
                    <a:pt x="18562" y="72910"/>
                  </a:cubicBezTo>
                  <a:cubicBezTo>
                    <a:pt x="18696" y="72910"/>
                    <a:pt x="18857" y="72907"/>
                    <a:pt x="19040" y="72899"/>
                  </a:cubicBezTo>
                  <a:cubicBezTo>
                    <a:pt x="19575" y="72887"/>
                    <a:pt x="20300" y="72840"/>
                    <a:pt x="21038" y="72745"/>
                  </a:cubicBezTo>
                  <a:cubicBezTo>
                    <a:pt x="21751" y="72649"/>
                    <a:pt x="22465" y="72507"/>
                    <a:pt x="23000" y="72364"/>
                  </a:cubicBezTo>
                  <a:cubicBezTo>
                    <a:pt x="23535" y="72233"/>
                    <a:pt x="23868" y="72126"/>
                    <a:pt x="23868" y="72126"/>
                  </a:cubicBezTo>
                  <a:cubicBezTo>
                    <a:pt x="23868" y="72126"/>
                    <a:pt x="24225" y="72031"/>
                    <a:pt x="24736" y="71853"/>
                  </a:cubicBezTo>
                  <a:cubicBezTo>
                    <a:pt x="25259" y="71674"/>
                    <a:pt x="25925" y="71401"/>
                    <a:pt x="26579" y="71080"/>
                  </a:cubicBezTo>
                  <a:cubicBezTo>
                    <a:pt x="27233" y="70759"/>
                    <a:pt x="27876" y="70402"/>
                    <a:pt x="28327" y="70104"/>
                  </a:cubicBezTo>
                  <a:cubicBezTo>
                    <a:pt x="28791" y="69831"/>
                    <a:pt x="29088" y="69617"/>
                    <a:pt x="29088" y="69617"/>
                  </a:cubicBezTo>
                  <a:cubicBezTo>
                    <a:pt x="29088" y="69617"/>
                    <a:pt x="29386" y="69415"/>
                    <a:pt x="29814" y="69082"/>
                  </a:cubicBezTo>
                  <a:cubicBezTo>
                    <a:pt x="30254" y="68761"/>
                    <a:pt x="30813" y="68297"/>
                    <a:pt x="31336" y="67786"/>
                  </a:cubicBezTo>
                  <a:cubicBezTo>
                    <a:pt x="31859" y="67286"/>
                    <a:pt x="32347" y="66763"/>
                    <a:pt x="32704" y="66347"/>
                  </a:cubicBezTo>
                  <a:cubicBezTo>
                    <a:pt x="33060" y="65930"/>
                    <a:pt x="33263" y="65645"/>
                    <a:pt x="33263" y="65645"/>
                  </a:cubicBezTo>
                  <a:cubicBezTo>
                    <a:pt x="33263" y="65645"/>
                    <a:pt x="33489" y="65371"/>
                    <a:pt x="33798" y="64920"/>
                  </a:cubicBezTo>
                  <a:cubicBezTo>
                    <a:pt x="34119" y="64480"/>
                    <a:pt x="34499" y="63861"/>
                    <a:pt x="34844" y="63231"/>
                  </a:cubicBezTo>
                  <a:cubicBezTo>
                    <a:pt x="35189" y="62589"/>
                    <a:pt x="35498" y="61935"/>
                    <a:pt x="35700" y="61423"/>
                  </a:cubicBezTo>
                  <a:cubicBezTo>
                    <a:pt x="35915" y="60924"/>
                    <a:pt x="36033" y="60579"/>
                    <a:pt x="36033" y="60579"/>
                  </a:cubicBezTo>
                  <a:cubicBezTo>
                    <a:pt x="36033" y="60579"/>
                    <a:pt x="36152" y="60234"/>
                    <a:pt x="36319" y="59723"/>
                  </a:cubicBezTo>
                  <a:cubicBezTo>
                    <a:pt x="36473" y="59199"/>
                    <a:pt x="36652" y="58486"/>
                    <a:pt x="36771" y="57772"/>
                  </a:cubicBezTo>
                  <a:cubicBezTo>
                    <a:pt x="36913" y="57059"/>
                    <a:pt x="36997" y="56333"/>
                    <a:pt x="37032" y="55798"/>
                  </a:cubicBezTo>
                  <a:cubicBezTo>
                    <a:pt x="37068" y="55263"/>
                    <a:pt x="37068" y="54883"/>
                    <a:pt x="37068" y="54883"/>
                  </a:cubicBezTo>
                  <a:lnTo>
                    <a:pt x="37068" y="54633"/>
                  </a:lnTo>
                  <a:lnTo>
                    <a:pt x="37068" y="54193"/>
                  </a:lnTo>
                  <a:cubicBezTo>
                    <a:pt x="37068" y="53931"/>
                    <a:pt x="37104" y="53598"/>
                    <a:pt x="37151" y="53253"/>
                  </a:cubicBezTo>
                  <a:cubicBezTo>
                    <a:pt x="37187" y="52909"/>
                    <a:pt x="37246" y="52587"/>
                    <a:pt x="37306" y="52350"/>
                  </a:cubicBezTo>
                  <a:cubicBezTo>
                    <a:pt x="37365" y="52088"/>
                    <a:pt x="37413" y="51945"/>
                    <a:pt x="37413" y="51945"/>
                  </a:cubicBezTo>
                  <a:cubicBezTo>
                    <a:pt x="37413" y="51945"/>
                    <a:pt x="37460" y="51779"/>
                    <a:pt x="37544" y="51541"/>
                  </a:cubicBezTo>
                  <a:cubicBezTo>
                    <a:pt x="37639" y="51303"/>
                    <a:pt x="37758" y="50994"/>
                    <a:pt x="37900" y="50685"/>
                  </a:cubicBezTo>
                  <a:cubicBezTo>
                    <a:pt x="38055" y="50364"/>
                    <a:pt x="38222" y="50090"/>
                    <a:pt x="38352" y="49864"/>
                  </a:cubicBezTo>
                  <a:cubicBezTo>
                    <a:pt x="38483" y="49638"/>
                    <a:pt x="38578" y="49507"/>
                    <a:pt x="38578" y="49507"/>
                  </a:cubicBezTo>
                  <a:cubicBezTo>
                    <a:pt x="38578" y="49507"/>
                    <a:pt x="38662" y="49377"/>
                    <a:pt x="38828" y="49163"/>
                  </a:cubicBezTo>
                  <a:cubicBezTo>
                    <a:pt x="38971" y="48960"/>
                    <a:pt x="39197" y="48699"/>
                    <a:pt x="39435" y="48449"/>
                  </a:cubicBezTo>
                  <a:cubicBezTo>
                    <a:pt x="39672" y="48199"/>
                    <a:pt x="39910" y="47973"/>
                    <a:pt x="40100" y="47807"/>
                  </a:cubicBezTo>
                  <a:cubicBezTo>
                    <a:pt x="40303" y="47652"/>
                    <a:pt x="40433" y="47545"/>
                    <a:pt x="40433" y="47545"/>
                  </a:cubicBezTo>
                  <a:cubicBezTo>
                    <a:pt x="40433" y="47545"/>
                    <a:pt x="40564" y="47438"/>
                    <a:pt x="40778" y="47296"/>
                  </a:cubicBezTo>
                  <a:cubicBezTo>
                    <a:pt x="40980" y="47141"/>
                    <a:pt x="41266" y="46963"/>
                    <a:pt x="41563" y="46796"/>
                  </a:cubicBezTo>
                  <a:cubicBezTo>
                    <a:pt x="41861" y="46641"/>
                    <a:pt x="42158" y="46487"/>
                    <a:pt x="42396" y="46404"/>
                  </a:cubicBezTo>
                  <a:cubicBezTo>
                    <a:pt x="42633" y="46297"/>
                    <a:pt x="42776" y="46249"/>
                    <a:pt x="42776" y="46249"/>
                  </a:cubicBezTo>
                  <a:cubicBezTo>
                    <a:pt x="42776" y="46249"/>
                    <a:pt x="42943" y="46190"/>
                    <a:pt x="43181" y="46118"/>
                  </a:cubicBezTo>
                  <a:cubicBezTo>
                    <a:pt x="43418" y="46047"/>
                    <a:pt x="43751" y="45952"/>
                    <a:pt x="44072" y="45892"/>
                  </a:cubicBezTo>
                  <a:cubicBezTo>
                    <a:pt x="44405" y="45833"/>
                    <a:pt x="44738" y="45785"/>
                    <a:pt x="45000" y="45773"/>
                  </a:cubicBezTo>
                  <a:cubicBezTo>
                    <a:pt x="45250" y="45761"/>
                    <a:pt x="45428" y="45750"/>
                    <a:pt x="45428" y="45750"/>
                  </a:cubicBezTo>
                  <a:lnTo>
                    <a:pt x="45856" y="45750"/>
                  </a:lnTo>
                  <a:cubicBezTo>
                    <a:pt x="46106" y="45750"/>
                    <a:pt x="46451" y="45773"/>
                    <a:pt x="46796" y="45809"/>
                  </a:cubicBezTo>
                  <a:cubicBezTo>
                    <a:pt x="47141" y="45845"/>
                    <a:pt x="47462" y="45904"/>
                    <a:pt x="47699" y="45964"/>
                  </a:cubicBezTo>
                  <a:cubicBezTo>
                    <a:pt x="47949" y="46023"/>
                    <a:pt x="48104" y="46071"/>
                    <a:pt x="48104" y="46071"/>
                  </a:cubicBezTo>
                  <a:cubicBezTo>
                    <a:pt x="48104" y="46071"/>
                    <a:pt x="48270" y="46118"/>
                    <a:pt x="48508" y="46201"/>
                  </a:cubicBezTo>
                  <a:cubicBezTo>
                    <a:pt x="48746" y="46285"/>
                    <a:pt x="49055" y="46416"/>
                    <a:pt x="49364" y="46546"/>
                  </a:cubicBezTo>
                  <a:cubicBezTo>
                    <a:pt x="49674" y="46701"/>
                    <a:pt x="49959" y="46856"/>
                    <a:pt x="50185" y="46998"/>
                  </a:cubicBezTo>
                  <a:cubicBezTo>
                    <a:pt x="50411" y="47129"/>
                    <a:pt x="50542" y="47212"/>
                    <a:pt x="50542" y="47212"/>
                  </a:cubicBezTo>
                  <a:cubicBezTo>
                    <a:pt x="50542" y="47212"/>
                    <a:pt x="50672" y="47307"/>
                    <a:pt x="50887" y="47474"/>
                  </a:cubicBezTo>
                  <a:cubicBezTo>
                    <a:pt x="51089" y="47617"/>
                    <a:pt x="51338" y="47843"/>
                    <a:pt x="51600" y="48069"/>
                  </a:cubicBezTo>
                  <a:cubicBezTo>
                    <a:pt x="51850" y="48306"/>
                    <a:pt x="52076" y="48544"/>
                    <a:pt x="52230" y="48734"/>
                  </a:cubicBezTo>
                  <a:cubicBezTo>
                    <a:pt x="52397" y="48925"/>
                    <a:pt x="52504" y="49056"/>
                    <a:pt x="52504" y="49056"/>
                  </a:cubicBezTo>
                  <a:cubicBezTo>
                    <a:pt x="52504" y="49056"/>
                    <a:pt x="52611" y="49198"/>
                    <a:pt x="52754" y="49400"/>
                  </a:cubicBezTo>
                  <a:cubicBezTo>
                    <a:pt x="52908" y="49614"/>
                    <a:pt x="53087" y="49888"/>
                    <a:pt x="53241" y="50185"/>
                  </a:cubicBezTo>
                  <a:cubicBezTo>
                    <a:pt x="53408" y="50483"/>
                    <a:pt x="53562" y="50780"/>
                    <a:pt x="53645" y="51018"/>
                  </a:cubicBezTo>
                  <a:cubicBezTo>
                    <a:pt x="53753" y="51256"/>
                    <a:pt x="53800" y="51410"/>
                    <a:pt x="53800" y="51410"/>
                  </a:cubicBezTo>
                  <a:cubicBezTo>
                    <a:pt x="53800" y="51410"/>
                    <a:pt x="53860" y="51577"/>
                    <a:pt x="53931" y="51815"/>
                  </a:cubicBezTo>
                  <a:cubicBezTo>
                    <a:pt x="54002" y="52052"/>
                    <a:pt x="54097" y="52373"/>
                    <a:pt x="54157" y="52706"/>
                  </a:cubicBezTo>
                  <a:cubicBezTo>
                    <a:pt x="54216" y="53027"/>
                    <a:pt x="54252" y="53372"/>
                    <a:pt x="54288" y="53622"/>
                  </a:cubicBezTo>
                  <a:cubicBezTo>
                    <a:pt x="54300" y="53872"/>
                    <a:pt x="54311" y="54050"/>
                    <a:pt x="54311" y="54050"/>
                  </a:cubicBezTo>
                  <a:cubicBezTo>
                    <a:pt x="54311" y="54050"/>
                    <a:pt x="54335" y="54217"/>
                    <a:pt x="54311" y="54490"/>
                  </a:cubicBezTo>
                  <a:cubicBezTo>
                    <a:pt x="54311" y="54740"/>
                    <a:pt x="54300" y="55085"/>
                    <a:pt x="54252" y="55418"/>
                  </a:cubicBezTo>
                  <a:cubicBezTo>
                    <a:pt x="54181" y="56096"/>
                    <a:pt x="53990" y="56750"/>
                    <a:pt x="53990" y="56750"/>
                  </a:cubicBezTo>
                  <a:cubicBezTo>
                    <a:pt x="53990" y="56750"/>
                    <a:pt x="53943" y="56904"/>
                    <a:pt x="53871" y="57142"/>
                  </a:cubicBezTo>
                  <a:cubicBezTo>
                    <a:pt x="53800" y="57380"/>
                    <a:pt x="53657" y="57701"/>
                    <a:pt x="53527" y="58010"/>
                  </a:cubicBezTo>
                  <a:cubicBezTo>
                    <a:pt x="53384" y="58319"/>
                    <a:pt x="53229" y="58617"/>
                    <a:pt x="53098" y="58831"/>
                  </a:cubicBezTo>
                  <a:cubicBezTo>
                    <a:pt x="52968" y="59045"/>
                    <a:pt x="52873" y="59188"/>
                    <a:pt x="52873" y="59188"/>
                  </a:cubicBezTo>
                  <a:cubicBezTo>
                    <a:pt x="52873" y="59188"/>
                    <a:pt x="52789" y="59330"/>
                    <a:pt x="52635" y="59521"/>
                  </a:cubicBezTo>
                  <a:cubicBezTo>
                    <a:pt x="52492" y="59735"/>
                    <a:pt x="52266" y="59984"/>
                    <a:pt x="52040" y="60234"/>
                  </a:cubicBezTo>
                  <a:cubicBezTo>
                    <a:pt x="51814" y="60496"/>
                    <a:pt x="51564" y="60710"/>
                    <a:pt x="51374" y="60888"/>
                  </a:cubicBezTo>
                  <a:cubicBezTo>
                    <a:pt x="51184" y="61055"/>
                    <a:pt x="51041" y="61162"/>
                    <a:pt x="51041" y="61162"/>
                  </a:cubicBezTo>
                  <a:cubicBezTo>
                    <a:pt x="51041" y="61162"/>
                    <a:pt x="50910" y="61269"/>
                    <a:pt x="50708" y="61411"/>
                  </a:cubicBezTo>
                  <a:cubicBezTo>
                    <a:pt x="50494" y="61566"/>
                    <a:pt x="50209" y="61744"/>
                    <a:pt x="49911" y="61899"/>
                  </a:cubicBezTo>
                  <a:cubicBezTo>
                    <a:pt x="49614" y="62065"/>
                    <a:pt x="49317" y="62220"/>
                    <a:pt x="49079" y="62315"/>
                  </a:cubicBezTo>
                  <a:cubicBezTo>
                    <a:pt x="48841" y="62422"/>
                    <a:pt x="48698" y="62470"/>
                    <a:pt x="48698" y="62470"/>
                  </a:cubicBezTo>
                  <a:cubicBezTo>
                    <a:pt x="48698" y="62470"/>
                    <a:pt x="48532" y="62529"/>
                    <a:pt x="48294" y="62601"/>
                  </a:cubicBezTo>
                  <a:cubicBezTo>
                    <a:pt x="48056" y="62672"/>
                    <a:pt x="47735" y="62767"/>
                    <a:pt x="47402" y="62827"/>
                  </a:cubicBezTo>
                  <a:cubicBezTo>
                    <a:pt x="46748" y="62957"/>
                    <a:pt x="46070" y="62993"/>
                    <a:pt x="46070" y="62993"/>
                  </a:cubicBezTo>
                  <a:lnTo>
                    <a:pt x="45559" y="62993"/>
                  </a:lnTo>
                  <a:cubicBezTo>
                    <a:pt x="45024" y="62993"/>
                    <a:pt x="44298" y="63029"/>
                    <a:pt x="43573" y="63112"/>
                  </a:cubicBezTo>
                  <a:cubicBezTo>
                    <a:pt x="42859" y="63195"/>
                    <a:pt x="42122" y="63314"/>
                    <a:pt x="41611" y="63445"/>
                  </a:cubicBezTo>
                  <a:cubicBezTo>
                    <a:pt x="41076" y="63564"/>
                    <a:pt x="40731" y="63671"/>
                    <a:pt x="40731" y="63671"/>
                  </a:cubicBezTo>
                  <a:cubicBezTo>
                    <a:pt x="40731" y="63671"/>
                    <a:pt x="40374" y="63766"/>
                    <a:pt x="39863" y="63944"/>
                  </a:cubicBezTo>
                  <a:cubicBezTo>
                    <a:pt x="39351" y="64123"/>
                    <a:pt x="38662" y="64373"/>
                    <a:pt x="38007" y="64670"/>
                  </a:cubicBezTo>
                  <a:cubicBezTo>
                    <a:pt x="37353" y="64967"/>
                    <a:pt x="36711" y="65324"/>
                    <a:pt x="36236" y="65609"/>
                  </a:cubicBezTo>
                  <a:cubicBezTo>
                    <a:pt x="35784" y="65883"/>
                    <a:pt x="35474" y="66097"/>
                    <a:pt x="35474" y="66097"/>
                  </a:cubicBezTo>
                  <a:cubicBezTo>
                    <a:pt x="35474" y="66097"/>
                    <a:pt x="35177" y="66287"/>
                    <a:pt x="34725" y="66620"/>
                  </a:cubicBezTo>
                  <a:cubicBezTo>
                    <a:pt x="34297" y="66941"/>
                    <a:pt x="33714" y="67393"/>
                    <a:pt x="33191" y="67881"/>
                  </a:cubicBezTo>
                  <a:cubicBezTo>
                    <a:pt x="32656" y="68368"/>
                    <a:pt x="32157" y="68892"/>
                    <a:pt x="31800" y="69308"/>
                  </a:cubicBezTo>
                  <a:cubicBezTo>
                    <a:pt x="31443" y="69712"/>
                    <a:pt x="31217" y="70009"/>
                    <a:pt x="31217" y="70009"/>
                  </a:cubicBezTo>
                  <a:cubicBezTo>
                    <a:pt x="31217" y="70009"/>
                    <a:pt x="30991" y="70283"/>
                    <a:pt x="30670" y="70735"/>
                  </a:cubicBezTo>
                  <a:cubicBezTo>
                    <a:pt x="30361" y="71175"/>
                    <a:pt x="29957" y="71769"/>
                    <a:pt x="29600" y="72412"/>
                  </a:cubicBezTo>
                  <a:cubicBezTo>
                    <a:pt x="29243" y="73042"/>
                    <a:pt x="28934" y="73708"/>
                    <a:pt x="28708" y="74195"/>
                  </a:cubicBezTo>
                  <a:cubicBezTo>
                    <a:pt x="28482" y="74695"/>
                    <a:pt x="28363" y="75040"/>
                    <a:pt x="28363" y="75040"/>
                  </a:cubicBezTo>
                  <a:cubicBezTo>
                    <a:pt x="28363" y="75040"/>
                    <a:pt x="28232" y="75385"/>
                    <a:pt x="28066" y="75908"/>
                  </a:cubicBezTo>
                  <a:cubicBezTo>
                    <a:pt x="27899" y="76419"/>
                    <a:pt x="27709" y="77121"/>
                    <a:pt x="27566" y="77834"/>
                  </a:cubicBezTo>
                  <a:cubicBezTo>
                    <a:pt x="27412" y="78548"/>
                    <a:pt x="27328" y="79261"/>
                    <a:pt x="27269" y="79808"/>
                  </a:cubicBezTo>
                  <a:cubicBezTo>
                    <a:pt x="27221" y="80344"/>
                    <a:pt x="27210" y="80724"/>
                    <a:pt x="27210" y="80724"/>
                  </a:cubicBezTo>
                  <a:cubicBezTo>
                    <a:pt x="27210" y="80724"/>
                    <a:pt x="27186" y="81081"/>
                    <a:pt x="27186" y="81628"/>
                  </a:cubicBezTo>
                  <a:cubicBezTo>
                    <a:pt x="27186" y="82163"/>
                    <a:pt x="27221" y="82888"/>
                    <a:pt x="27305" y="83614"/>
                  </a:cubicBezTo>
                  <a:cubicBezTo>
                    <a:pt x="27388" y="84351"/>
                    <a:pt x="27519" y="85065"/>
                    <a:pt x="27638" y="85576"/>
                  </a:cubicBezTo>
                  <a:cubicBezTo>
                    <a:pt x="27757" y="86111"/>
                    <a:pt x="27864" y="86456"/>
                    <a:pt x="27864" y="86456"/>
                  </a:cubicBezTo>
                  <a:cubicBezTo>
                    <a:pt x="27864" y="86456"/>
                    <a:pt x="27947" y="86813"/>
                    <a:pt x="28125" y="87336"/>
                  </a:cubicBezTo>
                  <a:cubicBezTo>
                    <a:pt x="28292" y="87859"/>
                    <a:pt x="28553" y="88537"/>
                    <a:pt x="28851" y="89191"/>
                  </a:cubicBezTo>
                  <a:cubicBezTo>
                    <a:pt x="29148" y="89857"/>
                    <a:pt x="29493" y="90499"/>
                    <a:pt x="29778" y="90963"/>
                  </a:cubicBezTo>
                  <a:cubicBezTo>
                    <a:pt x="30064" y="91439"/>
                    <a:pt x="30254" y="91736"/>
                    <a:pt x="30254" y="91736"/>
                  </a:cubicBezTo>
                  <a:cubicBezTo>
                    <a:pt x="30254" y="91736"/>
                    <a:pt x="30444" y="92045"/>
                    <a:pt x="30777" y="92485"/>
                  </a:cubicBezTo>
                  <a:cubicBezTo>
                    <a:pt x="31098" y="92925"/>
                    <a:pt x="31550" y="93496"/>
                    <a:pt x="32038" y="94031"/>
                  </a:cubicBezTo>
                  <a:cubicBezTo>
                    <a:pt x="32525" y="94566"/>
                    <a:pt x="33049" y="95066"/>
                    <a:pt x="33453" y="95423"/>
                  </a:cubicBezTo>
                  <a:cubicBezTo>
                    <a:pt x="33845" y="95779"/>
                    <a:pt x="34143" y="96005"/>
                    <a:pt x="34143" y="96005"/>
                  </a:cubicBezTo>
                  <a:cubicBezTo>
                    <a:pt x="34143" y="96005"/>
                    <a:pt x="34428" y="96231"/>
                    <a:pt x="34856" y="96552"/>
                  </a:cubicBezTo>
                  <a:cubicBezTo>
                    <a:pt x="35308" y="96885"/>
                    <a:pt x="35903" y="97278"/>
                    <a:pt x="36545" y="97635"/>
                  </a:cubicBezTo>
                  <a:cubicBezTo>
                    <a:pt x="37163" y="97991"/>
                    <a:pt x="37817" y="98324"/>
                    <a:pt x="38329" y="98527"/>
                  </a:cubicBezTo>
                  <a:cubicBezTo>
                    <a:pt x="38828" y="98752"/>
                    <a:pt x="39173" y="98871"/>
                    <a:pt x="39173" y="98871"/>
                  </a:cubicBezTo>
                  <a:cubicBezTo>
                    <a:pt x="39173" y="98871"/>
                    <a:pt x="39518" y="99002"/>
                    <a:pt x="40029" y="99169"/>
                  </a:cubicBezTo>
                  <a:cubicBezTo>
                    <a:pt x="40552" y="99335"/>
                    <a:pt x="41254" y="99537"/>
                    <a:pt x="41968" y="99680"/>
                  </a:cubicBezTo>
                  <a:cubicBezTo>
                    <a:pt x="42681" y="99823"/>
                    <a:pt x="43395" y="99930"/>
                    <a:pt x="43942" y="99977"/>
                  </a:cubicBezTo>
                  <a:cubicBezTo>
                    <a:pt x="44477" y="100037"/>
                    <a:pt x="44845" y="100037"/>
                    <a:pt x="44845" y="100037"/>
                  </a:cubicBezTo>
                  <a:cubicBezTo>
                    <a:pt x="44845" y="100037"/>
                    <a:pt x="45202" y="100049"/>
                    <a:pt x="45761" y="100049"/>
                  </a:cubicBezTo>
                  <a:cubicBezTo>
                    <a:pt x="46296" y="100049"/>
                    <a:pt x="47022" y="100013"/>
                    <a:pt x="47747" y="99942"/>
                  </a:cubicBezTo>
                  <a:cubicBezTo>
                    <a:pt x="48472" y="99870"/>
                    <a:pt x="49186" y="99740"/>
                    <a:pt x="49721" y="99632"/>
                  </a:cubicBezTo>
                  <a:cubicBezTo>
                    <a:pt x="50256" y="99514"/>
                    <a:pt x="50601" y="99418"/>
                    <a:pt x="50601" y="99418"/>
                  </a:cubicBezTo>
                  <a:cubicBezTo>
                    <a:pt x="50601" y="99418"/>
                    <a:pt x="50958" y="99335"/>
                    <a:pt x="51481" y="99169"/>
                  </a:cubicBezTo>
                  <a:cubicBezTo>
                    <a:pt x="51993" y="99002"/>
                    <a:pt x="52682" y="98752"/>
                    <a:pt x="53336" y="98455"/>
                  </a:cubicBezTo>
                  <a:cubicBezTo>
                    <a:pt x="54002" y="98158"/>
                    <a:pt x="54644" y="97813"/>
                    <a:pt x="55108" y="97551"/>
                  </a:cubicBezTo>
                  <a:cubicBezTo>
                    <a:pt x="55584" y="97266"/>
                    <a:pt x="55881" y="97076"/>
                    <a:pt x="55881" y="97076"/>
                  </a:cubicBezTo>
                  <a:cubicBezTo>
                    <a:pt x="55881" y="97076"/>
                    <a:pt x="56190" y="96885"/>
                    <a:pt x="56618" y="96552"/>
                  </a:cubicBezTo>
                  <a:cubicBezTo>
                    <a:pt x="57070" y="96243"/>
                    <a:pt x="57629" y="95779"/>
                    <a:pt x="58164" y="95304"/>
                  </a:cubicBezTo>
                  <a:cubicBezTo>
                    <a:pt x="58700" y="94816"/>
                    <a:pt x="59211" y="94293"/>
                    <a:pt x="59580" y="93889"/>
                  </a:cubicBezTo>
                  <a:cubicBezTo>
                    <a:pt x="59936" y="93496"/>
                    <a:pt x="60174" y="93211"/>
                    <a:pt x="60174" y="93211"/>
                  </a:cubicBezTo>
                  <a:cubicBezTo>
                    <a:pt x="60174" y="93211"/>
                    <a:pt x="60412" y="92925"/>
                    <a:pt x="60721" y="92497"/>
                  </a:cubicBezTo>
                  <a:cubicBezTo>
                    <a:pt x="61054" y="92069"/>
                    <a:pt x="61459" y="91451"/>
                    <a:pt x="61803" y="90832"/>
                  </a:cubicBezTo>
                  <a:cubicBezTo>
                    <a:pt x="62184" y="90202"/>
                    <a:pt x="62493" y="89548"/>
                    <a:pt x="62719" y="89049"/>
                  </a:cubicBezTo>
                  <a:cubicBezTo>
                    <a:pt x="62945" y="88537"/>
                    <a:pt x="63052" y="88216"/>
                    <a:pt x="63052" y="88216"/>
                  </a:cubicBezTo>
                  <a:cubicBezTo>
                    <a:pt x="63052" y="88216"/>
                    <a:pt x="63195" y="87871"/>
                    <a:pt x="63373" y="87348"/>
                  </a:cubicBezTo>
                  <a:cubicBezTo>
                    <a:pt x="63552" y="86837"/>
                    <a:pt x="63742" y="86135"/>
                    <a:pt x="63885" y="85421"/>
                  </a:cubicBezTo>
                  <a:cubicBezTo>
                    <a:pt x="64039" y="84708"/>
                    <a:pt x="64146" y="83994"/>
                    <a:pt x="64206" y="83447"/>
                  </a:cubicBezTo>
                  <a:cubicBezTo>
                    <a:pt x="64265" y="82912"/>
                    <a:pt x="64277" y="82532"/>
                    <a:pt x="64277" y="82532"/>
                  </a:cubicBezTo>
                  <a:cubicBezTo>
                    <a:pt x="64277" y="82532"/>
                    <a:pt x="64313" y="82175"/>
                    <a:pt x="64313" y="81628"/>
                  </a:cubicBezTo>
                  <a:lnTo>
                    <a:pt x="64313" y="81378"/>
                  </a:lnTo>
                  <a:lnTo>
                    <a:pt x="64313" y="81152"/>
                  </a:lnTo>
                  <a:cubicBezTo>
                    <a:pt x="64313" y="80986"/>
                    <a:pt x="64325" y="80831"/>
                    <a:pt x="64336" y="80665"/>
                  </a:cubicBezTo>
                  <a:cubicBezTo>
                    <a:pt x="64372" y="80320"/>
                    <a:pt x="64432" y="79999"/>
                    <a:pt x="64491" y="79737"/>
                  </a:cubicBezTo>
                  <a:cubicBezTo>
                    <a:pt x="64550" y="79487"/>
                    <a:pt x="64586" y="79321"/>
                    <a:pt x="64586" y="79321"/>
                  </a:cubicBezTo>
                  <a:cubicBezTo>
                    <a:pt x="64586" y="79321"/>
                    <a:pt x="64634" y="79166"/>
                    <a:pt x="64705" y="78928"/>
                  </a:cubicBezTo>
                  <a:cubicBezTo>
                    <a:pt x="64788" y="78691"/>
                    <a:pt x="64907" y="78369"/>
                    <a:pt x="65038" y="78060"/>
                  </a:cubicBezTo>
                  <a:cubicBezTo>
                    <a:pt x="65169" y="77751"/>
                    <a:pt x="65335" y="77454"/>
                    <a:pt x="65454" y="77228"/>
                  </a:cubicBezTo>
                  <a:cubicBezTo>
                    <a:pt x="65585" y="77002"/>
                    <a:pt x="65680" y="76871"/>
                    <a:pt x="65680" y="76871"/>
                  </a:cubicBezTo>
                  <a:cubicBezTo>
                    <a:pt x="65680" y="76871"/>
                    <a:pt x="65763" y="76728"/>
                    <a:pt x="65918" y="76514"/>
                  </a:cubicBezTo>
                  <a:cubicBezTo>
                    <a:pt x="66061" y="76312"/>
                    <a:pt x="66275" y="76039"/>
                    <a:pt x="66489" y="75789"/>
                  </a:cubicBezTo>
                  <a:cubicBezTo>
                    <a:pt x="66715" y="75539"/>
                    <a:pt x="66965" y="75301"/>
                    <a:pt x="67143" y="75135"/>
                  </a:cubicBezTo>
                  <a:cubicBezTo>
                    <a:pt x="67345" y="74968"/>
                    <a:pt x="67476" y="74849"/>
                    <a:pt x="67476" y="74849"/>
                  </a:cubicBezTo>
                  <a:cubicBezTo>
                    <a:pt x="67476" y="74849"/>
                    <a:pt x="67607" y="74742"/>
                    <a:pt x="67797" y="74600"/>
                  </a:cubicBezTo>
                  <a:cubicBezTo>
                    <a:pt x="68011" y="74445"/>
                    <a:pt x="68296" y="74255"/>
                    <a:pt x="68570" y="74088"/>
                  </a:cubicBezTo>
                  <a:cubicBezTo>
                    <a:pt x="68867" y="73910"/>
                    <a:pt x="69165" y="73767"/>
                    <a:pt x="69391" y="73660"/>
                  </a:cubicBezTo>
                  <a:cubicBezTo>
                    <a:pt x="69628" y="73553"/>
                    <a:pt x="69783" y="73494"/>
                    <a:pt x="69783" y="73494"/>
                  </a:cubicBezTo>
                  <a:cubicBezTo>
                    <a:pt x="69783" y="73494"/>
                    <a:pt x="69938" y="73434"/>
                    <a:pt x="70175" y="73351"/>
                  </a:cubicBezTo>
                  <a:cubicBezTo>
                    <a:pt x="70413" y="73280"/>
                    <a:pt x="70746" y="73173"/>
                    <a:pt x="71067" y="73113"/>
                  </a:cubicBezTo>
                  <a:cubicBezTo>
                    <a:pt x="71400" y="73042"/>
                    <a:pt x="71745" y="72994"/>
                    <a:pt x="71995" y="72959"/>
                  </a:cubicBezTo>
                  <a:cubicBezTo>
                    <a:pt x="72245" y="72935"/>
                    <a:pt x="72411" y="72935"/>
                    <a:pt x="72411" y="72935"/>
                  </a:cubicBezTo>
                  <a:cubicBezTo>
                    <a:pt x="72411" y="72935"/>
                    <a:pt x="72578" y="72923"/>
                    <a:pt x="72839" y="72923"/>
                  </a:cubicBezTo>
                  <a:cubicBezTo>
                    <a:pt x="73089" y="72923"/>
                    <a:pt x="73434" y="72935"/>
                    <a:pt x="73779" y="72959"/>
                  </a:cubicBezTo>
                  <a:cubicBezTo>
                    <a:pt x="74124" y="72994"/>
                    <a:pt x="74445" y="73054"/>
                    <a:pt x="74694" y="73101"/>
                  </a:cubicBezTo>
                  <a:cubicBezTo>
                    <a:pt x="74956" y="73137"/>
                    <a:pt x="75111" y="73185"/>
                    <a:pt x="75111" y="73185"/>
                  </a:cubicBezTo>
                  <a:cubicBezTo>
                    <a:pt x="75111" y="73185"/>
                    <a:pt x="75277" y="73232"/>
                    <a:pt x="75515" y="73303"/>
                  </a:cubicBezTo>
                  <a:cubicBezTo>
                    <a:pt x="75753" y="73375"/>
                    <a:pt x="76086" y="73494"/>
                    <a:pt x="76383" y="73636"/>
                  </a:cubicBezTo>
                  <a:cubicBezTo>
                    <a:pt x="76692" y="73767"/>
                    <a:pt x="76990" y="73934"/>
                    <a:pt x="77215" y="74053"/>
                  </a:cubicBezTo>
                  <a:cubicBezTo>
                    <a:pt x="77430" y="74172"/>
                    <a:pt x="77572" y="74267"/>
                    <a:pt x="77572" y="74267"/>
                  </a:cubicBezTo>
                  <a:cubicBezTo>
                    <a:pt x="77572" y="74267"/>
                    <a:pt x="77715" y="74362"/>
                    <a:pt x="77929" y="74505"/>
                  </a:cubicBezTo>
                  <a:cubicBezTo>
                    <a:pt x="78131" y="74659"/>
                    <a:pt x="78405" y="74861"/>
                    <a:pt x="78654" y="75087"/>
                  </a:cubicBezTo>
                  <a:cubicBezTo>
                    <a:pt x="78904" y="75313"/>
                    <a:pt x="79142" y="75551"/>
                    <a:pt x="79320" y="75741"/>
                  </a:cubicBezTo>
                  <a:cubicBezTo>
                    <a:pt x="79487" y="75932"/>
                    <a:pt x="79606" y="76074"/>
                    <a:pt x="79606" y="76074"/>
                  </a:cubicBezTo>
                  <a:cubicBezTo>
                    <a:pt x="79606" y="76074"/>
                    <a:pt x="79713" y="76205"/>
                    <a:pt x="79867" y="76395"/>
                  </a:cubicBezTo>
                  <a:cubicBezTo>
                    <a:pt x="80022" y="76609"/>
                    <a:pt x="80212" y="76871"/>
                    <a:pt x="80391" y="77168"/>
                  </a:cubicBezTo>
                  <a:cubicBezTo>
                    <a:pt x="80569" y="77466"/>
                    <a:pt x="80724" y="77763"/>
                    <a:pt x="80819" y="77989"/>
                  </a:cubicBezTo>
                  <a:cubicBezTo>
                    <a:pt x="80926" y="78215"/>
                    <a:pt x="80985" y="78369"/>
                    <a:pt x="80985" y="78369"/>
                  </a:cubicBezTo>
                  <a:cubicBezTo>
                    <a:pt x="80985" y="78369"/>
                    <a:pt x="81045" y="78524"/>
                    <a:pt x="81140" y="78774"/>
                  </a:cubicBezTo>
                  <a:cubicBezTo>
                    <a:pt x="81211" y="79012"/>
                    <a:pt x="81318" y="79345"/>
                    <a:pt x="81390" y="79666"/>
                  </a:cubicBezTo>
                  <a:cubicBezTo>
                    <a:pt x="81461" y="79999"/>
                    <a:pt x="81508" y="80332"/>
                    <a:pt x="81532" y="80593"/>
                  </a:cubicBezTo>
                  <a:cubicBezTo>
                    <a:pt x="81568" y="80843"/>
                    <a:pt x="81568" y="81010"/>
                    <a:pt x="81568" y="81010"/>
                  </a:cubicBezTo>
                  <a:cubicBezTo>
                    <a:pt x="81568" y="81010"/>
                    <a:pt x="81580" y="81164"/>
                    <a:pt x="81580" y="81438"/>
                  </a:cubicBezTo>
                  <a:lnTo>
                    <a:pt x="81580" y="82829"/>
                  </a:lnTo>
                  <a:lnTo>
                    <a:pt x="81580" y="84958"/>
                  </a:lnTo>
                  <a:lnTo>
                    <a:pt x="81580" y="89215"/>
                  </a:lnTo>
                  <a:lnTo>
                    <a:pt x="81580" y="93461"/>
                  </a:lnTo>
                  <a:lnTo>
                    <a:pt x="81580" y="97718"/>
                  </a:lnTo>
                  <a:lnTo>
                    <a:pt x="81580" y="101963"/>
                  </a:lnTo>
                  <a:lnTo>
                    <a:pt x="81580" y="106209"/>
                  </a:lnTo>
                  <a:lnTo>
                    <a:pt x="81580" y="110466"/>
                  </a:lnTo>
                  <a:lnTo>
                    <a:pt x="81580" y="114712"/>
                  </a:lnTo>
                  <a:lnTo>
                    <a:pt x="81580" y="118969"/>
                  </a:lnTo>
                  <a:lnTo>
                    <a:pt x="91486" y="118969"/>
                  </a:lnTo>
                  <a:lnTo>
                    <a:pt x="91486" y="114712"/>
                  </a:lnTo>
                  <a:lnTo>
                    <a:pt x="91486" y="110466"/>
                  </a:lnTo>
                  <a:lnTo>
                    <a:pt x="91486" y="106209"/>
                  </a:lnTo>
                  <a:lnTo>
                    <a:pt x="91486" y="101963"/>
                  </a:lnTo>
                  <a:lnTo>
                    <a:pt x="91486" y="97718"/>
                  </a:lnTo>
                  <a:lnTo>
                    <a:pt x="91486" y="93461"/>
                  </a:lnTo>
                  <a:lnTo>
                    <a:pt x="91486" y="89179"/>
                  </a:lnTo>
                  <a:lnTo>
                    <a:pt x="91486" y="84934"/>
                  </a:lnTo>
                  <a:lnTo>
                    <a:pt x="91486" y="82805"/>
                  </a:lnTo>
                  <a:cubicBezTo>
                    <a:pt x="91498" y="82258"/>
                    <a:pt x="91498" y="81687"/>
                    <a:pt x="91498" y="81271"/>
                  </a:cubicBezTo>
                  <a:cubicBezTo>
                    <a:pt x="91486" y="80736"/>
                    <a:pt x="91462" y="80367"/>
                    <a:pt x="91462" y="80367"/>
                  </a:cubicBezTo>
                  <a:cubicBezTo>
                    <a:pt x="91462" y="80367"/>
                    <a:pt x="91450" y="80011"/>
                    <a:pt x="91391" y="79464"/>
                  </a:cubicBezTo>
                  <a:cubicBezTo>
                    <a:pt x="91331" y="78928"/>
                    <a:pt x="91224" y="78191"/>
                    <a:pt x="91058" y="77501"/>
                  </a:cubicBezTo>
                  <a:cubicBezTo>
                    <a:pt x="90903" y="76788"/>
                    <a:pt x="90713" y="76086"/>
                    <a:pt x="90523" y="75575"/>
                  </a:cubicBezTo>
                  <a:cubicBezTo>
                    <a:pt x="90344" y="75063"/>
                    <a:pt x="90213" y="74731"/>
                    <a:pt x="90213" y="74731"/>
                  </a:cubicBezTo>
                  <a:cubicBezTo>
                    <a:pt x="90213" y="74731"/>
                    <a:pt x="90083" y="74386"/>
                    <a:pt x="89857" y="73898"/>
                  </a:cubicBezTo>
                  <a:cubicBezTo>
                    <a:pt x="89631" y="73410"/>
                    <a:pt x="89310" y="72756"/>
                    <a:pt x="88941" y="72126"/>
                  </a:cubicBezTo>
                  <a:cubicBezTo>
                    <a:pt x="88560" y="71508"/>
                    <a:pt x="88168" y="70913"/>
                    <a:pt x="87835" y="70461"/>
                  </a:cubicBezTo>
                  <a:cubicBezTo>
                    <a:pt x="87514" y="70033"/>
                    <a:pt x="87276" y="69748"/>
                    <a:pt x="87276" y="69748"/>
                  </a:cubicBezTo>
                  <a:cubicBezTo>
                    <a:pt x="87276" y="69748"/>
                    <a:pt x="87050" y="69474"/>
                    <a:pt x="86681" y="69070"/>
                  </a:cubicBezTo>
                  <a:cubicBezTo>
                    <a:pt x="86301" y="68666"/>
                    <a:pt x="85801" y="68142"/>
                    <a:pt x="85266" y="67667"/>
                  </a:cubicBezTo>
                  <a:cubicBezTo>
                    <a:pt x="84731" y="67191"/>
                    <a:pt x="84148" y="66751"/>
                    <a:pt x="83708" y="66442"/>
                  </a:cubicBezTo>
                  <a:cubicBezTo>
                    <a:pt x="83257" y="66121"/>
                    <a:pt x="82947" y="65930"/>
                    <a:pt x="82947" y="65930"/>
                  </a:cubicBezTo>
                  <a:cubicBezTo>
                    <a:pt x="82947" y="65930"/>
                    <a:pt x="82650" y="65740"/>
                    <a:pt x="82174" y="65455"/>
                  </a:cubicBezTo>
                  <a:cubicBezTo>
                    <a:pt x="81699" y="65193"/>
                    <a:pt x="81057" y="64848"/>
                    <a:pt x="80391" y="64563"/>
                  </a:cubicBezTo>
                  <a:cubicBezTo>
                    <a:pt x="79725" y="64265"/>
                    <a:pt x="79035" y="64028"/>
                    <a:pt x="78512" y="63861"/>
                  </a:cubicBezTo>
                  <a:cubicBezTo>
                    <a:pt x="78000" y="63707"/>
                    <a:pt x="77644" y="63611"/>
                    <a:pt x="77644" y="63611"/>
                  </a:cubicBezTo>
                  <a:cubicBezTo>
                    <a:pt x="77644" y="63611"/>
                    <a:pt x="77287" y="63528"/>
                    <a:pt x="76752" y="63409"/>
                  </a:cubicBezTo>
                  <a:cubicBezTo>
                    <a:pt x="76217" y="63290"/>
                    <a:pt x="75503" y="63171"/>
                    <a:pt x="74766" y="63112"/>
                  </a:cubicBezTo>
                  <a:cubicBezTo>
                    <a:pt x="74040" y="63029"/>
                    <a:pt x="73327" y="63017"/>
                    <a:pt x="72780" y="63017"/>
                  </a:cubicBezTo>
                  <a:cubicBezTo>
                    <a:pt x="72245" y="63017"/>
                    <a:pt x="71876" y="63053"/>
                    <a:pt x="71876" y="63053"/>
                  </a:cubicBezTo>
                  <a:cubicBezTo>
                    <a:pt x="71876" y="63053"/>
                    <a:pt x="71519" y="63064"/>
                    <a:pt x="70960" y="63124"/>
                  </a:cubicBezTo>
                  <a:cubicBezTo>
                    <a:pt x="70425" y="63183"/>
                    <a:pt x="69700" y="63290"/>
                    <a:pt x="68986" y="63433"/>
                  </a:cubicBezTo>
                  <a:cubicBezTo>
                    <a:pt x="68273" y="63588"/>
                    <a:pt x="67571" y="63790"/>
                    <a:pt x="67060" y="63968"/>
                  </a:cubicBezTo>
                  <a:cubicBezTo>
                    <a:pt x="66536" y="64147"/>
                    <a:pt x="66192" y="64277"/>
                    <a:pt x="66192" y="64277"/>
                  </a:cubicBezTo>
                  <a:cubicBezTo>
                    <a:pt x="66192" y="64277"/>
                    <a:pt x="65859" y="64420"/>
                    <a:pt x="65359" y="64634"/>
                  </a:cubicBezTo>
                  <a:cubicBezTo>
                    <a:pt x="64872" y="64860"/>
                    <a:pt x="64217" y="65193"/>
                    <a:pt x="63587" y="65550"/>
                  </a:cubicBezTo>
                  <a:cubicBezTo>
                    <a:pt x="62969" y="65918"/>
                    <a:pt x="62362" y="66323"/>
                    <a:pt x="61922" y="66644"/>
                  </a:cubicBezTo>
                  <a:cubicBezTo>
                    <a:pt x="61494" y="66977"/>
                    <a:pt x="61209" y="67191"/>
                    <a:pt x="61209" y="67191"/>
                  </a:cubicBezTo>
                  <a:cubicBezTo>
                    <a:pt x="61209" y="67191"/>
                    <a:pt x="60935" y="67417"/>
                    <a:pt x="60531" y="67786"/>
                  </a:cubicBezTo>
                  <a:cubicBezTo>
                    <a:pt x="60127" y="68142"/>
                    <a:pt x="59603" y="68666"/>
                    <a:pt x="59116" y="69201"/>
                  </a:cubicBezTo>
                  <a:cubicBezTo>
                    <a:pt x="58628" y="69736"/>
                    <a:pt x="58188" y="70319"/>
                    <a:pt x="57867" y="70759"/>
                  </a:cubicBezTo>
                  <a:cubicBezTo>
                    <a:pt x="57558" y="71210"/>
                    <a:pt x="57368" y="71508"/>
                    <a:pt x="57368" y="71508"/>
                  </a:cubicBezTo>
                  <a:cubicBezTo>
                    <a:pt x="57368" y="71508"/>
                    <a:pt x="57177" y="71805"/>
                    <a:pt x="56892" y="72281"/>
                  </a:cubicBezTo>
                  <a:cubicBezTo>
                    <a:pt x="56618" y="72756"/>
                    <a:pt x="56274" y="73399"/>
                    <a:pt x="55976" y="74065"/>
                  </a:cubicBezTo>
                  <a:cubicBezTo>
                    <a:pt x="55679" y="74731"/>
                    <a:pt x="55429" y="75420"/>
                    <a:pt x="55263" y="75932"/>
                  </a:cubicBezTo>
                  <a:cubicBezTo>
                    <a:pt x="55108" y="76455"/>
                    <a:pt x="55013" y="76812"/>
                    <a:pt x="55013" y="76812"/>
                  </a:cubicBezTo>
                  <a:cubicBezTo>
                    <a:pt x="55013" y="76812"/>
                    <a:pt x="54906" y="77168"/>
                    <a:pt x="54811" y="77692"/>
                  </a:cubicBezTo>
                  <a:cubicBezTo>
                    <a:pt x="54692" y="78227"/>
                    <a:pt x="54573" y="78940"/>
                    <a:pt x="54490" y="79666"/>
                  </a:cubicBezTo>
                  <a:cubicBezTo>
                    <a:pt x="54466" y="80022"/>
                    <a:pt x="54430" y="80391"/>
                    <a:pt x="54418" y="80724"/>
                  </a:cubicBezTo>
                  <a:cubicBezTo>
                    <a:pt x="54407" y="80891"/>
                    <a:pt x="54407" y="81045"/>
                    <a:pt x="54407" y="81212"/>
                  </a:cubicBezTo>
                  <a:lnTo>
                    <a:pt x="54407" y="81604"/>
                  </a:lnTo>
                  <a:cubicBezTo>
                    <a:pt x="54407" y="81854"/>
                    <a:pt x="54395" y="82032"/>
                    <a:pt x="54395" y="82032"/>
                  </a:cubicBezTo>
                  <a:cubicBezTo>
                    <a:pt x="54395" y="82032"/>
                    <a:pt x="54359" y="82710"/>
                    <a:pt x="54216" y="83364"/>
                  </a:cubicBezTo>
                  <a:cubicBezTo>
                    <a:pt x="54133" y="83697"/>
                    <a:pt x="54050" y="84018"/>
                    <a:pt x="53978" y="84256"/>
                  </a:cubicBezTo>
                  <a:cubicBezTo>
                    <a:pt x="53895" y="84494"/>
                    <a:pt x="53824" y="84660"/>
                    <a:pt x="53824" y="84660"/>
                  </a:cubicBezTo>
                  <a:cubicBezTo>
                    <a:pt x="53824" y="84660"/>
                    <a:pt x="53764" y="84827"/>
                    <a:pt x="53657" y="85053"/>
                  </a:cubicBezTo>
                  <a:cubicBezTo>
                    <a:pt x="53562" y="85291"/>
                    <a:pt x="53408" y="85588"/>
                    <a:pt x="53241" y="85885"/>
                  </a:cubicBezTo>
                  <a:cubicBezTo>
                    <a:pt x="53087" y="86183"/>
                    <a:pt x="52884" y="86456"/>
                    <a:pt x="52742" y="86658"/>
                  </a:cubicBezTo>
                  <a:cubicBezTo>
                    <a:pt x="52587" y="86860"/>
                    <a:pt x="52492" y="86991"/>
                    <a:pt x="52492" y="86991"/>
                  </a:cubicBezTo>
                  <a:cubicBezTo>
                    <a:pt x="52492" y="86991"/>
                    <a:pt x="52385" y="87134"/>
                    <a:pt x="52218" y="87324"/>
                  </a:cubicBezTo>
                  <a:cubicBezTo>
                    <a:pt x="52052" y="87514"/>
                    <a:pt x="51814" y="87752"/>
                    <a:pt x="51564" y="87978"/>
                  </a:cubicBezTo>
                  <a:cubicBezTo>
                    <a:pt x="51315" y="88204"/>
                    <a:pt x="51041" y="88406"/>
                    <a:pt x="50839" y="88561"/>
                  </a:cubicBezTo>
                  <a:cubicBezTo>
                    <a:pt x="50625" y="88704"/>
                    <a:pt x="50494" y="88799"/>
                    <a:pt x="50494" y="88799"/>
                  </a:cubicBezTo>
                  <a:cubicBezTo>
                    <a:pt x="50494" y="88799"/>
                    <a:pt x="50363" y="88882"/>
                    <a:pt x="50137" y="89013"/>
                  </a:cubicBezTo>
                  <a:cubicBezTo>
                    <a:pt x="49911" y="89156"/>
                    <a:pt x="49614" y="89298"/>
                    <a:pt x="49317" y="89453"/>
                  </a:cubicBezTo>
                  <a:cubicBezTo>
                    <a:pt x="48710" y="89726"/>
                    <a:pt x="48056" y="89893"/>
                    <a:pt x="48056" y="89893"/>
                  </a:cubicBezTo>
                  <a:cubicBezTo>
                    <a:pt x="48056" y="89893"/>
                    <a:pt x="47402" y="90071"/>
                    <a:pt x="46736" y="90143"/>
                  </a:cubicBezTo>
                  <a:cubicBezTo>
                    <a:pt x="46391" y="90178"/>
                    <a:pt x="46046" y="90190"/>
                    <a:pt x="45797" y="90190"/>
                  </a:cubicBezTo>
                  <a:cubicBezTo>
                    <a:pt x="45547" y="90190"/>
                    <a:pt x="45369" y="90178"/>
                    <a:pt x="45369" y="90178"/>
                  </a:cubicBezTo>
                  <a:cubicBezTo>
                    <a:pt x="45369" y="90178"/>
                    <a:pt x="45202" y="90178"/>
                    <a:pt x="44952" y="90143"/>
                  </a:cubicBezTo>
                  <a:cubicBezTo>
                    <a:pt x="44703" y="90119"/>
                    <a:pt x="44358" y="90071"/>
                    <a:pt x="44037" y="90012"/>
                  </a:cubicBezTo>
                  <a:cubicBezTo>
                    <a:pt x="43704" y="89940"/>
                    <a:pt x="43383" y="89845"/>
                    <a:pt x="43145" y="89774"/>
                  </a:cubicBezTo>
                  <a:cubicBezTo>
                    <a:pt x="42907" y="89703"/>
                    <a:pt x="42741" y="89643"/>
                    <a:pt x="42741" y="89643"/>
                  </a:cubicBezTo>
                  <a:cubicBezTo>
                    <a:pt x="42741" y="89643"/>
                    <a:pt x="42574" y="89584"/>
                    <a:pt x="42348" y="89477"/>
                  </a:cubicBezTo>
                  <a:cubicBezTo>
                    <a:pt x="42110" y="89370"/>
                    <a:pt x="41813" y="89227"/>
                    <a:pt x="41516" y="89060"/>
                  </a:cubicBezTo>
                  <a:cubicBezTo>
                    <a:pt x="41218" y="88894"/>
                    <a:pt x="40945" y="88704"/>
                    <a:pt x="40731" y="88561"/>
                  </a:cubicBezTo>
                  <a:cubicBezTo>
                    <a:pt x="40529" y="88406"/>
                    <a:pt x="40386" y="88299"/>
                    <a:pt x="40386" y="88299"/>
                  </a:cubicBezTo>
                  <a:cubicBezTo>
                    <a:pt x="40386" y="88299"/>
                    <a:pt x="40255" y="88204"/>
                    <a:pt x="40065" y="88038"/>
                  </a:cubicBezTo>
                  <a:cubicBezTo>
                    <a:pt x="39875" y="87871"/>
                    <a:pt x="39637" y="87633"/>
                    <a:pt x="39399" y="87384"/>
                  </a:cubicBezTo>
                  <a:cubicBezTo>
                    <a:pt x="39173" y="87134"/>
                    <a:pt x="38947" y="86860"/>
                    <a:pt x="38804" y="86658"/>
                  </a:cubicBezTo>
                  <a:cubicBezTo>
                    <a:pt x="38650" y="86444"/>
                    <a:pt x="38566" y="86313"/>
                    <a:pt x="38566" y="86313"/>
                  </a:cubicBezTo>
                  <a:cubicBezTo>
                    <a:pt x="38566" y="86313"/>
                    <a:pt x="38471" y="86183"/>
                    <a:pt x="38340" y="85957"/>
                  </a:cubicBezTo>
                  <a:cubicBezTo>
                    <a:pt x="38210" y="85731"/>
                    <a:pt x="38055" y="85433"/>
                    <a:pt x="37912" y="85136"/>
                  </a:cubicBezTo>
                  <a:cubicBezTo>
                    <a:pt x="37770" y="84827"/>
                    <a:pt x="37651" y="84506"/>
                    <a:pt x="37567" y="84280"/>
                  </a:cubicBezTo>
                  <a:cubicBezTo>
                    <a:pt x="37496" y="84042"/>
                    <a:pt x="37449" y="83876"/>
                    <a:pt x="37449" y="83876"/>
                  </a:cubicBezTo>
                  <a:cubicBezTo>
                    <a:pt x="37449" y="83876"/>
                    <a:pt x="37401" y="83709"/>
                    <a:pt x="37342" y="83471"/>
                  </a:cubicBezTo>
                  <a:cubicBezTo>
                    <a:pt x="37282" y="83221"/>
                    <a:pt x="37223" y="82888"/>
                    <a:pt x="37199" y="82544"/>
                  </a:cubicBezTo>
                  <a:cubicBezTo>
                    <a:pt x="37151" y="82211"/>
                    <a:pt x="37139" y="81866"/>
                    <a:pt x="37139" y="81616"/>
                  </a:cubicBezTo>
                  <a:cubicBezTo>
                    <a:pt x="37139" y="81354"/>
                    <a:pt x="37151" y="81176"/>
                    <a:pt x="37151" y="81176"/>
                  </a:cubicBezTo>
                  <a:cubicBezTo>
                    <a:pt x="37151" y="81176"/>
                    <a:pt x="37151" y="81021"/>
                    <a:pt x="37175" y="80760"/>
                  </a:cubicBezTo>
                  <a:cubicBezTo>
                    <a:pt x="37211" y="80510"/>
                    <a:pt x="37258" y="80165"/>
                    <a:pt x="37318" y="79844"/>
                  </a:cubicBezTo>
                  <a:cubicBezTo>
                    <a:pt x="37377" y="79511"/>
                    <a:pt x="37460" y="79190"/>
                    <a:pt x="37556" y="78952"/>
                  </a:cubicBezTo>
                  <a:cubicBezTo>
                    <a:pt x="37627" y="78714"/>
                    <a:pt x="37686" y="78548"/>
                    <a:pt x="37686" y="78548"/>
                  </a:cubicBezTo>
                  <a:cubicBezTo>
                    <a:pt x="37686" y="78548"/>
                    <a:pt x="37746" y="78381"/>
                    <a:pt x="37853" y="78167"/>
                  </a:cubicBezTo>
                  <a:cubicBezTo>
                    <a:pt x="37948" y="77929"/>
                    <a:pt x="38103" y="77632"/>
                    <a:pt x="38269" y="77335"/>
                  </a:cubicBezTo>
                  <a:cubicBezTo>
                    <a:pt x="38424" y="77038"/>
                    <a:pt x="38626" y="76752"/>
                    <a:pt x="38769" y="76550"/>
                  </a:cubicBezTo>
                  <a:cubicBezTo>
                    <a:pt x="38923" y="76336"/>
                    <a:pt x="39018" y="76205"/>
                    <a:pt x="39018" y="76205"/>
                  </a:cubicBezTo>
                  <a:cubicBezTo>
                    <a:pt x="39018" y="76205"/>
                    <a:pt x="39125" y="76074"/>
                    <a:pt x="39292" y="75872"/>
                  </a:cubicBezTo>
                  <a:cubicBezTo>
                    <a:pt x="39458" y="75682"/>
                    <a:pt x="39696" y="75444"/>
                    <a:pt x="39946" y="75206"/>
                  </a:cubicBezTo>
                  <a:cubicBezTo>
                    <a:pt x="40196" y="74980"/>
                    <a:pt x="40469" y="74766"/>
                    <a:pt x="40659" y="74612"/>
                  </a:cubicBezTo>
                  <a:cubicBezTo>
                    <a:pt x="40862" y="74469"/>
                    <a:pt x="41004" y="74374"/>
                    <a:pt x="41004" y="74374"/>
                  </a:cubicBezTo>
                  <a:cubicBezTo>
                    <a:pt x="41004" y="74374"/>
                    <a:pt x="41135" y="74291"/>
                    <a:pt x="41361" y="74148"/>
                  </a:cubicBezTo>
                  <a:cubicBezTo>
                    <a:pt x="41575" y="74017"/>
                    <a:pt x="41872" y="73850"/>
                    <a:pt x="42170" y="73720"/>
                  </a:cubicBezTo>
                  <a:cubicBezTo>
                    <a:pt x="42491" y="73577"/>
                    <a:pt x="42800" y="73458"/>
                    <a:pt x="43038" y="73375"/>
                  </a:cubicBezTo>
                  <a:cubicBezTo>
                    <a:pt x="43276" y="73303"/>
                    <a:pt x="43442" y="73256"/>
                    <a:pt x="43442" y="73256"/>
                  </a:cubicBezTo>
                  <a:cubicBezTo>
                    <a:pt x="43442" y="73256"/>
                    <a:pt x="43597" y="73220"/>
                    <a:pt x="43835" y="73161"/>
                  </a:cubicBezTo>
                  <a:cubicBezTo>
                    <a:pt x="44096" y="73101"/>
                    <a:pt x="44417" y="73042"/>
                    <a:pt x="44750" y="73006"/>
                  </a:cubicBezTo>
                  <a:cubicBezTo>
                    <a:pt x="45083" y="72959"/>
                    <a:pt x="45416" y="72947"/>
                    <a:pt x="45678" y="72947"/>
                  </a:cubicBezTo>
                  <a:lnTo>
                    <a:pt x="46249" y="72947"/>
                  </a:lnTo>
                  <a:cubicBezTo>
                    <a:pt x="46415" y="72947"/>
                    <a:pt x="46498" y="72935"/>
                    <a:pt x="46498" y="72935"/>
                  </a:cubicBezTo>
                  <a:cubicBezTo>
                    <a:pt x="46498" y="72935"/>
                    <a:pt x="46855" y="72923"/>
                    <a:pt x="47402" y="72875"/>
                  </a:cubicBezTo>
                  <a:cubicBezTo>
                    <a:pt x="47937" y="72828"/>
                    <a:pt x="48675" y="72745"/>
                    <a:pt x="49388" y="72590"/>
                  </a:cubicBezTo>
                  <a:cubicBezTo>
                    <a:pt x="50102" y="72459"/>
                    <a:pt x="50791" y="72269"/>
                    <a:pt x="51315" y="72102"/>
                  </a:cubicBezTo>
                  <a:cubicBezTo>
                    <a:pt x="51838" y="71936"/>
                    <a:pt x="52183" y="71805"/>
                    <a:pt x="52183" y="71805"/>
                  </a:cubicBezTo>
                  <a:cubicBezTo>
                    <a:pt x="52183" y="71805"/>
                    <a:pt x="52516" y="71686"/>
                    <a:pt x="53027" y="71460"/>
                  </a:cubicBezTo>
                  <a:cubicBezTo>
                    <a:pt x="53527" y="71258"/>
                    <a:pt x="54181" y="70937"/>
                    <a:pt x="54823" y="70580"/>
                  </a:cubicBezTo>
                  <a:cubicBezTo>
                    <a:pt x="55465" y="70223"/>
                    <a:pt x="56071" y="69831"/>
                    <a:pt x="56500" y="69510"/>
                  </a:cubicBezTo>
                  <a:cubicBezTo>
                    <a:pt x="56951" y="69201"/>
                    <a:pt x="57237" y="68963"/>
                    <a:pt x="57237" y="68963"/>
                  </a:cubicBezTo>
                  <a:cubicBezTo>
                    <a:pt x="57237" y="68963"/>
                    <a:pt x="57510" y="68737"/>
                    <a:pt x="57927" y="68380"/>
                  </a:cubicBezTo>
                  <a:cubicBezTo>
                    <a:pt x="58343" y="68023"/>
                    <a:pt x="58866" y="67536"/>
                    <a:pt x="59354" y="67001"/>
                  </a:cubicBezTo>
                  <a:cubicBezTo>
                    <a:pt x="59853" y="66466"/>
                    <a:pt x="60305" y="65907"/>
                    <a:pt x="60638" y="65467"/>
                  </a:cubicBezTo>
                  <a:cubicBezTo>
                    <a:pt x="60959" y="65038"/>
                    <a:pt x="61161" y="64729"/>
                    <a:pt x="61161" y="64729"/>
                  </a:cubicBezTo>
                  <a:cubicBezTo>
                    <a:pt x="61161" y="64729"/>
                    <a:pt x="61363" y="64432"/>
                    <a:pt x="61649" y="63968"/>
                  </a:cubicBezTo>
                  <a:cubicBezTo>
                    <a:pt x="61934" y="63504"/>
                    <a:pt x="62291" y="62874"/>
                    <a:pt x="62588" y="62196"/>
                  </a:cubicBezTo>
                  <a:cubicBezTo>
                    <a:pt x="62897" y="61542"/>
                    <a:pt x="63147" y="60864"/>
                    <a:pt x="63326" y="60341"/>
                  </a:cubicBezTo>
                  <a:cubicBezTo>
                    <a:pt x="63504" y="59818"/>
                    <a:pt x="63587" y="59485"/>
                    <a:pt x="63587" y="59485"/>
                  </a:cubicBezTo>
                  <a:cubicBezTo>
                    <a:pt x="63587" y="59485"/>
                    <a:pt x="63694" y="59140"/>
                    <a:pt x="63813" y="58605"/>
                  </a:cubicBezTo>
                  <a:cubicBezTo>
                    <a:pt x="63932" y="58070"/>
                    <a:pt x="64075" y="57356"/>
                    <a:pt x="64158" y="56643"/>
                  </a:cubicBezTo>
                  <a:cubicBezTo>
                    <a:pt x="64253" y="55929"/>
                    <a:pt x="64277" y="55204"/>
                    <a:pt x="64289" y="54645"/>
                  </a:cubicBezTo>
                  <a:cubicBezTo>
                    <a:pt x="64289" y="54110"/>
                    <a:pt x="64277" y="53741"/>
                    <a:pt x="64277" y="53741"/>
                  </a:cubicBezTo>
                  <a:cubicBezTo>
                    <a:pt x="64277" y="53741"/>
                    <a:pt x="64265" y="53384"/>
                    <a:pt x="64217" y="52837"/>
                  </a:cubicBezTo>
                  <a:cubicBezTo>
                    <a:pt x="64170" y="52302"/>
                    <a:pt x="64087" y="51577"/>
                    <a:pt x="63944" y="50863"/>
                  </a:cubicBezTo>
                  <a:cubicBezTo>
                    <a:pt x="63813" y="50150"/>
                    <a:pt x="63623" y="49448"/>
                    <a:pt x="63456" y="48925"/>
                  </a:cubicBezTo>
                  <a:cubicBezTo>
                    <a:pt x="63290" y="48401"/>
                    <a:pt x="63159" y="48069"/>
                    <a:pt x="63159" y="48069"/>
                  </a:cubicBezTo>
                  <a:cubicBezTo>
                    <a:pt x="63159" y="48069"/>
                    <a:pt x="63040" y="47724"/>
                    <a:pt x="62838" y="47212"/>
                  </a:cubicBezTo>
                  <a:cubicBezTo>
                    <a:pt x="62624" y="46713"/>
                    <a:pt x="62315" y="46059"/>
                    <a:pt x="61958" y="45417"/>
                  </a:cubicBezTo>
                  <a:cubicBezTo>
                    <a:pt x="61601" y="44774"/>
                    <a:pt x="61209" y="44168"/>
                    <a:pt x="60900" y="43728"/>
                  </a:cubicBezTo>
                  <a:cubicBezTo>
                    <a:pt x="60590" y="43276"/>
                    <a:pt x="60364" y="42991"/>
                    <a:pt x="60364" y="42991"/>
                  </a:cubicBezTo>
                  <a:cubicBezTo>
                    <a:pt x="60364" y="42991"/>
                    <a:pt x="60139" y="42717"/>
                    <a:pt x="59782" y="42301"/>
                  </a:cubicBezTo>
                  <a:cubicBezTo>
                    <a:pt x="59425" y="41885"/>
                    <a:pt x="58937" y="41361"/>
                    <a:pt x="58402" y="40850"/>
                  </a:cubicBezTo>
                  <a:cubicBezTo>
                    <a:pt x="57867" y="40362"/>
                    <a:pt x="57320" y="39899"/>
                    <a:pt x="56880" y="39578"/>
                  </a:cubicBezTo>
                  <a:cubicBezTo>
                    <a:pt x="56440" y="39245"/>
                    <a:pt x="56131" y="39054"/>
                    <a:pt x="56131" y="39054"/>
                  </a:cubicBezTo>
                  <a:cubicBezTo>
                    <a:pt x="56131" y="39054"/>
                    <a:pt x="55834" y="38852"/>
                    <a:pt x="55370" y="38567"/>
                  </a:cubicBezTo>
                  <a:cubicBezTo>
                    <a:pt x="54918" y="38281"/>
                    <a:pt x="54276" y="37925"/>
                    <a:pt x="53622" y="37615"/>
                  </a:cubicBezTo>
                  <a:cubicBezTo>
                    <a:pt x="52968" y="37306"/>
                    <a:pt x="52278" y="37033"/>
                    <a:pt x="51767" y="36866"/>
                  </a:cubicBezTo>
                  <a:cubicBezTo>
                    <a:pt x="51243" y="36688"/>
                    <a:pt x="50898" y="36605"/>
                    <a:pt x="50898" y="36605"/>
                  </a:cubicBezTo>
                  <a:cubicBezTo>
                    <a:pt x="50898" y="36605"/>
                    <a:pt x="50554" y="36498"/>
                    <a:pt x="50018" y="36367"/>
                  </a:cubicBezTo>
                  <a:cubicBezTo>
                    <a:pt x="49483" y="36236"/>
                    <a:pt x="48770" y="36093"/>
                    <a:pt x="48056" y="36010"/>
                  </a:cubicBezTo>
                  <a:cubicBezTo>
                    <a:pt x="47343" y="35915"/>
                    <a:pt x="46617" y="35879"/>
                    <a:pt x="46070" y="35879"/>
                  </a:cubicBezTo>
                  <a:cubicBezTo>
                    <a:pt x="45892" y="35871"/>
                    <a:pt x="45732" y="35869"/>
                    <a:pt x="45598" y="35869"/>
                  </a:cubicBezTo>
                  <a:cubicBezTo>
                    <a:pt x="45330" y="35869"/>
                    <a:pt x="45166" y="35879"/>
                    <a:pt x="45166" y="35879"/>
                  </a:cubicBezTo>
                  <a:cubicBezTo>
                    <a:pt x="45166" y="35879"/>
                    <a:pt x="44810" y="35879"/>
                    <a:pt x="44251" y="35915"/>
                  </a:cubicBezTo>
                  <a:cubicBezTo>
                    <a:pt x="43716" y="35962"/>
                    <a:pt x="42990" y="36058"/>
                    <a:pt x="42277" y="36188"/>
                  </a:cubicBezTo>
                  <a:cubicBezTo>
                    <a:pt x="41563" y="36319"/>
                    <a:pt x="40862" y="36498"/>
                    <a:pt x="40326" y="36664"/>
                  </a:cubicBezTo>
                  <a:cubicBezTo>
                    <a:pt x="39815" y="36831"/>
                    <a:pt x="39470" y="36949"/>
                    <a:pt x="39470" y="36949"/>
                  </a:cubicBezTo>
                  <a:cubicBezTo>
                    <a:pt x="39470" y="36949"/>
                    <a:pt x="39125" y="37068"/>
                    <a:pt x="38626" y="37271"/>
                  </a:cubicBezTo>
                  <a:cubicBezTo>
                    <a:pt x="38115" y="37485"/>
                    <a:pt x="37460" y="37794"/>
                    <a:pt x="36818" y="38139"/>
                  </a:cubicBezTo>
                  <a:cubicBezTo>
                    <a:pt x="36188" y="38472"/>
                    <a:pt x="35570" y="38876"/>
                    <a:pt x="35130" y="39185"/>
                  </a:cubicBezTo>
                  <a:cubicBezTo>
                    <a:pt x="34678" y="39506"/>
                    <a:pt x="34404" y="39720"/>
                    <a:pt x="34404" y="39720"/>
                  </a:cubicBezTo>
                  <a:cubicBezTo>
                    <a:pt x="34404" y="39720"/>
                    <a:pt x="34119" y="39946"/>
                    <a:pt x="33703" y="40291"/>
                  </a:cubicBezTo>
                  <a:cubicBezTo>
                    <a:pt x="33286" y="40648"/>
                    <a:pt x="32751" y="41135"/>
                    <a:pt x="32264" y="41659"/>
                  </a:cubicBezTo>
                  <a:cubicBezTo>
                    <a:pt x="31752" y="42182"/>
                    <a:pt x="31289" y="42741"/>
                    <a:pt x="30967" y="43169"/>
                  </a:cubicBezTo>
                  <a:cubicBezTo>
                    <a:pt x="30634" y="43609"/>
                    <a:pt x="30432" y="43906"/>
                    <a:pt x="30432" y="43906"/>
                  </a:cubicBezTo>
                  <a:cubicBezTo>
                    <a:pt x="30432" y="43906"/>
                    <a:pt x="30218" y="44204"/>
                    <a:pt x="29945" y="44655"/>
                  </a:cubicBezTo>
                  <a:cubicBezTo>
                    <a:pt x="29659" y="45119"/>
                    <a:pt x="29303" y="45761"/>
                    <a:pt x="28993" y="46416"/>
                  </a:cubicBezTo>
                  <a:cubicBezTo>
                    <a:pt x="28672" y="47070"/>
                    <a:pt x="28411" y="47747"/>
                    <a:pt x="28232" y="48259"/>
                  </a:cubicBezTo>
                  <a:cubicBezTo>
                    <a:pt x="28054" y="48782"/>
                    <a:pt x="27947" y="49115"/>
                    <a:pt x="27947" y="49115"/>
                  </a:cubicBezTo>
                  <a:cubicBezTo>
                    <a:pt x="27947" y="49115"/>
                    <a:pt x="27840" y="49460"/>
                    <a:pt x="27709" y="49995"/>
                  </a:cubicBezTo>
                  <a:cubicBezTo>
                    <a:pt x="27578" y="50530"/>
                    <a:pt x="27447" y="51244"/>
                    <a:pt x="27352" y="51957"/>
                  </a:cubicBezTo>
                  <a:cubicBezTo>
                    <a:pt x="27269" y="52671"/>
                    <a:pt x="27221" y="53396"/>
                    <a:pt x="27210" y="53955"/>
                  </a:cubicBezTo>
                  <a:cubicBezTo>
                    <a:pt x="27210" y="54336"/>
                    <a:pt x="27186" y="54585"/>
                    <a:pt x="27186" y="54585"/>
                  </a:cubicBezTo>
                  <a:cubicBezTo>
                    <a:pt x="27186" y="54585"/>
                    <a:pt x="27174" y="55275"/>
                    <a:pt x="27055" y="55941"/>
                  </a:cubicBezTo>
                  <a:cubicBezTo>
                    <a:pt x="26995" y="56274"/>
                    <a:pt x="26912" y="56595"/>
                    <a:pt x="26829" y="56845"/>
                  </a:cubicBezTo>
                  <a:cubicBezTo>
                    <a:pt x="26758" y="57083"/>
                    <a:pt x="26698" y="57249"/>
                    <a:pt x="26698" y="57249"/>
                  </a:cubicBezTo>
                  <a:cubicBezTo>
                    <a:pt x="26698" y="57249"/>
                    <a:pt x="26639" y="57416"/>
                    <a:pt x="26555" y="57642"/>
                  </a:cubicBezTo>
                  <a:cubicBezTo>
                    <a:pt x="26460" y="57879"/>
                    <a:pt x="26318" y="58177"/>
                    <a:pt x="26151" y="58474"/>
                  </a:cubicBezTo>
                  <a:cubicBezTo>
                    <a:pt x="25985" y="58771"/>
                    <a:pt x="25806" y="59045"/>
                    <a:pt x="25664" y="59259"/>
                  </a:cubicBezTo>
                  <a:cubicBezTo>
                    <a:pt x="25509" y="59461"/>
                    <a:pt x="25402" y="59604"/>
                    <a:pt x="25402" y="59604"/>
                  </a:cubicBezTo>
                  <a:cubicBezTo>
                    <a:pt x="25402" y="59604"/>
                    <a:pt x="25307" y="59735"/>
                    <a:pt x="25140" y="59925"/>
                  </a:cubicBezTo>
                  <a:cubicBezTo>
                    <a:pt x="24974" y="60115"/>
                    <a:pt x="24736" y="60377"/>
                    <a:pt x="24498" y="60615"/>
                  </a:cubicBezTo>
                  <a:cubicBezTo>
                    <a:pt x="24248" y="60852"/>
                    <a:pt x="23999" y="61055"/>
                    <a:pt x="23785" y="61221"/>
                  </a:cubicBezTo>
                  <a:cubicBezTo>
                    <a:pt x="23582" y="61364"/>
                    <a:pt x="23440" y="61471"/>
                    <a:pt x="23440" y="61471"/>
                  </a:cubicBezTo>
                  <a:cubicBezTo>
                    <a:pt x="23440" y="61471"/>
                    <a:pt x="23309" y="61578"/>
                    <a:pt x="23083" y="61709"/>
                  </a:cubicBezTo>
                  <a:cubicBezTo>
                    <a:pt x="22881" y="61840"/>
                    <a:pt x="22584" y="62006"/>
                    <a:pt x="22274" y="62161"/>
                  </a:cubicBezTo>
                  <a:cubicBezTo>
                    <a:pt x="21977" y="62303"/>
                    <a:pt x="21656" y="62422"/>
                    <a:pt x="21406" y="62517"/>
                  </a:cubicBezTo>
                  <a:cubicBezTo>
                    <a:pt x="21168" y="62601"/>
                    <a:pt x="21002" y="62648"/>
                    <a:pt x="21002" y="62648"/>
                  </a:cubicBezTo>
                  <a:cubicBezTo>
                    <a:pt x="21002" y="62648"/>
                    <a:pt x="20847" y="62696"/>
                    <a:pt x="20609" y="62755"/>
                  </a:cubicBezTo>
                  <a:cubicBezTo>
                    <a:pt x="20372" y="62815"/>
                    <a:pt x="20027" y="62886"/>
                    <a:pt x="19694" y="62934"/>
                  </a:cubicBezTo>
                  <a:cubicBezTo>
                    <a:pt x="19361" y="62969"/>
                    <a:pt x="19028" y="63005"/>
                    <a:pt x="18766" y="63005"/>
                  </a:cubicBezTo>
                  <a:lnTo>
                    <a:pt x="18326" y="63005"/>
                  </a:lnTo>
                  <a:cubicBezTo>
                    <a:pt x="18326" y="63005"/>
                    <a:pt x="18172" y="63005"/>
                    <a:pt x="17898" y="62993"/>
                  </a:cubicBezTo>
                  <a:cubicBezTo>
                    <a:pt x="17648" y="62969"/>
                    <a:pt x="17304" y="62934"/>
                    <a:pt x="16982" y="62874"/>
                  </a:cubicBezTo>
                  <a:cubicBezTo>
                    <a:pt x="16649" y="62815"/>
                    <a:pt x="16328" y="62731"/>
                    <a:pt x="16067" y="62660"/>
                  </a:cubicBezTo>
                  <a:cubicBezTo>
                    <a:pt x="15829" y="62589"/>
                    <a:pt x="15674" y="62529"/>
                    <a:pt x="15674" y="62529"/>
                  </a:cubicBezTo>
                  <a:cubicBezTo>
                    <a:pt x="15674" y="62529"/>
                    <a:pt x="15508" y="62470"/>
                    <a:pt x="15282" y="62375"/>
                  </a:cubicBezTo>
                  <a:cubicBezTo>
                    <a:pt x="15044" y="62291"/>
                    <a:pt x="14747" y="62137"/>
                    <a:pt x="14449" y="61982"/>
                  </a:cubicBezTo>
                  <a:cubicBezTo>
                    <a:pt x="14152" y="61816"/>
                    <a:pt x="13867" y="61637"/>
                    <a:pt x="13665" y="61483"/>
                  </a:cubicBezTo>
                  <a:cubicBezTo>
                    <a:pt x="13450" y="61340"/>
                    <a:pt x="13320" y="61233"/>
                    <a:pt x="13320" y="61233"/>
                  </a:cubicBezTo>
                  <a:cubicBezTo>
                    <a:pt x="13320" y="61233"/>
                    <a:pt x="13189" y="61126"/>
                    <a:pt x="12999" y="60971"/>
                  </a:cubicBezTo>
                  <a:cubicBezTo>
                    <a:pt x="12796" y="60805"/>
                    <a:pt x="12547" y="60579"/>
                    <a:pt x="12309" y="60329"/>
                  </a:cubicBezTo>
                  <a:cubicBezTo>
                    <a:pt x="12071" y="60091"/>
                    <a:pt x="11845" y="59818"/>
                    <a:pt x="11702" y="59628"/>
                  </a:cubicBezTo>
                  <a:cubicBezTo>
                    <a:pt x="11548" y="59425"/>
                    <a:pt x="11453" y="59283"/>
                    <a:pt x="11453" y="59283"/>
                  </a:cubicBezTo>
                  <a:cubicBezTo>
                    <a:pt x="11453" y="59283"/>
                    <a:pt x="11346" y="59152"/>
                    <a:pt x="11203" y="58926"/>
                  </a:cubicBezTo>
                  <a:cubicBezTo>
                    <a:pt x="11072" y="58724"/>
                    <a:pt x="10906" y="58426"/>
                    <a:pt x="10763" y="58117"/>
                  </a:cubicBezTo>
                  <a:cubicBezTo>
                    <a:pt x="10608" y="57820"/>
                    <a:pt x="10489" y="57499"/>
                    <a:pt x="10406" y="57261"/>
                  </a:cubicBezTo>
                  <a:cubicBezTo>
                    <a:pt x="10311" y="57023"/>
                    <a:pt x="10275" y="56869"/>
                    <a:pt x="10275" y="56869"/>
                  </a:cubicBezTo>
                  <a:cubicBezTo>
                    <a:pt x="10275" y="56869"/>
                    <a:pt x="10228" y="56702"/>
                    <a:pt x="10156" y="56464"/>
                  </a:cubicBezTo>
                  <a:cubicBezTo>
                    <a:pt x="10097" y="56226"/>
                    <a:pt x="10026" y="55882"/>
                    <a:pt x="9978" y="55561"/>
                  </a:cubicBezTo>
                  <a:cubicBezTo>
                    <a:pt x="9930" y="55216"/>
                    <a:pt x="9907" y="54883"/>
                    <a:pt x="9907" y="54621"/>
                  </a:cubicBezTo>
                  <a:cubicBezTo>
                    <a:pt x="9883" y="54371"/>
                    <a:pt x="9907" y="54193"/>
                    <a:pt x="9907" y="54193"/>
                  </a:cubicBezTo>
                  <a:cubicBezTo>
                    <a:pt x="9907" y="54193"/>
                    <a:pt x="9907" y="53503"/>
                    <a:pt x="10037" y="52837"/>
                  </a:cubicBezTo>
                  <a:cubicBezTo>
                    <a:pt x="10097" y="52504"/>
                    <a:pt x="10168" y="52183"/>
                    <a:pt x="10240" y="51933"/>
                  </a:cubicBezTo>
                  <a:cubicBezTo>
                    <a:pt x="10311" y="51696"/>
                    <a:pt x="10370" y="51529"/>
                    <a:pt x="10370" y="51529"/>
                  </a:cubicBezTo>
                  <a:cubicBezTo>
                    <a:pt x="10370" y="51529"/>
                    <a:pt x="10430" y="51363"/>
                    <a:pt x="10525" y="51125"/>
                  </a:cubicBezTo>
                  <a:cubicBezTo>
                    <a:pt x="10608" y="50887"/>
                    <a:pt x="10763" y="50590"/>
                    <a:pt x="10906" y="50280"/>
                  </a:cubicBezTo>
                  <a:cubicBezTo>
                    <a:pt x="11072" y="49983"/>
                    <a:pt x="11250" y="49698"/>
                    <a:pt x="11381" y="49472"/>
                  </a:cubicBezTo>
                  <a:cubicBezTo>
                    <a:pt x="11536" y="49270"/>
                    <a:pt x="11643" y="49139"/>
                    <a:pt x="11643" y="49139"/>
                  </a:cubicBezTo>
                  <a:cubicBezTo>
                    <a:pt x="11643" y="49139"/>
                    <a:pt x="11738" y="48996"/>
                    <a:pt x="11905" y="48806"/>
                  </a:cubicBezTo>
                  <a:cubicBezTo>
                    <a:pt x="12071" y="48616"/>
                    <a:pt x="12297" y="48366"/>
                    <a:pt x="12547" y="48128"/>
                  </a:cubicBezTo>
                  <a:cubicBezTo>
                    <a:pt x="12785" y="47890"/>
                    <a:pt x="13046" y="47664"/>
                    <a:pt x="13248" y="47510"/>
                  </a:cubicBezTo>
                  <a:cubicBezTo>
                    <a:pt x="13439" y="47355"/>
                    <a:pt x="13581" y="47260"/>
                    <a:pt x="13581" y="47260"/>
                  </a:cubicBezTo>
                  <a:cubicBezTo>
                    <a:pt x="13581" y="47260"/>
                    <a:pt x="13724" y="47153"/>
                    <a:pt x="13938" y="47022"/>
                  </a:cubicBezTo>
                  <a:cubicBezTo>
                    <a:pt x="14152" y="46891"/>
                    <a:pt x="14449" y="46713"/>
                    <a:pt x="14747" y="46558"/>
                  </a:cubicBezTo>
                  <a:cubicBezTo>
                    <a:pt x="15044" y="46416"/>
                    <a:pt x="15353" y="46285"/>
                    <a:pt x="15591" y="46201"/>
                  </a:cubicBezTo>
                  <a:cubicBezTo>
                    <a:pt x="15829" y="46118"/>
                    <a:pt x="15995" y="46071"/>
                    <a:pt x="15995" y="46071"/>
                  </a:cubicBezTo>
                  <a:cubicBezTo>
                    <a:pt x="15995" y="46071"/>
                    <a:pt x="16162" y="46023"/>
                    <a:pt x="16400" y="45952"/>
                  </a:cubicBezTo>
                  <a:cubicBezTo>
                    <a:pt x="16638" y="45892"/>
                    <a:pt x="16971" y="45821"/>
                    <a:pt x="17304" y="45773"/>
                  </a:cubicBezTo>
                  <a:cubicBezTo>
                    <a:pt x="17625" y="45726"/>
                    <a:pt x="17969" y="45702"/>
                    <a:pt x="18219" y="45690"/>
                  </a:cubicBezTo>
                  <a:lnTo>
                    <a:pt x="18790" y="45690"/>
                  </a:lnTo>
                  <a:cubicBezTo>
                    <a:pt x="18790" y="45690"/>
                    <a:pt x="19147" y="45690"/>
                    <a:pt x="19694" y="45654"/>
                  </a:cubicBezTo>
                  <a:cubicBezTo>
                    <a:pt x="20229" y="45631"/>
                    <a:pt x="20954" y="45547"/>
                    <a:pt x="21668" y="45428"/>
                  </a:cubicBezTo>
                  <a:cubicBezTo>
                    <a:pt x="22393" y="45310"/>
                    <a:pt x="23107" y="45131"/>
                    <a:pt x="23618" y="44988"/>
                  </a:cubicBezTo>
                  <a:cubicBezTo>
                    <a:pt x="24141" y="44834"/>
                    <a:pt x="24486" y="44715"/>
                    <a:pt x="24486" y="44715"/>
                  </a:cubicBezTo>
                  <a:cubicBezTo>
                    <a:pt x="24486" y="44715"/>
                    <a:pt x="24831" y="44596"/>
                    <a:pt x="25331" y="44406"/>
                  </a:cubicBezTo>
                  <a:cubicBezTo>
                    <a:pt x="25830" y="44215"/>
                    <a:pt x="26508" y="43918"/>
                    <a:pt x="27150" y="43573"/>
                  </a:cubicBezTo>
                  <a:cubicBezTo>
                    <a:pt x="27780" y="43228"/>
                    <a:pt x="28411" y="42860"/>
                    <a:pt x="28851" y="42551"/>
                  </a:cubicBezTo>
                  <a:cubicBezTo>
                    <a:pt x="29303" y="42253"/>
                    <a:pt x="29600" y="42027"/>
                    <a:pt x="29600" y="42027"/>
                  </a:cubicBezTo>
                  <a:cubicBezTo>
                    <a:pt x="29600" y="42027"/>
                    <a:pt x="29897" y="41825"/>
                    <a:pt x="30313" y="41468"/>
                  </a:cubicBezTo>
                  <a:cubicBezTo>
                    <a:pt x="30730" y="41124"/>
                    <a:pt x="31277" y="40636"/>
                    <a:pt x="31776" y="40113"/>
                  </a:cubicBezTo>
                  <a:cubicBezTo>
                    <a:pt x="32287" y="39589"/>
                    <a:pt x="32763" y="39042"/>
                    <a:pt x="33096" y="38614"/>
                  </a:cubicBezTo>
                  <a:cubicBezTo>
                    <a:pt x="33429" y="38174"/>
                    <a:pt x="33643" y="37877"/>
                    <a:pt x="33643" y="37877"/>
                  </a:cubicBezTo>
                  <a:cubicBezTo>
                    <a:pt x="33643" y="37877"/>
                    <a:pt x="33845" y="37580"/>
                    <a:pt x="34143" y="37128"/>
                  </a:cubicBezTo>
                  <a:cubicBezTo>
                    <a:pt x="34440" y="36664"/>
                    <a:pt x="34797" y="36034"/>
                    <a:pt x="35130" y="35380"/>
                  </a:cubicBezTo>
                  <a:cubicBezTo>
                    <a:pt x="35451" y="34726"/>
                    <a:pt x="35736" y="34060"/>
                    <a:pt x="35915" y="33560"/>
                  </a:cubicBezTo>
                  <a:cubicBezTo>
                    <a:pt x="36105" y="33049"/>
                    <a:pt x="36212" y="32692"/>
                    <a:pt x="36212" y="32692"/>
                  </a:cubicBezTo>
                  <a:cubicBezTo>
                    <a:pt x="36212" y="32692"/>
                    <a:pt x="36331" y="32347"/>
                    <a:pt x="36462" y="31812"/>
                  </a:cubicBezTo>
                  <a:cubicBezTo>
                    <a:pt x="36592" y="31301"/>
                    <a:pt x="36759" y="30587"/>
                    <a:pt x="36866" y="29850"/>
                  </a:cubicBezTo>
                  <a:cubicBezTo>
                    <a:pt x="36973" y="29136"/>
                    <a:pt x="37032" y="28411"/>
                    <a:pt x="37044" y="27876"/>
                  </a:cubicBezTo>
                  <a:cubicBezTo>
                    <a:pt x="37056" y="27341"/>
                    <a:pt x="37056" y="26972"/>
                    <a:pt x="37056" y="26972"/>
                  </a:cubicBezTo>
                  <a:cubicBezTo>
                    <a:pt x="37056" y="26972"/>
                    <a:pt x="37056" y="26615"/>
                    <a:pt x="37032" y="26068"/>
                  </a:cubicBezTo>
                  <a:cubicBezTo>
                    <a:pt x="36997" y="25533"/>
                    <a:pt x="36925" y="24796"/>
                    <a:pt x="36806" y="24082"/>
                  </a:cubicBezTo>
                  <a:cubicBezTo>
                    <a:pt x="36687" y="23369"/>
                    <a:pt x="36521" y="22655"/>
                    <a:pt x="36378" y="22144"/>
                  </a:cubicBezTo>
                  <a:cubicBezTo>
                    <a:pt x="36224" y="21621"/>
                    <a:pt x="36105" y="21276"/>
                    <a:pt x="36105" y="21276"/>
                  </a:cubicBezTo>
                  <a:cubicBezTo>
                    <a:pt x="36105" y="21276"/>
                    <a:pt x="36010" y="20931"/>
                    <a:pt x="35796" y="20419"/>
                  </a:cubicBezTo>
                  <a:cubicBezTo>
                    <a:pt x="35605" y="19908"/>
                    <a:pt x="35308" y="19242"/>
                    <a:pt x="34975" y="18600"/>
                  </a:cubicBezTo>
                  <a:cubicBezTo>
                    <a:pt x="34654" y="17958"/>
                    <a:pt x="34262" y="17339"/>
                    <a:pt x="33964" y="16876"/>
                  </a:cubicBezTo>
                  <a:cubicBezTo>
                    <a:pt x="33667" y="16436"/>
                    <a:pt x="33441" y="16138"/>
                    <a:pt x="33441" y="16138"/>
                  </a:cubicBezTo>
                  <a:cubicBezTo>
                    <a:pt x="33441" y="16138"/>
                    <a:pt x="33239" y="15841"/>
                    <a:pt x="32894" y="15425"/>
                  </a:cubicBezTo>
                  <a:cubicBezTo>
                    <a:pt x="32549" y="15009"/>
                    <a:pt x="32073" y="14450"/>
                    <a:pt x="31562" y="13950"/>
                  </a:cubicBezTo>
                  <a:cubicBezTo>
                    <a:pt x="31039" y="13439"/>
                    <a:pt x="30492" y="12963"/>
                    <a:pt x="30076" y="12630"/>
                  </a:cubicBezTo>
                  <a:cubicBezTo>
                    <a:pt x="29647" y="12285"/>
                    <a:pt x="29350" y="12071"/>
                    <a:pt x="29350" y="12071"/>
                  </a:cubicBezTo>
                  <a:cubicBezTo>
                    <a:pt x="29350" y="12071"/>
                    <a:pt x="29053" y="11869"/>
                    <a:pt x="28601" y="11572"/>
                  </a:cubicBezTo>
                  <a:cubicBezTo>
                    <a:pt x="28137" y="11274"/>
                    <a:pt x="27519" y="10906"/>
                    <a:pt x="26877" y="10573"/>
                  </a:cubicBezTo>
                  <a:cubicBezTo>
                    <a:pt x="26223" y="10252"/>
                    <a:pt x="25557" y="9966"/>
                    <a:pt x="25045" y="9776"/>
                  </a:cubicBezTo>
                  <a:cubicBezTo>
                    <a:pt x="24546" y="9574"/>
                    <a:pt x="24189" y="9479"/>
                    <a:pt x="24189" y="9479"/>
                  </a:cubicBezTo>
                  <a:cubicBezTo>
                    <a:pt x="24189" y="9479"/>
                    <a:pt x="23844" y="9360"/>
                    <a:pt x="23309" y="9217"/>
                  </a:cubicBezTo>
                  <a:cubicBezTo>
                    <a:pt x="22786" y="9086"/>
                    <a:pt x="22072" y="8920"/>
                    <a:pt x="21347" y="8825"/>
                  </a:cubicBezTo>
                  <a:cubicBezTo>
                    <a:pt x="20633" y="8718"/>
                    <a:pt x="19908" y="8658"/>
                    <a:pt x="19373" y="8623"/>
                  </a:cubicBezTo>
                  <a:cubicBezTo>
                    <a:pt x="18909" y="8611"/>
                    <a:pt x="18564" y="8611"/>
                    <a:pt x="18505" y="8611"/>
                  </a:cubicBezTo>
                  <a:cubicBezTo>
                    <a:pt x="18505" y="8611"/>
                    <a:pt x="17827" y="8611"/>
                    <a:pt x="17149" y="8504"/>
                  </a:cubicBezTo>
                  <a:cubicBezTo>
                    <a:pt x="16828" y="8444"/>
                    <a:pt x="16483" y="8373"/>
                    <a:pt x="16245" y="8313"/>
                  </a:cubicBezTo>
                  <a:cubicBezTo>
                    <a:pt x="16007" y="8242"/>
                    <a:pt x="15841" y="8194"/>
                    <a:pt x="15841" y="8194"/>
                  </a:cubicBezTo>
                  <a:cubicBezTo>
                    <a:pt x="15841" y="8194"/>
                    <a:pt x="15686" y="8147"/>
                    <a:pt x="15448" y="8064"/>
                  </a:cubicBezTo>
                  <a:cubicBezTo>
                    <a:pt x="15211" y="7968"/>
                    <a:pt x="14889" y="7838"/>
                    <a:pt x="14592" y="7695"/>
                  </a:cubicBezTo>
                  <a:cubicBezTo>
                    <a:pt x="14295" y="7540"/>
                    <a:pt x="13998" y="7362"/>
                    <a:pt x="13795" y="7219"/>
                  </a:cubicBezTo>
                  <a:cubicBezTo>
                    <a:pt x="13581" y="7077"/>
                    <a:pt x="13450" y="6981"/>
                    <a:pt x="13450" y="6981"/>
                  </a:cubicBezTo>
                  <a:cubicBezTo>
                    <a:pt x="13450" y="6981"/>
                    <a:pt x="13320" y="6874"/>
                    <a:pt x="13106" y="6720"/>
                  </a:cubicBezTo>
                  <a:cubicBezTo>
                    <a:pt x="12915" y="6565"/>
                    <a:pt x="12666" y="6339"/>
                    <a:pt x="12416" y="6101"/>
                  </a:cubicBezTo>
                  <a:cubicBezTo>
                    <a:pt x="12178" y="5864"/>
                    <a:pt x="11952" y="5614"/>
                    <a:pt x="11786" y="5400"/>
                  </a:cubicBezTo>
                  <a:cubicBezTo>
                    <a:pt x="11619" y="5210"/>
                    <a:pt x="11536" y="5055"/>
                    <a:pt x="11536" y="5055"/>
                  </a:cubicBezTo>
                  <a:cubicBezTo>
                    <a:pt x="11536" y="5055"/>
                    <a:pt x="11429" y="4924"/>
                    <a:pt x="11298" y="4722"/>
                  </a:cubicBezTo>
                  <a:cubicBezTo>
                    <a:pt x="11167" y="4508"/>
                    <a:pt x="10989" y="4211"/>
                    <a:pt x="10834" y="3913"/>
                  </a:cubicBezTo>
                  <a:cubicBezTo>
                    <a:pt x="10692" y="3616"/>
                    <a:pt x="10549" y="3307"/>
                    <a:pt x="10466" y="3069"/>
                  </a:cubicBezTo>
                  <a:cubicBezTo>
                    <a:pt x="10370" y="2831"/>
                    <a:pt x="10335" y="2665"/>
                    <a:pt x="10335" y="2665"/>
                  </a:cubicBezTo>
                  <a:cubicBezTo>
                    <a:pt x="10335" y="2665"/>
                    <a:pt x="10275" y="2498"/>
                    <a:pt x="10216" y="2260"/>
                  </a:cubicBezTo>
                  <a:cubicBezTo>
                    <a:pt x="10156" y="2022"/>
                    <a:pt x="10073" y="1701"/>
                    <a:pt x="10014" y="1356"/>
                  </a:cubicBezTo>
                  <a:cubicBezTo>
                    <a:pt x="9919" y="691"/>
                    <a:pt x="9919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6819125" y="1629775"/>
              <a:ext cx="2042775" cy="2971550"/>
            </a:xfrm>
            <a:custGeom>
              <a:avLst/>
              <a:gdLst/>
              <a:ahLst/>
              <a:cxnLst/>
              <a:rect l="l" t="t" r="r" b="b"/>
              <a:pathLst>
                <a:path w="81711" h="118862" extrusionOk="0">
                  <a:moveTo>
                    <a:pt x="0" y="1"/>
                  </a:moveTo>
                  <a:cubicBezTo>
                    <a:pt x="0" y="1"/>
                    <a:pt x="0" y="179"/>
                    <a:pt x="12" y="453"/>
                  </a:cubicBezTo>
                  <a:cubicBezTo>
                    <a:pt x="24" y="714"/>
                    <a:pt x="60" y="1071"/>
                    <a:pt x="119" y="1428"/>
                  </a:cubicBezTo>
                  <a:cubicBezTo>
                    <a:pt x="179" y="1785"/>
                    <a:pt x="250" y="2129"/>
                    <a:pt x="321" y="2379"/>
                  </a:cubicBezTo>
                  <a:cubicBezTo>
                    <a:pt x="405" y="2641"/>
                    <a:pt x="440" y="2819"/>
                    <a:pt x="440" y="2819"/>
                  </a:cubicBezTo>
                  <a:cubicBezTo>
                    <a:pt x="440" y="2819"/>
                    <a:pt x="500" y="2974"/>
                    <a:pt x="595" y="3235"/>
                  </a:cubicBezTo>
                  <a:cubicBezTo>
                    <a:pt x="678" y="3485"/>
                    <a:pt x="833" y="3806"/>
                    <a:pt x="999" y="4127"/>
                  </a:cubicBezTo>
                  <a:cubicBezTo>
                    <a:pt x="1154" y="4437"/>
                    <a:pt x="1332" y="4746"/>
                    <a:pt x="1487" y="4972"/>
                  </a:cubicBezTo>
                  <a:cubicBezTo>
                    <a:pt x="1629" y="5198"/>
                    <a:pt x="1736" y="5340"/>
                    <a:pt x="1736" y="5340"/>
                  </a:cubicBezTo>
                  <a:cubicBezTo>
                    <a:pt x="1736" y="5340"/>
                    <a:pt x="1844" y="5495"/>
                    <a:pt x="2010" y="5697"/>
                  </a:cubicBezTo>
                  <a:cubicBezTo>
                    <a:pt x="2165" y="5911"/>
                    <a:pt x="2402" y="6173"/>
                    <a:pt x="2664" y="6423"/>
                  </a:cubicBezTo>
                  <a:cubicBezTo>
                    <a:pt x="2914" y="6684"/>
                    <a:pt x="3175" y="6922"/>
                    <a:pt x="3389" y="7077"/>
                  </a:cubicBezTo>
                  <a:cubicBezTo>
                    <a:pt x="3592" y="7243"/>
                    <a:pt x="3746" y="7350"/>
                    <a:pt x="3746" y="7350"/>
                  </a:cubicBezTo>
                  <a:cubicBezTo>
                    <a:pt x="3746" y="7350"/>
                    <a:pt x="3889" y="7457"/>
                    <a:pt x="4115" y="7600"/>
                  </a:cubicBezTo>
                  <a:cubicBezTo>
                    <a:pt x="4341" y="7754"/>
                    <a:pt x="4650" y="7933"/>
                    <a:pt x="4959" y="8087"/>
                  </a:cubicBezTo>
                  <a:cubicBezTo>
                    <a:pt x="5280" y="8254"/>
                    <a:pt x="5601" y="8385"/>
                    <a:pt x="5851" y="8492"/>
                  </a:cubicBezTo>
                  <a:cubicBezTo>
                    <a:pt x="6113" y="8587"/>
                    <a:pt x="6267" y="8646"/>
                    <a:pt x="6267" y="8646"/>
                  </a:cubicBezTo>
                  <a:cubicBezTo>
                    <a:pt x="6267" y="8646"/>
                    <a:pt x="6434" y="8706"/>
                    <a:pt x="6707" y="8777"/>
                  </a:cubicBezTo>
                  <a:cubicBezTo>
                    <a:pt x="6957" y="8848"/>
                    <a:pt x="7314" y="8920"/>
                    <a:pt x="7659" y="8979"/>
                  </a:cubicBezTo>
                  <a:cubicBezTo>
                    <a:pt x="8015" y="9039"/>
                    <a:pt x="8372" y="9074"/>
                    <a:pt x="8634" y="9086"/>
                  </a:cubicBezTo>
                  <a:cubicBezTo>
                    <a:pt x="8907" y="9098"/>
                    <a:pt x="9086" y="9098"/>
                    <a:pt x="9086" y="9098"/>
                  </a:cubicBezTo>
                  <a:cubicBezTo>
                    <a:pt x="9026" y="9098"/>
                    <a:pt x="9395" y="9098"/>
                    <a:pt x="9930" y="9122"/>
                  </a:cubicBezTo>
                  <a:cubicBezTo>
                    <a:pt x="10465" y="9134"/>
                    <a:pt x="11167" y="9193"/>
                    <a:pt x="11857" y="9312"/>
                  </a:cubicBezTo>
                  <a:cubicBezTo>
                    <a:pt x="12558" y="9419"/>
                    <a:pt x="13260" y="9562"/>
                    <a:pt x="13759" y="9717"/>
                  </a:cubicBezTo>
                  <a:cubicBezTo>
                    <a:pt x="14283" y="9847"/>
                    <a:pt x="14616" y="9966"/>
                    <a:pt x="14616" y="9966"/>
                  </a:cubicBezTo>
                  <a:cubicBezTo>
                    <a:pt x="14616" y="9966"/>
                    <a:pt x="14948" y="10073"/>
                    <a:pt x="15448" y="10264"/>
                  </a:cubicBezTo>
                  <a:cubicBezTo>
                    <a:pt x="15947" y="10442"/>
                    <a:pt x="16601" y="10727"/>
                    <a:pt x="17232" y="11037"/>
                  </a:cubicBezTo>
                  <a:cubicBezTo>
                    <a:pt x="17862" y="11346"/>
                    <a:pt x="18480" y="11714"/>
                    <a:pt x="18920" y="12000"/>
                  </a:cubicBezTo>
                  <a:cubicBezTo>
                    <a:pt x="19372" y="12285"/>
                    <a:pt x="19646" y="12511"/>
                    <a:pt x="19646" y="12511"/>
                  </a:cubicBezTo>
                  <a:cubicBezTo>
                    <a:pt x="19646" y="12511"/>
                    <a:pt x="19931" y="12713"/>
                    <a:pt x="20347" y="13046"/>
                  </a:cubicBezTo>
                  <a:cubicBezTo>
                    <a:pt x="20764" y="13367"/>
                    <a:pt x="21299" y="13831"/>
                    <a:pt x="21810" y="14331"/>
                  </a:cubicBezTo>
                  <a:cubicBezTo>
                    <a:pt x="22310" y="14830"/>
                    <a:pt x="22773" y="15365"/>
                    <a:pt x="23118" y="15782"/>
                  </a:cubicBezTo>
                  <a:cubicBezTo>
                    <a:pt x="23451" y="16198"/>
                    <a:pt x="23653" y="16471"/>
                    <a:pt x="23653" y="16471"/>
                  </a:cubicBezTo>
                  <a:cubicBezTo>
                    <a:pt x="23653" y="16471"/>
                    <a:pt x="23856" y="16757"/>
                    <a:pt x="24153" y="17209"/>
                  </a:cubicBezTo>
                  <a:cubicBezTo>
                    <a:pt x="24450" y="17649"/>
                    <a:pt x="24819" y="18243"/>
                    <a:pt x="25152" y="18885"/>
                  </a:cubicBezTo>
                  <a:cubicBezTo>
                    <a:pt x="25473" y="19504"/>
                    <a:pt x="25758" y="20158"/>
                    <a:pt x="25949" y="20657"/>
                  </a:cubicBezTo>
                  <a:cubicBezTo>
                    <a:pt x="26151" y="21145"/>
                    <a:pt x="26246" y="21490"/>
                    <a:pt x="26246" y="21490"/>
                  </a:cubicBezTo>
                  <a:cubicBezTo>
                    <a:pt x="26246" y="21490"/>
                    <a:pt x="26365" y="21823"/>
                    <a:pt x="26508" y="22334"/>
                  </a:cubicBezTo>
                  <a:cubicBezTo>
                    <a:pt x="26650" y="22834"/>
                    <a:pt x="26817" y="23535"/>
                    <a:pt x="26924" y="24237"/>
                  </a:cubicBezTo>
                  <a:cubicBezTo>
                    <a:pt x="27043" y="24938"/>
                    <a:pt x="27102" y="25628"/>
                    <a:pt x="27126" y="26163"/>
                  </a:cubicBezTo>
                  <a:cubicBezTo>
                    <a:pt x="27162" y="26698"/>
                    <a:pt x="27162" y="27043"/>
                    <a:pt x="27162" y="27043"/>
                  </a:cubicBezTo>
                  <a:cubicBezTo>
                    <a:pt x="27162" y="27043"/>
                    <a:pt x="27162" y="27400"/>
                    <a:pt x="27138" y="27923"/>
                  </a:cubicBezTo>
                  <a:cubicBezTo>
                    <a:pt x="27126" y="28458"/>
                    <a:pt x="27066" y="29160"/>
                    <a:pt x="26959" y="29850"/>
                  </a:cubicBezTo>
                  <a:cubicBezTo>
                    <a:pt x="26864" y="30552"/>
                    <a:pt x="26710" y="31253"/>
                    <a:pt x="26579" y="31753"/>
                  </a:cubicBezTo>
                  <a:cubicBezTo>
                    <a:pt x="26448" y="32276"/>
                    <a:pt x="26341" y="32609"/>
                    <a:pt x="26341" y="32609"/>
                  </a:cubicBezTo>
                  <a:cubicBezTo>
                    <a:pt x="26341" y="32609"/>
                    <a:pt x="26234" y="32942"/>
                    <a:pt x="26056" y="33441"/>
                  </a:cubicBezTo>
                  <a:cubicBezTo>
                    <a:pt x="25877" y="33941"/>
                    <a:pt x="25592" y="34595"/>
                    <a:pt x="25283" y="35225"/>
                  </a:cubicBezTo>
                  <a:cubicBezTo>
                    <a:pt x="24973" y="35855"/>
                    <a:pt x="24617" y="36474"/>
                    <a:pt x="24319" y="36914"/>
                  </a:cubicBezTo>
                  <a:cubicBezTo>
                    <a:pt x="24034" y="37366"/>
                    <a:pt x="23832" y="37639"/>
                    <a:pt x="23832" y="37639"/>
                  </a:cubicBezTo>
                  <a:cubicBezTo>
                    <a:pt x="23832" y="37639"/>
                    <a:pt x="23618" y="37936"/>
                    <a:pt x="23297" y="38353"/>
                  </a:cubicBezTo>
                  <a:cubicBezTo>
                    <a:pt x="22964" y="38769"/>
                    <a:pt x="22500" y="39304"/>
                    <a:pt x="22012" y="39815"/>
                  </a:cubicBezTo>
                  <a:cubicBezTo>
                    <a:pt x="21525" y="40315"/>
                    <a:pt x="20990" y="40791"/>
                    <a:pt x="20585" y="41124"/>
                  </a:cubicBezTo>
                  <a:cubicBezTo>
                    <a:pt x="20169" y="41468"/>
                    <a:pt x="19884" y="41671"/>
                    <a:pt x="19884" y="41671"/>
                  </a:cubicBezTo>
                  <a:cubicBezTo>
                    <a:pt x="19884" y="41671"/>
                    <a:pt x="19610" y="41885"/>
                    <a:pt x="19158" y="42182"/>
                  </a:cubicBezTo>
                  <a:cubicBezTo>
                    <a:pt x="18718" y="42479"/>
                    <a:pt x="18124" y="42848"/>
                    <a:pt x="17493" y="43169"/>
                  </a:cubicBezTo>
                  <a:cubicBezTo>
                    <a:pt x="16875" y="43502"/>
                    <a:pt x="16221" y="43799"/>
                    <a:pt x="15721" y="43990"/>
                  </a:cubicBezTo>
                  <a:cubicBezTo>
                    <a:pt x="15234" y="44180"/>
                    <a:pt x="14889" y="44299"/>
                    <a:pt x="14889" y="44299"/>
                  </a:cubicBezTo>
                  <a:cubicBezTo>
                    <a:pt x="14889" y="44299"/>
                    <a:pt x="14556" y="44418"/>
                    <a:pt x="14045" y="44572"/>
                  </a:cubicBezTo>
                  <a:cubicBezTo>
                    <a:pt x="13545" y="44715"/>
                    <a:pt x="12844" y="44881"/>
                    <a:pt x="12142" y="45000"/>
                  </a:cubicBezTo>
                  <a:cubicBezTo>
                    <a:pt x="11440" y="45119"/>
                    <a:pt x="10751" y="45191"/>
                    <a:pt x="10215" y="45226"/>
                  </a:cubicBezTo>
                  <a:cubicBezTo>
                    <a:pt x="9680" y="45250"/>
                    <a:pt x="9335" y="45250"/>
                    <a:pt x="9335" y="45250"/>
                  </a:cubicBezTo>
                  <a:lnTo>
                    <a:pt x="8765" y="45250"/>
                  </a:lnTo>
                  <a:cubicBezTo>
                    <a:pt x="8503" y="45274"/>
                    <a:pt x="8146" y="45286"/>
                    <a:pt x="7790" y="45345"/>
                  </a:cubicBezTo>
                  <a:cubicBezTo>
                    <a:pt x="7433" y="45393"/>
                    <a:pt x="7088" y="45464"/>
                    <a:pt x="6838" y="45536"/>
                  </a:cubicBezTo>
                  <a:cubicBezTo>
                    <a:pt x="6588" y="45595"/>
                    <a:pt x="6410" y="45654"/>
                    <a:pt x="6410" y="45654"/>
                  </a:cubicBezTo>
                  <a:cubicBezTo>
                    <a:pt x="6410" y="45654"/>
                    <a:pt x="6244" y="45702"/>
                    <a:pt x="5994" y="45785"/>
                  </a:cubicBezTo>
                  <a:cubicBezTo>
                    <a:pt x="5732" y="45880"/>
                    <a:pt x="5411" y="46011"/>
                    <a:pt x="5102" y="46178"/>
                  </a:cubicBezTo>
                  <a:cubicBezTo>
                    <a:pt x="4781" y="46320"/>
                    <a:pt x="4472" y="46523"/>
                    <a:pt x="4246" y="46653"/>
                  </a:cubicBezTo>
                  <a:cubicBezTo>
                    <a:pt x="4032" y="46796"/>
                    <a:pt x="3877" y="46903"/>
                    <a:pt x="3877" y="46903"/>
                  </a:cubicBezTo>
                  <a:cubicBezTo>
                    <a:pt x="3877" y="46903"/>
                    <a:pt x="3734" y="47010"/>
                    <a:pt x="3520" y="47177"/>
                  </a:cubicBezTo>
                  <a:cubicBezTo>
                    <a:pt x="3318" y="47331"/>
                    <a:pt x="3033" y="47569"/>
                    <a:pt x="2783" y="47807"/>
                  </a:cubicBezTo>
                  <a:cubicBezTo>
                    <a:pt x="2521" y="48069"/>
                    <a:pt x="2284" y="48330"/>
                    <a:pt x="2105" y="48520"/>
                  </a:cubicBezTo>
                  <a:cubicBezTo>
                    <a:pt x="1927" y="48734"/>
                    <a:pt x="1832" y="48877"/>
                    <a:pt x="1832" y="48877"/>
                  </a:cubicBezTo>
                  <a:cubicBezTo>
                    <a:pt x="1832" y="48877"/>
                    <a:pt x="1725" y="49032"/>
                    <a:pt x="1570" y="49234"/>
                  </a:cubicBezTo>
                  <a:cubicBezTo>
                    <a:pt x="1427" y="49460"/>
                    <a:pt x="1237" y="49757"/>
                    <a:pt x="1071" y="50066"/>
                  </a:cubicBezTo>
                  <a:cubicBezTo>
                    <a:pt x="904" y="50387"/>
                    <a:pt x="761" y="50709"/>
                    <a:pt x="654" y="50958"/>
                  </a:cubicBezTo>
                  <a:cubicBezTo>
                    <a:pt x="547" y="51220"/>
                    <a:pt x="500" y="51375"/>
                    <a:pt x="500" y="51375"/>
                  </a:cubicBezTo>
                  <a:cubicBezTo>
                    <a:pt x="500" y="51375"/>
                    <a:pt x="440" y="51541"/>
                    <a:pt x="369" y="51791"/>
                  </a:cubicBezTo>
                  <a:cubicBezTo>
                    <a:pt x="298" y="52052"/>
                    <a:pt x="202" y="52385"/>
                    <a:pt x="143" y="52742"/>
                  </a:cubicBezTo>
                  <a:cubicBezTo>
                    <a:pt x="83" y="53099"/>
                    <a:pt x="48" y="53444"/>
                    <a:pt x="24" y="53717"/>
                  </a:cubicBezTo>
                  <a:cubicBezTo>
                    <a:pt x="12" y="53979"/>
                    <a:pt x="12" y="54157"/>
                    <a:pt x="12" y="54157"/>
                  </a:cubicBezTo>
                  <a:lnTo>
                    <a:pt x="12" y="54609"/>
                  </a:lnTo>
                  <a:cubicBezTo>
                    <a:pt x="12" y="54871"/>
                    <a:pt x="48" y="55228"/>
                    <a:pt x="107" y="55584"/>
                  </a:cubicBezTo>
                  <a:cubicBezTo>
                    <a:pt x="143" y="55941"/>
                    <a:pt x="226" y="56286"/>
                    <a:pt x="298" y="56536"/>
                  </a:cubicBezTo>
                  <a:cubicBezTo>
                    <a:pt x="357" y="56785"/>
                    <a:pt x="416" y="56964"/>
                    <a:pt x="416" y="56964"/>
                  </a:cubicBezTo>
                  <a:cubicBezTo>
                    <a:pt x="416" y="56964"/>
                    <a:pt x="464" y="57130"/>
                    <a:pt x="547" y="57380"/>
                  </a:cubicBezTo>
                  <a:cubicBezTo>
                    <a:pt x="642" y="57642"/>
                    <a:pt x="773" y="57963"/>
                    <a:pt x="916" y="58272"/>
                  </a:cubicBezTo>
                  <a:cubicBezTo>
                    <a:pt x="1071" y="58605"/>
                    <a:pt x="1249" y="58902"/>
                    <a:pt x="1392" y="59140"/>
                  </a:cubicBezTo>
                  <a:cubicBezTo>
                    <a:pt x="1546" y="59366"/>
                    <a:pt x="1653" y="59509"/>
                    <a:pt x="1653" y="59509"/>
                  </a:cubicBezTo>
                  <a:cubicBezTo>
                    <a:pt x="1653" y="59509"/>
                    <a:pt x="1748" y="59663"/>
                    <a:pt x="1915" y="59865"/>
                  </a:cubicBezTo>
                  <a:cubicBezTo>
                    <a:pt x="2081" y="60079"/>
                    <a:pt x="2307" y="60353"/>
                    <a:pt x="2557" y="60615"/>
                  </a:cubicBezTo>
                  <a:cubicBezTo>
                    <a:pt x="2807" y="60864"/>
                    <a:pt x="3056" y="61114"/>
                    <a:pt x="3271" y="61281"/>
                  </a:cubicBezTo>
                  <a:cubicBezTo>
                    <a:pt x="3473" y="61459"/>
                    <a:pt x="3615" y="61566"/>
                    <a:pt x="3615" y="61566"/>
                  </a:cubicBezTo>
                  <a:cubicBezTo>
                    <a:pt x="3615" y="61566"/>
                    <a:pt x="3746" y="61661"/>
                    <a:pt x="3972" y="61828"/>
                  </a:cubicBezTo>
                  <a:cubicBezTo>
                    <a:pt x="4186" y="61982"/>
                    <a:pt x="4484" y="62172"/>
                    <a:pt x="4805" y="62339"/>
                  </a:cubicBezTo>
                  <a:cubicBezTo>
                    <a:pt x="5114" y="62494"/>
                    <a:pt x="5435" y="62648"/>
                    <a:pt x="5673" y="62755"/>
                  </a:cubicBezTo>
                  <a:cubicBezTo>
                    <a:pt x="5934" y="62850"/>
                    <a:pt x="6089" y="62910"/>
                    <a:pt x="6089" y="62910"/>
                  </a:cubicBezTo>
                  <a:cubicBezTo>
                    <a:pt x="6089" y="62910"/>
                    <a:pt x="6255" y="62969"/>
                    <a:pt x="6505" y="63053"/>
                  </a:cubicBezTo>
                  <a:cubicBezTo>
                    <a:pt x="6767" y="63124"/>
                    <a:pt x="7100" y="63207"/>
                    <a:pt x="7457" y="63267"/>
                  </a:cubicBezTo>
                  <a:cubicBezTo>
                    <a:pt x="7813" y="63326"/>
                    <a:pt x="8158" y="63374"/>
                    <a:pt x="8432" y="63385"/>
                  </a:cubicBezTo>
                  <a:cubicBezTo>
                    <a:pt x="8693" y="63409"/>
                    <a:pt x="8872" y="63409"/>
                    <a:pt x="8872" y="63409"/>
                  </a:cubicBezTo>
                  <a:lnTo>
                    <a:pt x="9324" y="63409"/>
                  </a:lnTo>
                  <a:cubicBezTo>
                    <a:pt x="9585" y="63409"/>
                    <a:pt x="9942" y="63374"/>
                    <a:pt x="10299" y="63326"/>
                  </a:cubicBezTo>
                  <a:cubicBezTo>
                    <a:pt x="10655" y="63290"/>
                    <a:pt x="11000" y="63207"/>
                    <a:pt x="11262" y="63148"/>
                  </a:cubicBezTo>
                  <a:cubicBezTo>
                    <a:pt x="11524" y="63088"/>
                    <a:pt x="11702" y="63029"/>
                    <a:pt x="11702" y="63029"/>
                  </a:cubicBezTo>
                  <a:cubicBezTo>
                    <a:pt x="11702" y="63029"/>
                    <a:pt x="11857" y="62993"/>
                    <a:pt x="12118" y="62898"/>
                  </a:cubicBezTo>
                  <a:cubicBezTo>
                    <a:pt x="12368" y="62815"/>
                    <a:pt x="12689" y="62672"/>
                    <a:pt x="13022" y="62529"/>
                  </a:cubicBezTo>
                  <a:cubicBezTo>
                    <a:pt x="13343" y="62375"/>
                    <a:pt x="13640" y="62196"/>
                    <a:pt x="13878" y="62054"/>
                  </a:cubicBezTo>
                  <a:cubicBezTo>
                    <a:pt x="14104" y="61899"/>
                    <a:pt x="14259" y="61816"/>
                    <a:pt x="14259" y="61816"/>
                  </a:cubicBezTo>
                  <a:cubicBezTo>
                    <a:pt x="14259" y="61816"/>
                    <a:pt x="14401" y="61709"/>
                    <a:pt x="14616" y="61542"/>
                  </a:cubicBezTo>
                  <a:cubicBezTo>
                    <a:pt x="14818" y="61388"/>
                    <a:pt x="15103" y="61162"/>
                    <a:pt x="15353" y="60912"/>
                  </a:cubicBezTo>
                  <a:cubicBezTo>
                    <a:pt x="15603" y="60650"/>
                    <a:pt x="15864" y="60401"/>
                    <a:pt x="16019" y="60198"/>
                  </a:cubicBezTo>
                  <a:cubicBezTo>
                    <a:pt x="16197" y="59984"/>
                    <a:pt x="16304" y="59854"/>
                    <a:pt x="16304" y="59854"/>
                  </a:cubicBezTo>
                  <a:cubicBezTo>
                    <a:pt x="16304" y="59854"/>
                    <a:pt x="16411" y="59723"/>
                    <a:pt x="16578" y="59497"/>
                  </a:cubicBezTo>
                  <a:cubicBezTo>
                    <a:pt x="16720" y="59271"/>
                    <a:pt x="16911" y="58974"/>
                    <a:pt x="17077" y="58664"/>
                  </a:cubicBezTo>
                  <a:cubicBezTo>
                    <a:pt x="17244" y="58355"/>
                    <a:pt x="17386" y="58022"/>
                    <a:pt x="17493" y="57784"/>
                  </a:cubicBezTo>
                  <a:cubicBezTo>
                    <a:pt x="17600" y="57535"/>
                    <a:pt x="17660" y="57368"/>
                    <a:pt x="17660" y="57368"/>
                  </a:cubicBezTo>
                  <a:cubicBezTo>
                    <a:pt x="17660" y="57368"/>
                    <a:pt x="17719" y="57202"/>
                    <a:pt x="17791" y="56952"/>
                  </a:cubicBezTo>
                  <a:cubicBezTo>
                    <a:pt x="17862" y="56702"/>
                    <a:pt x="17957" y="56357"/>
                    <a:pt x="18017" y="56001"/>
                  </a:cubicBezTo>
                  <a:cubicBezTo>
                    <a:pt x="18076" y="55656"/>
                    <a:pt x="18124" y="55299"/>
                    <a:pt x="18136" y="55037"/>
                  </a:cubicBezTo>
                  <a:cubicBezTo>
                    <a:pt x="18147" y="54764"/>
                    <a:pt x="18159" y="54585"/>
                    <a:pt x="18159" y="54585"/>
                  </a:cubicBezTo>
                  <a:cubicBezTo>
                    <a:pt x="18159" y="54585"/>
                    <a:pt x="18159" y="54336"/>
                    <a:pt x="18183" y="53955"/>
                  </a:cubicBezTo>
                  <a:cubicBezTo>
                    <a:pt x="18195" y="53420"/>
                    <a:pt x="18243" y="52718"/>
                    <a:pt x="18326" y="52017"/>
                  </a:cubicBezTo>
                  <a:cubicBezTo>
                    <a:pt x="18421" y="51315"/>
                    <a:pt x="18552" y="50625"/>
                    <a:pt x="18683" y="50102"/>
                  </a:cubicBezTo>
                  <a:cubicBezTo>
                    <a:pt x="18802" y="49579"/>
                    <a:pt x="18909" y="49234"/>
                    <a:pt x="18909" y="49234"/>
                  </a:cubicBezTo>
                  <a:cubicBezTo>
                    <a:pt x="18909" y="49234"/>
                    <a:pt x="18992" y="48901"/>
                    <a:pt x="19170" y="48390"/>
                  </a:cubicBezTo>
                  <a:cubicBezTo>
                    <a:pt x="19349" y="47890"/>
                    <a:pt x="19610" y="47236"/>
                    <a:pt x="19919" y="46594"/>
                  </a:cubicBezTo>
                  <a:cubicBezTo>
                    <a:pt x="20217" y="45952"/>
                    <a:pt x="20573" y="45333"/>
                    <a:pt x="20859" y="44881"/>
                  </a:cubicBezTo>
                  <a:cubicBezTo>
                    <a:pt x="21132" y="44441"/>
                    <a:pt x="21335" y="44144"/>
                    <a:pt x="21335" y="44144"/>
                  </a:cubicBezTo>
                  <a:cubicBezTo>
                    <a:pt x="21335" y="44144"/>
                    <a:pt x="21525" y="43847"/>
                    <a:pt x="21846" y="43431"/>
                  </a:cubicBezTo>
                  <a:cubicBezTo>
                    <a:pt x="22179" y="43014"/>
                    <a:pt x="22619" y="42455"/>
                    <a:pt x="23095" y="41944"/>
                  </a:cubicBezTo>
                  <a:cubicBezTo>
                    <a:pt x="23594" y="41421"/>
                    <a:pt x="24093" y="40945"/>
                    <a:pt x="24510" y="40600"/>
                  </a:cubicBezTo>
                  <a:cubicBezTo>
                    <a:pt x="24914" y="40255"/>
                    <a:pt x="25199" y="40041"/>
                    <a:pt x="25199" y="40041"/>
                  </a:cubicBezTo>
                  <a:cubicBezTo>
                    <a:pt x="25199" y="40041"/>
                    <a:pt x="25473" y="39815"/>
                    <a:pt x="25913" y="39518"/>
                  </a:cubicBezTo>
                  <a:cubicBezTo>
                    <a:pt x="26341" y="39221"/>
                    <a:pt x="26936" y="38828"/>
                    <a:pt x="27554" y="38495"/>
                  </a:cubicBezTo>
                  <a:cubicBezTo>
                    <a:pt x="28184" y="38151"/>
                    <a:pt x="28826" y="37853"/>
                    <a:pt x="29314" y="37639"/>
                  </a:cubicBezTo>
                  <a:cubicBezTo>
                    <a:pt x="29802" y="37437"/>
                    <a:pt x="30146" y="37318"/>
                    <a:pt x="30146" y="37318"/>
                  </a:cubicBezTo>
                  <a:cubicBezTo>
                    <a:pt x="30146" y="37318"/>
                    <a:pt x="30468" y="37199"/>
                    <a:pt x="30991" y="37033"/>
                  </a:cubicBezTo>
                  <a:cubicBezTo>
                    <a:pt x="31502" y="36890"/>
                    <a:pt x="32180" y="36688"/>
                    <a:pt x="32882" y="36569"/>
                  </a:cubicBezTo>
                  <a:cubicBezTo>
                    <a:pt x="33583" y="36438"/>
                    <a:pt x="34273" y="36355"/>
                    <a:pt x="34808" y="36319"/>
                  </a:cubicBezTo>
                  <a:cubicBezTo>
                    <a:pt x="35343" y="36272"/>
                    <a:pt x="35688" y="36272"/>
                    <a:pt x="35688" y="36272"/>
                  </a:cubicBezTo>
                  <a:cubicBezTo>
                    <a:pt x="35688" y="36272"/>
                    <a:pt x="35847" y="36266"/>
                    <a:pt x="36107" y="36266"/>
                  </a:cubicBezTo>
                  <a:cubicBezTo>
                    <a:pt x="36238" y="36266"/>
                    <a:pt x="36394" y="36268"/>
                    <a:pt x="36568" y="36272"/>
                  </a:cubicBezTo>
                  <a:cubicBezTo>
                    <a:pt x="37103" y="36295"/>
                    <a:pt x="37805" y="36319"/>
                    <a:pt x="38495" y="36414"/>
                  </a:cubicBezTo>
                  <a:cubicBezTo>
                    <a:pt x="39196" y="36498"/>
                    <a:pt x="39898" y="36628"/>
                    <a:pt x="40421" y="36747"/>
                  </a:cubicBezTo>
                  <a:cubicBezTo>
                    <a:pt x="40933" y="36866"/>
                    <a:pt x="41277" y="36973"/>
                    <a:pt x="41277" y="36973"/>
                  </a:cubicBezTo>
                  <a:cubicBezTo>
                    <a:pt x="41277" y="36973"/>
                    <a:pt x="41622" y="37068"/>
                    <a:pt x="42122" y="37247"/>
                  </a:cubicBezTo>
                  <a:cubicBezTo>
                    <a:pt x="42633" y="37425"/>
                    <a:pt x="43287" y="37675"/>
                    <a:pt x="43929" y="37972"/>
                  </a:cubicBezTo>
                  <a:cubicBezTo>
                    <a:pt x="44560" y="38269"/>
                    <a:pt x="45190" y="38614"/>
                    <a:pt x="45630" y="38888"/>
                  </a:cubicBezTo>
                  <a:cubicBezTo>
                    <a:pt x="46082" y="39173"/>
                    <a:pt x="46379" y="39364"/>
                    <a:pt x="46379" y="39364"/>
                  </a:cubicBezTo>
                  <a:cubicBezTo>
                    <a:pt x="46379" y="39364"/>
                    <a:pt x="46676" y="39566"/>
                    <a:pt x="47093" y="39887"/>
                  </a:cubicBezTo>
                  <a:cubicBezTo>
                    <a:pt x="47521" y="40196"/>
                    <a:pt x="48056" y="40648"/>
                    <a:pt x="48579" y="41135"/>
                  </a:cubicBezTo>
                  <a:cubicBezTo>
                    <a:pt x="49102" y="41611"/>
                    <a:pt x="49578" y="42134"/>
                    <a:pt x="49935" y="42539"/>
                  </a:cubicBezTo>
                  <a:cubicBezTo>
                    <a:pt x="50268" y="42931"/>
                    <a:pt x="50494" y="43217"/>
                    <a:pt x="50494" y="43217"/>
                  </a:cubicBezTo>
                  <a:cubicBezTo>
                    <a:pt x="50494" y="43217"/>
                    <a:pt x="50720" y="43502"/>
                    <a:pt x="51017" y="43930"/>
                  </a:cubicBezTo>
                  <a:cubicBezTo>
                    <a:pt x="51326" y="44358"/>
                    <a:pt x="51719" y="44953"/>
                    <a:pt x="52052" y="45583"/>
                  </a:cubicBezTo>
                  <a:cubicBezTo>
                    <a:pt x="52396" y="46201"/>
                    <a:pt x="52694" y="46844"/>
                    <a:pt x="52908" y="47331"/>
                  </a:cubicBezTo>
                  <a:cubicBezTo>
                    <a:pt x="53110" y="47831"/>
                    <a:pt x="53229" y="48152"/>
                    <a:pt x="53229" y="48152"/>
                  </a:cubicBezTo>
                  <a:cubicBezTo>
                    <a:pt x="53229" y="48152"/>
                    <a:pt x="53348" y="48485"/>
                    <a:pt x="53514" y="48996"/>
                  </a:cubicBezTo>
                  <a:cubicBezTo>
                    <a:pt x="53681" y="49507"/>
                    <a:pt x="53859" y="50185"/>
                    <a:pt x="53990" y="50887"/>
                  </a:cubicBezTo>
                  <a:cubicBezTo>
                    <a:pt x="54121" y="51589"/>
                    <a:pt x="54216" y="52290"/>
                    <a:pt x="54252" y="52825"/>
                  </a:cubicBezTo>
                  <a:cubicBezTo>
                    <a:pt x="54299" y="53360"/>
                    <a:pt x="54311" y="53693"/>
                    <a:pt x="54311" y="53693"/>
                  </a:cubicBezTo>
                  <a:cubicBezTo>
                    <a:pt x="54311" y="53693"/>
                    <a:pt x="54335" y="54050"/>
                    <a:pt x="54335" y="54573"/>
                  </a:cubicBezTo>
                  <a:cubicBezTo>
                    <a:pt x="54335" y="55109"/>
                    <a:pt x="54287" y="55810"/>
                    <a:pt x="54192" y="56512"/>
                  </a:cubicBezTo>
                  <a:cubicBezTo>
                    <a:pt x="54109" y="57202"/>
                    <a:pt x="53990" y="57903"/>
                    <a:pt x="53859" y="58426"/>
                  </a:cubicBezTo>
                  <a:cubicBezTo>
                    <a:pt x="53740" y="58950"/>
                    <a:pt x="53633" y="59283"/>
                    <a:pt x="53633" y="59283"/>
                  </a:cubicBezTo>
                  <a:cubicBezTo>
                    <a:pt x="53633" y="59283"/>
                    <a:pt x="53538" y="59628"/>
                    <a:pt x="53360" y="60139"/>
                  </a:cubicBezTo>
                  <a:cubicBezTo>
                    <a:pt x="53205" y="60638"/>
                    <a:pt x="52932" y="61292"/>
                    <a:pt x="52634" y="61947"/>
                  </a:cubicBezTo>
                  <a:cubicBezTo>
                    <a:pt x="52337" y="62589"/>
                    <a:pt x="51992" y="63207"/>
                    <a:pt x="51730" y="63671"/>
                  </a:cubicBezTo>
                  <a:cubicBezTo>
                    <a:pt x="51457" y="64135"/>
                    <a:pt x="51255" y="64420"/>
                    <a:pt x="51255" y="64420"/>
                  </a:cubicBezTo>
                  <a:cubicBezTo>
                    <a:pt x="51255" y="64420"/>
                    <a:pt x="51065" y="64717"/>
                    <a:pt x="50743" y="65146"/>
                  </a:cubicBezTo>
                  <a:cubicBezTo>
                    <a:pt x="50434" y="65574"/>
                    <a:pt x="49994" y="66121"/>
                    <a:pt x="49495" y="66632"/>
                  </a:cubicBezTo>
                  <a:cubicBezTo>
                    <a:pt x="49019" y="67155"/>
                    <a:pt x="48508" y="67643"/>
                    <a:pt x="48103" y="67988"/>
                  </a:cubicBezTo>
                  <a:cubicBezTo>
                    <a:pt x="47699" y="68321"/>
                    <a:pt x="47414" y="68547"/>
                    <a:pt x="47414" y="68547"/>
                  </a:cubicBezTo>
                  <a:cubicBezTo>
                    <a:pt x="47414" y="68547"/>
                    <a:pt x="47140" y="68773"/>
                    <a:pt x="46700" y="69082"/>
                  </a:cubicBezTo>
                  <a:cubicBezTo>
                    <a:pt x="46272" y="69391"/>
                    <a:pt x="45677" y="69783"/>
                    <a:pt x="45071" y="70128"/>
                  </a:cubicBezTo>
                  <a:cubicBezTo>
                    <a:pt x="44441" y="70461"/>
                    <a:pt x="43810" y="70782"/>
                    <a:pt x="43311" y="70985"/>
                  </a:cubicBezTo>
                  <a:cubicBezTo>
                    <a:pt x="42823" y="71199"/>
                    <a:pt x="42502" y="71317"/>
                    <a:pt x="42502" y="71317"/>
                  </a:cubicBezTo>
                  <a:cubicBezTo>
                    <a:pt x="42502" y="71317"/>
                    <a:pt x="42169" y="71448"/>
                    <a:pt x="41670" y="71591"/>
                  </a:cubicBezTo>
                  <a:cubicBezTo>
                    <a:pt x="41158" y="71757"/>
                    <a:pt x="40481" y="71936"/>
                    <a:pt x="39779" y="72067"/>
                  </a:cubicBezTo>
                  <a:cubicBezTo>
                    <a:pt x="39077" y="72209"/>
                    <a:pt x="38376" y="72293"/>
                    <a:pt x="37841" y="72352"/>
                  </a:cubicBezTo>
                  <a:cubicBezTo>
                    <a:pt x="37305" y="72400"/>
                    <a:pt x="36972" y="72412"/>
                    <a:pt x="36972" y="72412"/>
                  </a:cubicBezTo>
                  <a:cubicBezTo>
                    <a:pt x="36972" y="72412"/>
                    <a:pt x="36877" y="72412"/>
                    <a:pt x="36735" y="72423"/>
                  </a:cubicBezTo>
                  <a:lnTo>
                    <a:pt x="36164" y="72423"/>
                  </a:lnTo>
                  <a:cubicBezTo>
                    <a:pt x="35902" y="72423"/>
                    <a:pt x="35545" y="72447"/>
                    <a:pt x="35189" y="72483"/>
                  </a:cubicBezTo>
                  <a:cubicBezTo>
                    <a:pt x="34832" y="72530"/>
                    <a:pt x="34487" y="72590"/>
                    <a:pt x="34214" y="72649"/>
                  </a:cubicBezTo>
                  <a:cubicBezTo>
                    <a:pt x="33964" y="72709"/>
                    <a:pt x="33785" y="72756"/>
                    <a:pt x="33785" y="72756"/>
                  </a:cubicBezTo>
                  <a:cubicBezTo>
                    <a:pt x="33785" y="72756"/>
                    <a:pt x="33607" y="72804"/>
                    <a:pt x="33357" y="72887"/>
                  </a:cubicBezTo>
                  <a:cubicBezTo>
                    <a:pt x="33108" y="72982"/>
                    <a:pt x="32775" y="73101"/>
                    <a:pt x="32454" y="73244"/>
                  </a:cubicBezTo>
                  <a:cubicBezTo>
                    <a:pt x="32121" y="73399"/>
                    <a:pt x="31811" y="73553"/>
                    <a:pt x="31585" y="73708"/>
                  </a:cubicBezTo>
                  <a:cubicBezTo>
                    <a:pt x="31359" y="73839"/>
                    <a:pt x="31217" y="73946"/>
                    <a:pt x="31217" y="73946"/>
                  </a:cubicBezTo>
                  <a:cubicBezTo>
                    <a:pt x="31217" y="73946"/>
                    <a:pt x="31062" y="74053"/>
                    <a:pt x="30848" y="74195"/>
                  </a:cubicBezTo>
                  <a:cubicBezTo>
                    <a:pt x="30634" y="74362"/>
                    <a:pt x="30349" y="74588"/>
                    <a:pt x="30087" y="74826"/>
                  </a:cubicBezTo>
                  <a:cubicBezTo>
                    <a:pt x="29814" y="75063"/>
                    <a:pt x="29576" y="75325"/>
                    <a:pt x="29397" y="75515"/>
                  </a:cubicBezTo>
                  <a:cubicBezTo>
                    <a:pt x="29219" y="75729"/>
                    <a:pt x="29124" y="75860"/>
                    <a:pt x="29124" y="75860"/>
                  </a:cubicBezTo>
                  <a:cubicBezTo>
                    <a:pt x="29124" y="75860"/>
                    <a:pt x="29005" y="75991"/>
                    <a:pt x="28850" y="76217"/>
                  </a:cubicBezTo>
                  <a:cubicBezTo>
                    <a:pt x="28684" y="76443"/>
                    <a:pt x="28493" y="76740"/>
                    <a:pt x="28315" y="77038"/>
                  </a:cubicBezTo>
                  <a:cubicBezTo>
                    <a:pt x="28137" y="77347"/>
                    <a:pt x="27994" y="77656"/>
                    <a:pt x="27887" y="77918"/>
                  </a:cubicBezTo>
                  <a:cubicBezTo>
                    <a:pt x="27780" y="78155"/>
                    <a:pt x="27721" y="78334"/>
                    <a:pt x="27721" y="78334"/>
                  </a:cubicBezTo>
                  <a:cubicBezTo>
                    <a:pt x="27721" y="78334"/>
                    <a:pt x="27661" y="78488"/>
                    <a:pt x="27578" y="78750"/>
                  </a:cubicBezTo>
                  <a:cubicBezTo>
                    <a:pt x="27495" y="79000"/>
                    <a:pt x="27399" y="79345"/>
                    <a:pt x="27316" y="79678"/>
                  </a:cubicBezTo>
                  <a:cubicBezTo>
                    <a:pt x="27245" y="80022"/>
                    <a:pt x="27197" y="80379"/>
                    <a:pt x="27173" y="80653"/>
                  </a:cubicBezTo>
                  <a:cubicBezTo>
                    <a:pt x="27138" y="80914"/>
                    <a:pt x="27138" y="81093"/>
                    <a:pt x="27138" y="81093"/>
                  </a:cubicBezTo>
                  <a:cubicBezTo>
                    <a:pt x="27138" y="81093"/>
                    <a:pt x="27126" y="81271"/>
                    <a:pt x="27126" y="81545"/>
                  </a:cubicBezTo>
                  <a:cubicBezTo>
                    <a:pt x="27126" y="81806"/>
                    <a:pt x="27138" y="82163"/>
                    <a:pt x="27185" y="82520"/>
                  </a:cubicBezTo>
                  <a:cubicBezTo>
                    <a:pt x="27233" y="82877"/>
                    <a:pt x="27292" y="83221"/>
                    <a:pt x="27352" y="83483"/>
                  </a:cubicBezTo>
                  <a:cubicBezTo>
                    <a:pt x="27411" y="83745"/>
                    <a:pt x="27459" y="83923"/>
                    <a:pt x="27459" y="83923"/>
                  </a:cubicBezTo>
                  <a:cubicBezTo>
                    <a:pt x="27459" y="83923"/>
                    <a:pt x="27495" y="84101"/>
                    <a:pt x="27590" y="84351"/>
                  </a:cubicBezTo>
                  <a:cubicBezTo>
                    <a:pt x="27673" y="84601"/>
                    <a:pt x="27792" y="84934"/>
                    <a:pt x="27946" y="85255"/>
                  </a:cubicBezTo>
                  <a:cubicBezTo>
                    <a:pt x="28089" y="85588"/>
                    <a:pt x="28256" y="85897"/>
                    <a:pt x="28386" y="86123"/>
                  </a:cubicBezTo>
                  <a:cubicBezTo>
                    <a:pt x="28529" y="86337"/>
                    <a:pt x="28624" y="86492"/>
                    <a:pt x="28624" y="86492"/>
                  </a:cubicBezTo>
                  <a:cubicBezTo>
                    <a:pt x="28624" y="86492"/>
                    <a:pt x="28719" y="86634"/>
                    <a:pt x="28886" y="86860"/>
                  </a:cubicBezTo>
                  <a:cubicBezTo>
                    <a:pt x="29041" y="87086"/>
                    <a:pt x="29266" y="87348"/>
                    <a:pt x="29504" y="87622"/>
                  </a:cubicBezTo>
                  <a:cubicBezTo>
                    <a:pt x="29742" y="87883"/>
                    <a:pt x="29992" y="88121"/>
                    <a:pt x="30206" y="88299"/>
                  </a:cubicBezTo>
                  <a:cubicBezTo>
                    <a:pt x="30408" y="88478"/>
                    <a:pt x="30551" y="88585"/>
                    <a:pt x="30551" y="88585"/>
                  </a:cubicBezTo>
                  <a:cubicBezTo>
                    <a:pt x="30551" y="88585"/>
                    <a:pt x="30682" y="88704"/>
                    <a:pt x="30908" y="88858"/>
                  </a:cubicBezTo>
                  <a:cubicBezTo>
                    <a:pt x="31122" y="89013"/>
                    <a:pt x="31419" y="89215"/>
                    <a:pt x="31716" y="89393"/>
                  </a:cubicBezTo>
                  <a:cubicBezTo>
                    <a:pt x="32037" y="89572"/>
                    <a:pt x="32347" y="89715"/>
                    <a:pt x="32596" y="89833"/>
                  </a:cubicBezTo>
                  <a:cubicBezTo>
                    <a:pt x="32834" y="89940"/>
                    <a:pt x="33012" y="90000"/>
                    <a:pt x="33012" y="90000"/>
                  </a:cubicBezTo>
                  <a:cubicBezTo>
                    <a:pt x="33012" y="90000"/>
                    <a:pt x="33179" y="90059"/>
                    <a:pt x="33429" y="90143"/>
                  </a:cubicBezTo>
                  <a:cubicBezTo>
                    <a:pt x="33678" y="90238"/>
                    <a:pt x="34023" y="90321"/>
                    <a:pt x="34368" y="90404"/>
                  </a:cubicBezTo>
                  <a:cubicBezTo>
                    <a:pt x="34713" y="90476"/>
                    <a:pt x="35070" y="90523"/>
                    <a:pt x="35331" y="90547"/>
                  </a:cubicBezTo>
                  <a:cubicBezTo>
                    <a:pt x="35605" y="90583"/>
                    <a:pt x="35783" y="90583"/>
                    <a:pt x="35783" y="90583"/>
                  </a:cubicBezTo>
                  <a:cubicBezTo>
                    <a:pt x="35783" y="90583"/>
                    <a:pt x="35962" y="90595"/>
                    <a:pt x="36223" y="90595"/>
                  </a:cubicBezTo>
                  <a:cubicBezTo>
                    <a:pt x="36497" y="90595"/>
                    <a:pt x="36854" y="90583"/>
                    <a:pt x="37210" y="90535"/>
                  </a:cubicBezTo>
                  <a:cubicBezTo>
                    <a:pt x="37567" y="90499"/>
                    <a:pt x="37900" y="90428"/>
                    <a:pt x="38174" y="90380"/>
                  </a:cubicBezTo>
                  <a:cubicBezTo>
                    <a:pt x="38423" y="90321"/>
                    <a:pt x="38602" y="90285"/>
                    <a:pt x="38602" y="90285"/>
                  </a:cubicBezTo>
                  <a:cubicBezTo>
                    <a:pt x="38602" y="90285"/>
                    <a:pt x="38780" y="90238"/>
                    <a:pt x="39030" y="90166"/>
                  </a:cubicBezTo>
                  <a:cubicBezTo>
                    <a:pt x="39291" y="90083"/>
                    <a:pt x="39613" y="89952"/>
                    <a:pt x="39946" y="89810"/>
                  </a:cubicBezTo>
                  <a:cubicBezTo>
                    <a:pt x="40267" y="89655"/>
                    <a:pt x="40576" y="89489"/>
                    <a:pt x="40802" y="89358"/>
                  </a:cubicBezTo>
                  <a:cubicBezTo>
                    <a:pt x="41028" y="89227"/>
                    <a:pt x="41170" y="89120"/>
                    <a:pt x="41170" y="89120"/>
                  </a:cubicBezTo>
                  <a:cubicBezTo>
                    <a:pt x="41170" y="89120"/>
                    <a:pt x="41325" y="89037"/>
                    <a:pt x="41551" y="88870"/>
                  </a:cubicBezTo>
                  <a:cubicBezTo>
                    <a:pt x="41765" y="88704"/>
                    <a:pt x="42038" y="88502"/>
                    <a:pt x="42300" y="88240"/>
                  </a:cubicBezTo>
                  <a:cubicBezTo>
                    <a:pt x="42574" y="88002"/>
                    <a:pt x="42823" y="87752"/>
                    <a:pt x="43002" y="87550"/>
                  </a:cubicBezTo>
                  <a:cubicBezTo>
                    <a:pt x="43180" y="87348"/>
                    <a:pt x="43287" y="87205"/>
                    <a:pt x="43287" y="87205"/>
                  </a:cubicBezTo>
                  <a:cubicBezTo>
                    <a:pt x="43287" y="87205"/>
                    <a:pt x="43406" y="87074"/>
                    <a:pt x="43549" y="86849"/>
                  </a:cubicBezTo>
                  <a:cubicBezTo>
                    <a:pt x="43715" y="86634"/>
                    <a:pt x="43906" y="86337"/>
                    <a:pt x="44084" y="86028"/>
                  </a:cubicBezTo>
                  <a:cubicBezTo>
                    <a:pt x="44262" y="85719"/>
                    <a:pt x="44429" y="85410"/>
                    <a:pt x="44536" y="85148"/>
                  </a:cubicBezTo>
                  <a:cubicBezTo>
                    <a:pt x="44643" y="84910"/>
                    <a:pt x="44702" y="84732"/>
                    <a:pt x="44702" y="84732"/>
                  </a:cubicBezTo>
                  <a:cubicBezTo>
                    <a:pt x="44702" y="84732"/>
                    <a:pt x="44762" y="84577"/>
                    <a:pt x="44845" y="84316"/>
                  </a:cubicBezTo>
                  <a:cubicBezTo>
                    <a:pt x="44940" y="84066"/>
                    <a:pt x="45023" y="83721"/>
                    <a:pt x="45095" y="83388"/>
                  </a:cubicBezTo>
                  <a:cubicBezTo>
                    <a:pt x="45178" y="83043"/>
                    <a:pt x="45214" y="82686"/>
                    <a:pt x="45249" y="82413"/>
                  </a:cubicBezTo>
                  <a:cubicBezTo>
                    <a:pt x="45273" y="82151"/>
                    <a:pt x="45273" y="81973"/>
                    <a:pt x="45273" y="81973"/>
                  </a:cubicBezTo>
                  <a:cubicBezTo>
                    <a:pt x="45273" y="81973"/>
                    <a:pt x="45297" y="81794"/>
                    <a:pt x="45297" y="81521"/>
                  </a:cubicBezTo>
                  <a:lnTo>
                    <a:pt x="45297" y="81140"/>
                  </a:lnTo>
                  <a:cubicBezTo>
                    <a:pt x="45297" y="80986"/>
                    <a:pt x="45297" y="80831"/>
                    <a:pt x="45309" y="80665"/>
                  </a:cubicBezTo>
                  <a:cubicBezTo>
                    <a:pt x="45321" y="80332"/>
                    <a:pt x="45356" y="79975"/>
                    <a:pt x="45380" y="79618"/>
                  </a:cubicBezTo>
                  <a:cubicBezTo>
                    <a:pt x="45452" y="78928"/>
                    <a:pt x="45570" y="78227"/>
                    <a:pt x="45677" y="77704"/>
                  </a:cubicBezTo>
                  <a:cubicBezTo>
                    <a:pt x="45784" y="77180"/>
                    <a:pt x="45892" y="76847"/>
                    <a:pt x="45892" y="76847"/>
                  </a:cubicBezTo>
                  <a:cubicBezTo>
                    <a:pt x="45892" y="76847"/>
                    <a:pt x="45975" y="76502"/>
                    <a:pt x="46141" y="75991"/>
                  </a:cubicBezTo>
                  <a:cubicBezTo>
                    <a:pt x="46308" y="75492"/>
                    <a:pt x="46546" y="74826"/>
                    <a:pt x="46819" y="74172"/>
                  </a:cubicBezTo>
                  <a:cubicBezTo>
                    <a:pt x="47104" y="73518"/>
                    <a:pt x="47437" y="72887"/>
                    <a:pt x="47699" y="72423"/>
                  </a:cubicBezTo>
                  <a:cubicBezTo>
                    <a:pt x="47973" y="71972"/>
                    <a:pt x="48163" y="71674"/>
                    <a:pt x="48163" y="71674"/>
                  </a:cubicBezTo>
                  <a:cubicBezTo>
                    <a:pt x="48163" y="71674"/>
                    <a:pt x="48353" y="71377"/>
                    <a:pt x="48650" y="70937"/>
                  </a:cubicBezTo>
                  <a:cubicBezTo>
                    <a:pt x="48960" y="70509"/>
                    <a:pt x="49400" y="69950"/>
                    <a:pt x="49875" y="69427"/>
                  </a:cubicBezTo>
                  <a:cubicBezTo>
                    <a:pt x="50351" y="68892"/>
                    <a:pt x="50850" y="68404"/>
                    <a:pt x="51243" y="68047"/>
                  </a:cubicBezTo>
                  <a:cubicBezTo>
                    <a:pt x="51623" y="67690"/>
                    <a:pt x="51909" y="67464"/>
                    <a:pt x="51909" y="67464"/>
                  </a:cubicBezTo>
                  <a:cubicBezTo>
                    <a:pt x="51909" y="67464"/>
                    <a:pt x="52170" y="67239"/>
                    <a:pt x="52610" y="66929"/>
                  </a:cubicBezTo>
                  <a:cubicBezTo>
                    <a:pt x="53039" y="66620"/>
                    <a:pt x="53621" y="66216"/>
                    <a:pt x="54228" y="65859"/>
                  </a:cubicBezTo>
                  <a:cubicBezTo>
                    <a:pt x="54834" y="65502"/>
                    <a:pt x="55476" y="65193"/>
                    <a:pt x="55952" y="64967"/>
                  </a:cubicBezTo>
                  <a:cubicBezTo>
                    <a:pt x="56440" y="64741"/>
                    <a:pt x="56773" y="64622"/>
                    <a:pt x="56773" y="64622"/>
                  </a:cubicBezTo>
                  <a:cubicBezTo>
                    <a:pt x="56773" y="64622"/>
                    <a:pt x="57094" y="64491"/>
                    <a:pt x="57605" y="64325"/>
                  </a:cubicBezTo>
                  <a:cubicBezTo>
                    <a:pt x="58105" y="64158"/>
                    <a:pt x="58794" y="63956"/>
                    <a:pt x="59472" y="63802"/>
                  </a:cubicBezTo>
                  <a:cubicBezTo>
                    <a:pt x="60174" y="63659"/>
                    <a:pt x="60875" y="63552"/>
                    <a:pt x="61387" y="63493"/>
                  </a:cubicBezTo>
                  <a:cubicBezTo>
                    <a:pt x="61910" y="63433"/>
                    <a:pt x="62267" y="63421"/>
                    <a:pt x="62267" y="63421"/>
                  </a:cubicBezTo>
                  <a:cubicBezTo>
                    <a:pt x="62267" y="63421"/>
                    <a:pt x="62624" y="63385"/>
                    <a:pt x="63147" y="63385"/>
                  </a:cubicBezTo>
                  <a:cubicBezTo>
                    <a:pt x="63670" y="63385"/>
                    <a:pt x="64384" y="63409"/>
                    <a:pt x="65073" y="63481"/>
                  </a:cubicBezTo>
                  <a:cubicBezTo>
                    <a:pt x="65775" y="63540"/>
                    <a:pt x="66477" y="63659"/>
                    <a:pt x="67000" y="63778"/>
                  </a:cubicBezTo>
                  <a:cubicBezTo>
                    <a:pt x="67511" y="63885"/>
                    <a:pt x="67856" y="63980"/>
                    <a:pt x="67856" y="63980"/>
                  </a:cubicBezTo>
                  <a:cubicBezTo>
                    <a:pt x="67856" y="63980"/>
                    <a:pt x="68201" y="64075"/>
                    <a:pt x="68700" y="64218"/>
                  </a:cubicBezTo>
                  <a:cubicBezTo>
                    <a:pt x="69212" y="64384"/>
                    <a:pt x="69878" y="64622"/>
                    <a:pt x="70532" y="64908"/>
                  </a:cubicBezTo>
                  <a:cubicBezTo>
                    <a:pt x="71186" y="65193"/>
                    <a:pt x="71816" y="65514"/>
                    <a:pt x="72268" y="65788"/>
                  </a:cubicBezTo>
                  <a:cubicBezTo>
                    <a:pt x="72732" y="66049"/>
                    <a:pt x="73029" y="66240"/>
                    <a:pt x="73029" y="66240"/>
                  </a:cubicBezTo>
                  <a:cubicBezTo>
                    <a:pt x="73029" y="66240"/>
                    <a:pt x="73326" y="66442"/>
                    <a:pt x="73754" y="66739"/>
                  </a:cubicBezTo>
                  <a:cubicBezTo>
                    <a:pt x="74194" y="67048"/>
                    <a:pt x="74753" y="67476"/>
                    <a:pt x="75277" y="67940"/>
                  </a:cubicBezTo>
                  <a:cubicBezTo>
                    <a:pt x="75812" y="68416"/>
                    <a:pt x="76299" y="68903"/>
                    <a:pt x="76656" y="69308"/>
                  </a:cubicBezTo>
                  <a:cubicBezTo>
                    <a:pt x="77013" y="69688"/>
                    <a:pt x="77239" y="69974"/>
                    <a:pt x="77239" y="69974"/>
                  </a:cubicBezTo>
                  <a:cubicBezTo>
                    <a:pt x="77239" y="69974"/>
                    <a:pt x="77465" y="70247"/>
                    <a:pt x="77786" y="70675"/>
                  </a:cubicBezTo>
                  <a:cubicBezTo>
                    <a:pt x="78095" y="71103"/>
                    <a:pt x="78499" y="71686"/>
                    <a:pt x="78856" y="72293"/>
                  </a:cubicBezTo>
                  <a:cubicBezTo>
                    <a:pt x="79213" y="72899"/>
                    <a:pt x="79546" y="73541"/>
                    <a:pt x="79748" y="74017"/>
                  </a:cubicBezTo>
                  <a:cubicBezTo>
                    <a:pt x="79974" y="74505"/>
                    <a:pt x="80093" y="74838"/>
                    <a:pt x="80093" y="74838"/>
                  </a:cubicBezTo>
                  <a:cubicBezTo>
                    <a:pt x="80093" y="74838"/>
                    <a:pt x="80224" y="75159"/>
                    <a:pt x="80402" y="75670"/>
                  </a:cubicBezTo>
                  <a:cubicBezTo>
                    <a:pt x="80581" y="76169"/>
                    <a:pt x="80771" y="76859"/>
                    <a:pt x="80925" y="77537"/>
                  </a:cubicBezTo>
                  <a:cubicBezTo>
                    <a:pt x="81068" y="78239"/>
                    <a:pt x="81187" y="78940"/>
                    <a:pt x="81235" y="79464"/>
                  </a:cubicBezTo>
                  <a:cubicBezTo>
                    <a:pt x="81294" y="79975"/>
                    <a:pt x="81306" y="80332"/>
                    <a:pt x="81306" y="80332"/>
                  </a:cubicBezTo>
                  <a:cubicBezTo>
                    <a:pt x="81306" y="80332"/>
                    <a:pt x="81342" y="80688"/>
                    <a:pt x="81342" y="81212"/>
                  </a:cubicBezTo>
                  <a:lnTo>
                    <a:pt x="81342" y="82734"/>
                  </a:lnTo>
                  <a:lnTo>
                    <a:pt x="81342" y="84851"/>
                  </a:lnTo>
                  <a:lnTo>
                    <a:pt x="81342" y="89108"/>
                  </a:lnTo>
                  <a:lnTo>
                    <a:pt x="81342" y="93353"/>
                  </a:lnTo>
                  <a:lnTo>
                    <a:pt x="81342" y="97611"/>
                  </a:lnTo>
                  <a:lnTo>
                    <a:pt x="81342" y="101856"/>
                  </a:lnTo>
                  <a:lnTo>
                    <a:pt x="81342" y="106114"/>
                  </a:lnTo>
                  <a:lnTo>
                    <a:pt x="81342" y="110359"/>
                  </a:lnTo>
                  <a:lnTo>
                    <a:pt x="81342" y="114616"/>
                  </a:lnTo>
                  <a:lnTo>
                    <a:pt x="81342" y="118862"/>
                  </a:lnTo>
                  <a:lnTo>
                    <a:pt x="81520" y="118862"/>
                  </a:lnTo>
                  <a:lnTo>
                    <a:pt x="81520" y="114616"/>
                  </a:lnTo>
                  <a:lnTo>
                    <a:pt x="81520" y="110359"/>
                  </a:lnTo>
                  <a:lnTo>
                    <a:pt x="81520" y="106114"/>
                  </a:lnTo>
                  <a:lnTo>
                    <a:pt x="81520" y="101856"/>
                  </a:lnTo>
                  <a:lnTo>
                    <a:pt x="81520" y="97611"/>
                  </a:lnTo>
                  <a:lnTo>
                    <a:pt x="81520" y="93353"/>
                  </a:lnTo>
                  <a:lnTo>
                    <a:pt x="81520" y="89179"/>
                  </a:lnTo>
                  <a:lnTo>
                    <a:pt x="81520" y="84934"/>
                  </a:lnTo>
                  <a:lnTo>
                    <a:pt x="81520" y="82805"/>
                  </a:lnTo>
                  <a:cubicBezTo>
                    <a:pt x="81710" y="82258"/>
                    <a:pt x="81710" y="81687"/>
                    <a:pt x="81710" y="81271"/>
                  </a:cubicBezTo>
                  <a:cubicBezTo>
                    <a:pt x="81698" y="80736"/>
                    <a:pt x="81686" y="80379"/>
                    <a:pt x="81686" y="80379"/>
                  </a:cubicBezTo>
                  <a:cubicBezTo>
                    <a:pt x="81686" y="80379"/>
                    <a:pt x="81675" y="80022"/>
                    <a:pt x="81615" y="79487"/>
                  </a:cubicBezTo>
                  <a:cubicBezTo>
                    <a:pt x="81556" y="78952"/>
                    <a:pt x="81449" y="78251"/>
                    <a:pt x="81282" y="77561"/>
                  </a:cubicBezTo>
                  <a:cubicBezTo>
                    <a:pt x="81139" y="76859"/>
                    <a:pt x="80925" y="76169"/>
                    <a:pt x="80747" y="75658"/>
                  </a:cubicBezTo>
                  <a:cubicBezTo>
                    <a:pt x="80569" y="75147"/>
                    <a:pt x="80438" y="74802"/>
                    <a:pt x="80438" y="74802"/>
                  </a:cubicBezTo>
                  <a:cubicBezTo>
                    <a:pt x="80438" y="74802"/>
                    <a:pt x="80307" y="74469"/>
                    <a:pt x="80093" y="73993"/>
                  </a:cubicBezTo>
                  <a:cubicBezTo>
                    <a:pt x="79867" y="73494"/>
                    <a:pt x="79546" y="72863"/>
                    <a:pt x="79189" y="72245"/>
                  </a:cubicBezTo>
                  <a:cubicBezTo>
                    <a:pt x="78832" y="71639"/>
                    <a:pt x="78416" y="71044"/>
                    <a:pt x="78107" y="70616"/>
                  </a:cubicBezTo>
                  <a:cubicBezTo>
                    <a:pt x="77774" y="70188"/>
                    <a:pt x="77548" y="69914"/>
                    <a:pt x="77548" y="69914"/>
                  </a:cubicBezTo>
                  <a:cubicBezTo>
                    <a:pt x="77548" y="69914"/>
                    <a:pt x="77334" y="69629"/>
                    <a:pt x="76977" y="69248"/>
                  </a:cubicBezTo>
                  <a:cubicBezTo>
                    <a:pt x="76620" y="68844"/>
                    <a:pt x="76109" y="68333"/>
                    <a:pt x="75574" y="67857"/>
                  </a:cubicBezTo>
                  <a:cubicBezTo>
                    <a:pt x="75039" y="67381"/>
                    <a:pt x="74480" y="66953"/>
                    <a:pt x="74040" y="66644"/>
                  </a:cubicBezTo>
                  <a:cubicBezTo>
                    <a:pt x="73612" y="66335"/>
                    <a:pt x="73303" y="66133"/>
                    <a:pt x="73303" y="66133"/>
                  </a:cubicBezTo>
                  <a:cubicBezTo>
                    <a:pt x="73303" y="66133"/>
                    <a:pt x="73005" y="65942"/>
                    <a:pt x="72542" y="65681"/>
                  </a:cubicBezTo>
                  <a:cubicBezTo>
                    <a:pt x="72078" y="65407"/>
                    <a:pt x="71447" y="65086"/>
                    <a:pt x="70793" y="64801"/>
                  </a:cubicBezTo>
                  <a:cubicBezTo>
                    <a:pt x="70139" y="64515"/>
                    <a:pt x="69450" y="64265"/>
                    <a:pt x="68950" y="64111"/>
                  </a:cubicBezTo>
                  <a:cubicBezTo>
                    <a:pt x="68427" y="63956"/>
                    <a:pt x="68082" y="63861"/>
                    <a:pt x="68082" y="63861"/>
                  </a:cubicBezTo>
                  <a:cubicBezTo>
                    <a:pt x="68082" y="63861"/>
                    <a:pt x="67737" y="63778"/>
                    <a:pt x="67202" y="63659"/>
                  </a:cubicBezTo>
                  <a:cubicBezTo>
                    <a:pt x="66691" y="63552"/>
                    <a:pt x="65977" y="63433"/>
                    <a:pt x="65264" y="63362"/>
                  </a:cubicBezTo>
                  <a:cubicBezTo>
                    <a:pt x="64550" y="63278"/>
                    <a:pt x="63837" y="63267"/>
                    <a:pt x="63301" y="63267"/>
                  </a:cubicBezTo>
                  <a:cubicBezTo>
                    <a:pt x="62766" y="63267"/>
                    <a:pt x="62410" y="63302"/>
                    <a:pt x="62410" y="63302"/>
                  </a:cubicBezTo>
                  <a:cubicBezTo>
                    <a:pt x="62410" y="63302"/>
                    <a:pt x="62053" y="63314"/>
                    <a:pt x="61518" y="63374"/>
                  </a:cubicBezTo>
                  <a:cubicBezTo>
                    <a:pt x="60982" y="63433"/>
                    <a:pt x="60269" y="63540"/>
                    <a:pt x="59567" y="63683"/>
                  </a:cubicBezTo>
                  <a:cubicBezTo>
                    <a:pt x="58866" y="63837"/>
                    <a:pt x="58188" y="64040"/>
                    <a:pt x="57665" y="64206"/>
                  </a:cubicBezTo>
                  <a:cubicBezTo>
                    <a:pt x="57153" y="64373"/>
                    <a:pt x="56820" y="64503"/>
                    <a:pt x="56820" y="64503"/>
                  </a:cubicBezTo>
                  <a:cubicBezTo>
                    <a:pt x="56820" y="64503"/>
                    <a:pt x="56475" y="64634"/>
                    <a:pt x="55988" y="64848"/>
                  </a:cubicBezTo>
                  <a:cubicBezTo>
                    <a:pt x="55488" y="65062"/>
                    <a:pt x="54858" y="65383"/>
                    <a:pt x="54228" y="65752"/>
                  </a:cubicBezTo>
                  <a:cubicBezTo>
                    <a:pt x="53609" y="66109"/>
                    <a:pt x="53027" y="66513"/>
                    <a:pt x="52599" y="66834"/>
                  </a:cubicBezTo>
                  <a:cubicBezTo>
                    <a:pt x="52159" y="67143"/>
                    <a:pt x="51897" y="67381"/>
                    <a:pt x="51897" y="67381"/>
                  </a:cubicBezTo>
                  <a:cubicBezTo>
                    <a:pt x="51897" y="67381"/>
                    <a:pt x="51612" y="67607"/>
                    <a:pt x="51207" y="67964"/>
                  </a:cubicBezTo>
                  <a:cubicBezTo>
                    <a:pt x="50803" y="68321"/>
                    <a:pt x="50303" y="68832"/>
                    <a:pt x="49828" y="69367"/>
                  </a:cubicBezTo>
                  <a:cubicBezTo>
                    <a:pt x="49352" y="69902"/>
                    <a:pt x="48912" y="70461"/>
                    <a:pt x="48591" y="70889"/>
                  </a:cubicBezTo>
                  <a:cubicBezTo>
                    <a:pt x="48282" y="71329"/>
                    <a:pt x="48092" y="71639"/>
                    <a:pt x="48092" y="71639"/>
                  </a:cubicBezTo>
                  <a:cubicBezTo>
                    <a:pt x="48092" y="71639"/>
                    <a:pt x="47901" y="71936"/>
                    <a:pt x="47628" y="72400"/>
                  </a:cubicBezTo>
                  <a:cubicBezTo>
                    <a:pt x="47366" y="72852"/>
                    <a:pt x="47021" y="73494"/>
                    <a:pt x="46736" y="74148"/>
                  </a:cubicBezTo>
                  <a:cubicBezTo>
                    <a:pt x="46439" y="74802"/>
                    <a:pt x="46201" y="75480"/>
                    <a:pt x="46034" y="75991"/>
                  </a:cubicBezTo>
                  <a:cubicBezTo>
                    <a:pt x="45880" y="76502"/>
                    <a:pt x="45784" y="76859"/>
                    <a:pt x="45784" y="76859"/>
                  </a:cubicBezTo>
                  <a:cubicBezTo>
                    <a:pt x="45784" y="76859"/>
                    <a:pt x="45701" y="77192"/>
                    <a:pt x="45582" y="77739"/>
                  </a:cubicBezTo>
                  <a:cubicBezTo>
                    <a:pt x="45463" y="78251"/>
                    <a:pt x="45344" y="78964"/>
                    <a:pt x="45285" y="79678"/>
                  </a:cubicBezTo>
                  <a:cubicBezTo>
                    <a:pt x="45249" y="80034"/>
                    <a:pt x="45226" y="80391"/>
                    <a:pt x="45202" y="80724"/>
                  </a:cubicBezTo>
                  <a:cubicBezTo>
                    <a:pt x="45190" y="80879"/>
                    <a:pt x="45190" y="81045"/>
                    <a:pt x="45190" y="81200"/>
                  </a:cubicBezTo>
                  <a:lnTo>
                    <a:pt x="45190" y="81580"/>
                  </a:lnTo>
                  <a:cubicBezTo>
                    <a:pt x="45190" y="81854"/>
                    <a:pt x="45178" y="82032"/>
                    <a:pt x="45178" y="82032"/>
                  </a:cubicBezTo>
                  <a:cubicBezTo>
                    <a:pt x="45178" y="82032"/>
                    <a:pt x="45142" y="82722"/>
                    <a:pt x="45000" y="83412"/>
                  </a:cubicBezTo>
                  <a:cubicBezTo>
                    <a:pt x="44916" y="83757"/>
                    <a:pt x="44833" y="84078"/>
                    <a:pt x="44738" y="84327"/>
                  </a:cubicBezTo>
                  <a:cubicBezTo>
                    <a:pt x="44667" y="84589"/>
                    <a:pt x="44595" y="84744"/>
                    <a:pt x="44595" y="84744"/>
                  </a:cubicBezTo>
                  <a:cubicBezTo>
                    <a:pt x="44595" y="84744"/>
                    <a:pt x="44536" y="84910"/>
                    <a:pt x="44429" y="85148"/>
                  </a:cubicBezTo>
                  <a:cubicBezTo>
                    <a:pt x="44322" y="85386"/>
                    <a:pt x="44179" y="85695"/>
                    <a:pt x="44001" y="85992"/>
                  </a:cubicBezTo>
                  <a:cubicBezTo>
                    <a:pt x="43822" y="86290"/>
                    <a:pt x="43632" y="86587"/>
                    <a:pt x="43477" y="86801"/>
                  </a:cubicBezTo>
                  <a:cubicBezTo>
                    <a:pt x="43335" y="87015"/>
                    <a:pt x="43216" y="87146"/>
                    <a:pt x="43216" y="87146"/>
                  </a:cubicBezTo>
                  <a:cubicBezTo>
                    <a:pt x="43216" y="87146"/>
                    <a:pt x="43109" y="87277"/>
                    <a:pt x="42930" y="87467"/>
                  </a:cubicBezTo>
                  <a:cubicBezTo>
                    <a:pt x="42752" y="87669"/>
                    <a:pt x="42514" y="87919"/>
                    <a:pt x="42241" y="88157"/>
                  </a:cubicBezTo>
                  <a:cubicBezTo>
                    <a:pt x="41991" y="88394"/>
                    <a:pt x="41706" y="88597"/>
                    <a:pt x="41503" y="88763"/>
                  </a:cubicBezTo>
                  <a:cubicBezTo>
                    <a:pt x="41289" y="88906"/>
                    <a:pt x="41147" y="89013"/>
                    <a:pt x="41147" y="89013"/>
                  </a:cubicBezTo>
                  <a:cubicBezTo>
                    <a:pt x="41147" y="89013"/>
                    <a:pt x="40992" y="89120"/>
                    <a:pt x="40778" y="89239"/>
                  </a:cubicBezTo>
                  <a:cubicBezTo>
                    <a:pt x="40552" y="89370"/>
                    <a:pt x="40243" y="89536"/>
                    <a:pt x="39922" y="89667"/>
                  </a:cubicBezTo>
                  <a:cubicBezTo>
                    <a:pt x="39613" y="89822"/>
                    <a:pt x="39291" y="89940"/>
                    <a:pt x="39030" y="90012"/>
                  </a:cubicBezTo>
                  <a:cubicBezTo>
                    <a:pt x="38780" y="90083"/>
                    <a:pt x="38614" y="90131"/>
                    <a:pt x="38614" y="90131"/>
                  </a:cubicBezTo>
                  <a:cubicBezTo>
                    <a:pt x="38614" y="90131"/>
                    <a:pt x="38459" y="90178"/>
                    <a:pt x="38209" y="90238"/>
                  </a:cubicBezTo>
                  <a:cubicBezTo>
                    <a:pt x="37948" y="90297"/>
                    <a:pt x="37615" y="90357"/>
                    <a:pt x="37258" y="90380"/>
                  </a:cubicBezTo>
                  <a:cubicBezTo>
                    <a:pt x="36913" y="90428"/>
                    <a:pt x="36556" y="90428"/>
                    <a:pt x="36283" y="90428"/>
                  </a:cubicBezTo>
                  <a:cubicBezTo>
                    <a:pt x="36021" y="90428"/>
                    <a:pt x="35843" y="90416"/>
                    <a:pt x="35843" y="90416"/>
                  </a:cubicBezTo>
                  <a:cubicBezTo>
                    <a:pt x="35843" y="90416"/>
                    <a:pt x="35664" y="90416"/>
                    <a:pt x="35415" y="90380"/>
                  </a:cubicBezTo>
                  <a:cubicBezTo>
                    <a:pt x="35141" y="90357"/>
                    <a:pt x="34796" y="90309"/>
                    <a:pt x="34463" y="90238"/>
                  </a:cubicBezTo>
                  <a:cubicBezTo>
                    <a:pt x="34118" y="90155"/>
                    <a:pt x="33785" y="90071"/>
                    <a:pt x="33536" y="90000"/>
                  </a:cubicBezTo>
                  <a:cubicBezTo>
                    <a:pt x="33286" y="89929"/>
                    <a:pt x="33119" y="89845"/>
                    <a:pt x="33119" y="89845"/>
                  </a:cubicBezTo>
                  <a:cubicBezTo>
                    <a:pt x="33119" y="89845"/>
                    <a:pt x="32953" y="89786"/>
                    <a:pt x="32715" y="89691"/>
                  </a:cubicBezTo>
                  <a:cubicBezTo>
                    <a:pt x="32477" y="89584"/>
                    <a:pt x="32168" y="89429"/>
                    <a:pt x="31859" y="89251"/>
                  </a:cubicBezTo>
                  <a:cubicBezTo>
                    <a:pt x="31562" y="89072"/>
                    <a:pt x="31264" y="88882"/>
                    <a:pt x="31050" y="88739"/>
                  </a:cubicBezTo>
                  <a:cubicBezTo>
                    <a:pt x="30848" y="88585"/>
                    <a:pt x="30717" y="88466"/>
                    <a:pt x="30717" y="88466"/>
                  </a:cubicBezTo>
                  <a:cubicBezTo>
                    <a:pt x="30717" y="88466"/>
                    <a:pt x="30575" y="88359"/>
                    <a:pt x="30384" y="88180"/>
                  </a:cubicBezTo>
                  <a:cubicBezTo>
                    <a:pt x="30194" y="88002"/>
                    <a:pt x="29944" y="87764"/>
                    <a:pt x="29706" y="87514"/>
                  </a:cubicBezTo>
                  <a:cubicBezTo>
                    <a:pt x="29469" y="87265"/>
                    <a:pt x="29243" y="86979"/>
                    <a:pt x="29088" y="86777"/>
                  </a:cubicBezTo>
                  <a:cubicBezTo>
                    <a:pt x="28945" y="86563"/>
                    <a:pt x="28838" y="86409"/>
                    <a:pt x="28838" y="86409"/>
                  </a:cubicBezTo>
                  <a:cubicBezTo>
                    <a:pt x="28838" y="86409"/>
                    <a:pt x="28731" y="86266"/>
                    <a:pt x="28601" y="86040"/>
                  </a:cubicBezTo>
                  <a:cubicBezTo>
                    <a:pt x="28470" y="85814"/>
                    <a:pt x="28303" y="85505"/>
                    <a:pt x="28161" y="85196"/>
                  </a:cubicBezTo>
                  <a:cubicBezTo>
                    <a:pt x="28006" y="84886"/>
                    <a:pt x="27887" y="84553"/>
                    <a:pt x="27816" y="84304"/>
                  </a:cubicBezTo>
                  <a:cubicBezTo>
                    <a:pt x="27744" y="84054"/>
                    <a:pt x="27697" y="83887"/>
                    <a:pt x="27697" y="83887"/>
                  </a:cubicBezTo>
                  <a:cubicBezTo>
                    <a:pt x="27697" y="83887"/>
                    <a:pt x="27649" y="83721"/>
                    <a:pt x="27590" y="83471"/>
                  </a:cubicBezTo>
                  <a:cubicBezTo>
                    <a:pt x="27530" y="83221"/>
                    <a:pt x="27471" y="82877"/>
                    <a:pt x="27423" y="82520"/>
                  </a:cubicBezTo>
                  <a:cubicBezTo>
                    <a:pt x="27376" y="82175"/>
                    <a:pt x="27364" y="81818"/>
                    <a:pt x="27364" y="81557"/>
                  </a:cubicBezTo>
                  <a:cubicBezTo>
                    <a:pt x="27364" y="81283"/>
                    <a:pt x="27388" y="81105"/>
                    <a:pt x="27388" y="81105"/>
                  </a:cubicBezTo>
                  <a:cubicBezTo>
                    <a:pt x="27388" y="81105"/>
                    <a:pt x="27388" y="80926"/>
                    <a:pt x="27411" y="80677"/>
                  </a:cubicBezTo>
                  <a:cubicBezTo>
                    <a:pt x="27447" y="80403"/>
                    <a:pt x="27483" y="80070"/>
                    <a:pt x="27542" y="79725"/>
                  </a:cubicBezTo>
                  <a:cubicBezTo>
                    <a:pt x="27613" y="79380"/>
                    <a:pt x="27709" y="79059"/>
                    <a:pt x="27780" y="78798"/>
                  </a:cubicBezTo>
                  <a:cubicBezTo>
                    <a:pt x="27863" y="78548"/>
                    <a:pt x="27935" y="78381"/>
                    <a:pt x="27935" y="78381"/>
                  </a:cubicBezTo>
                  <a:cubicBezTo>
                    <a:pt x="27935" y="78381"/>
                    <a:pt x="27994" y="78227"/>
                    <a:pt x="28101" y="77989"/>
                  </a:cubicBezTo>
                  <a:cubicBezTo>
                    <a:pt x="28196" y="77751"/>
                    <a:pt x="28351" y="77430"/>
                    <a:pt x="28529" y="77121"/>
                  </a:cubicBezTo>
                  <a:cubicBezTo>
                    <a:pt x="28696" y="76824"/>
                    <a:pt x="28886" y="76526"/>
                    <a:pt x="29052" y="76324"/>
                  </a:cubicBezTo>
                  <a:cubicBezTo>
                    <a:pt x="29195" y="76110"/>
                    <a:pt x="29314" y="75979"/>
                    <a:pt x="29314" y="75979"/>
                  </a:cubicBezTo>
                  <a:cubicBezTo>
                    <a:pt x="29314" y="75979"/>
                    <a:pt x="29421" y="75848"/>
                    <a:pt x="29599" y="75634"/>
                  </a:cubicBezTo>
                  <a:cubicBezTo>
                    <a:pt x="29778" y="75444"/>
                    <a:pt x="30016" y="75194"/>
                    <a:pt x="30265" y="74956"/>
                  </a:cubicBezTo>
                  <a:cubicBezTo>
                    <a:pt x="30515" y="74719"/>
                    <a:pt x="30801" y="74493"/>
                    <a:pt x="31015" y="74338"/>
                  </a:cubicBezTo>
                  <a:cubicBezTo>
                    <a:pt x="31217" y="74195"/>
                    <a:pt x="31359" y="74088"/>
                    <a:pt x="31359" y="74088"/>
                  </a:cubicBezTo>
                  <a:cubicBezTo>
                    <a:pt x="31359" y="74088"/>
                    <a:pt x="31514" y="73981"/>
                    <a:pt x="31740" y="73850"/>
                  </a:cubicBezTo>
                  <a:cubicBezTo>
                    <a:pt x="31954" y="73720"/>
                    <a:pt x="32275" y="73553"/>
                    <a:pt x="32584" y="73410"/>
                  </a:cubicBezTo>
                  <a:cubicBezTo>
                    <a:pt x="32894" y="73256"/>
                    <a:pt x="33227" y="73137"/>
                    <a:pt x="33476" y="73054"/>
                  </a:cubicBezTo>
                  <a:cubicBezTo>
                    <a:pt x="33726" y="72959"/>
                    <a:pt x="33892" y="72911"/>
                    <a:pt x="33892" y="72911"/>
                  </a:cubicBezTo>
                  <a:cubicBezTo>
                    <a:pt x="33892" y="72911"/>
                    <a:pt x="34059" y="72875"/>
                    <a:pt x="34309" y="72816"/>
                  </a:cubicBezTo>
                  <a:cubicBezTo>
                    <a:pt x="34558" y="72756"/>
                    <a:pt x="34903" y="72697"/>
                    <a:pt x="35248" y="72649"/>
                  </a:cubicBezTo>
                  <a:cubicBezTo>
                    <a:pt x="35581" y="72602"/>
                    <a:pt x="35938" y="72590"/>
                    <a:pt x="36211" y="72590"/>
                  </a:cubicBezTo>
                  <a:lnTo>
                    <a:pt x="36770" y="72590"/>
                  </a:lnTo>
                  <a:cubicBezTo>
                    <a:pt x="36925" y="72590"/>
                    <a:pt x="37008" y="72578"/>
                    <a:pt x="37008" y="72578"/>
                  </a:cubicBezTo>
                  <a:cubicBezTo>
                    <a:pt x="37008" y="72578"/>
                    <a:pt x="37365" y="72554"/>
                    <a:pt x="37900" y="72519"/>
                  </a:cubicBezTo>
                  <a:cubicBezTo>
                    <a:pt x="38435" y="72471"/>
                    <a:pt x="39149" y="72376"/>
                    <a:pt x="39850" y="72233"/>
                  </a:cubicBezTo>
                  <a:cubicBezTo>
                    <a:pt x="40552" y="72102"/>
                    <a:pt x="41254" y="71900"/>
                    <a:pt x="41753" y="71746"/>
                  </a:cubicBezTo>
                  <a:cubicBezTo>
                    <a:pt x="42264" y="71579"/>
                    <a:pt x="42597" y="71460"/>
                    <a:pt x="42597" y="71460"/>
                  </a:cubicBezTo>
                  <a:cubicBezTo>
                    <a:pt x="42597" y="71460"/>
                    <a:pt x="42942" y="71341"/>
                    <a:pt x="43430" y="71127"/>
                  </a:cubicBezTo>
                  <a:cubicBezTo>
                    <a:pt x="43929" y="70925"/>
                    <a:pt x="44583" y="70616"/>
                    <a:pt x="45202" y="70271"/>
                  </a:cubicBezTo>
                  <a:cubicBezTo>
                    <a:pt x="45832" y="69926"/>
                    <a:pt x="46427" y="69534"/>
                    <a:pt x="46867" y="69213"/>
                  </a:cubicBezTo>
                  <a:cubicBezTo>
                    <a:pt x="47295" y="68903"/>
                    <a:pt x="47580" y="68677"/>
                    <a:pt x="47580" y="68677"/>
                  </a:cubicBezTo>
                  <a:cubicBezTo>
                    <a:pt x="47580" y="68677"/>
                    <a:pt x="47866" y="68452"/>
                    <a:pt x="48270" y="68119"/>
                  </a:cubicBezTo>
                  <a:cubicBezTo>
                    <a:pt x="48662" y="67762"/>
                    <a:pt x="49186" y="67262"/>
                    <a:pt x="49673" y="66751"/>
                  </a:cubicBezTo>
                  <a:cubicBezTo>
                    <a:pt x="50173" y="66228"/>
                    <a:pt x="50613" y="65669"/>
                    <a:pt x="50922" y="65241"/>
                  </a:cubicBezTo>
                  <a:cubicBezTo>
                    <a:pt x="51255" y="64813"/>
                    <a:pt x="51445" y="64515"/>
                    <a:pt x="51445" y="64515"/>
                  </a:cubicBezTo>
                  <a:cubicBezTo>
                    <a:pt x="51445" y="64515"/>
                    <a:pt x="51659" y="64218"/>
                    <a:pt x="51921" y="63754"/>
                  </a:cubicBezTo>
                  <a:cubicBezTo>
                    <a:pt x="52206" y="63302"/>
                    <a:pt x="52551" y="62672"/>
                    <a:pt x="52848" y="62018"/>
                  </a:cubicBezTo>
                  <a:cubicBezTo>
                    <a:pt x="53146" y="61364"/>
                    <a:pt x="53407" y="60698"/>
                    <a:pt x="53574" y="60187"/>
                  </a:cubicBezTo>
                  <a:cubicBezTo>
                    <a:pt x="53752" y="59687"/>
                    <a:pt x="53835" y="59330"/>
                    <a:pt x="53835" y="59330"/>
                  </a:cubicBezTo>
                  <a:cubicBezTo>
                    <a:pt x="53835" y="59330"/>
                    <a:pt x="53942" y="58985"/>
                    <a:pt x="54061" y="58474"/>
                  </a:cubicBezTo>
                  <a:cubicBezTo>
                    <a:pt x="54180" y="57951"/>
                    <a:pt x="54311" y="57237"/>
                    <a:pt x="54406" y="56536"/>
                  </a:cubicBezTo>
                  <a:cubicBezTo>
                    <a:pt x="54489" y="55822"/>
                    <a:pt x="54525" y="55109"/>
                    <a:pt x="54537" y="54573"/>
                  </a:cubicBezTo>
                  <a:cubicBezTo>
                    <a:pt x="54537" y="54038"/>
                    <a:pt x="54525" y="53682"/>
                    <a:pt x="54525" y="53682"/>
                  </a:cubicBezTo>
                  <a:cubicBezTo>
                    <a:pt x="54525" y="53682"/>
                    <a:pt x="54513" y="53325"/>
                    <a:pt x="54466" y="52790"/>
                  </a:cubicBezTo>
                  <a:cubicBezTo>
                    <a:pt x="54418" y="52255"/>
                    <a:pt x="54335" y="51541"/>
                    <a:pt x="54192" y="50839"/>
                  </a:cubicBezTo>
                  <a:cubicBezTo>
                    <a:pt x="54061" y="50138"/>
                    <a:pt x="53883" y="49448"/>
                    <a:pt x="53716" y="48937"/>
                  </a:cubicBezTo>
                  <a:cubicBezTo>
                    <a:pt x="53562" y="48425"/>
                    <a:pt x="53443" y="48092"/>
                    <a:pt x="53443" y="48092"/>
                  </a:cubicBezTo>
                  <a:cubicBezTo>
                    <a:pt x="53443" y="48092"/>
                    <a:pt x="53324" y="47747"/>
                    <a:pt x="53110" y="47260"/>
                  </a:cubicBezTo>
                  <a:cubicBezTo>
                    <a:pt x="52908" y="46772"/>
                    <a:pt x="52610" y="46118"/>
                    <a:pt x="52254" y="45488"/>
                  </a:cubicBezTo>
                  <a:cubicBezTo>
                    <a:pt x="51909" y="44870"/>
                    <a:pt x="51516" y="44263"/>
                    <a:pt x="51207" y="43823"/>
                  </a:cubicBezTo>
                  <a:cubicBezTo>
                    <a:pt x="50898" y="43395"/>
                    <a:pt x="50672" y="43110"/>
                    <a:pt x="50672" y="43110"/>
                  </a:cubicBezTo>
                  <a:cubicBezTo>
                    <a:pt x="50672" y="43110"/>
                    <a:pt x="50446" y="42836"/>
                    <a:pt x="50113" y="42432"/>
                  </a:cubicBezTo>
                  <a:cubicBezTo>
                    <a:pt x="49768" y="42027"/>
                    <a:pt x="49281" y="41504"/>
                    <a:pt x="48757" y="41017"/>
                  </a:cubicBezTo>
                  <a:cubicBezTo>
                    <a:pt x="48234" y="40529"/>
                    <a:pt x="47687" y="40077"/>
                    <a:pt x="47259" y="39756"/>
                  </a:cubicBezTo>
                  <a:cubicBezTo>
                    <a:pt x="46819" y="39423"/>
                    <a:pt x="46522" y="39233"/>
                    <a:pt x="46522" y="39233"/>
                  </a:cubicBezTo>
                  <a:cubicBezTo>
                    <a:pt x="46522" y="39233"/>
                    <a:pt x="46224" y="39019"/>
                    <a:pt x="45773" y="38745"/>
                  </a:cubicBezTo>
                  <a:cubicBezTo>
                    <a:pt x="45309" y="38460"/>
                    <a:pt x="44679" y="38115"/>
                    <a:pt x="44024" y="37806"/>
                  </a:cubicBezTo>
                  <a:cubicBezTo>
                    <a:pt x="43370" y="37496"/>
                    <a:pt x="42704" y="37247"/>
                    <a:pt x="42205" y="37068"/>
                  </a:cubicBezTo>
                  <a:cubicBezTo>
                    <a:pt x="41694" y="36890"/>
                    <a:pt x="41349" y="36795"/>
                    <a:pt x="41349" y="36795"/>
                  </a:cubicBezTo>
                  <a:cubicBezTo>
                    <a:pt x="41349" y="36795"/>
                    <a:pt x="41016" y="36688"/>
                    <a:pt x="40493" y="36569"/>
                  </a:cubicBezTo>
                  <a:cubicBezTo>
                    <a:pt x="39969" y="36450"/>
                    <a:pt x="39268" y="36307"/>
                    <a:pt x="38554" y="36236"/>
                  </a:cubicBezTo>
                  <a:cubicBezTo>
                    <a:pt x="37841" y="36141"/>
                    <a:pt x="37127" y="36093"/>
                    <a:pt x="36592" y="36093"/>
                  </a:cubicBezTo>
                  <a:cubicBezTo>
                    <a:pt x="36414" y="36089"/>
                    <a:pt x="36255" y="36088"/>
                    <a:pt x="36123" y="36088"/>
                  </a:cubicBezTo>
                  <a:cubicBezTo>
                    <a:pt x="35859" y="36088"/>
                    <a:pt x="35700" y="36093"/>
                    <a:pt x="35700" y="36093"/>
                  </a:cubicBezTo>
                  <a:cubicBezTo>
                    <a:pt x="35700" y="36093"/>
                    <a:pt x="35343" y="36093"/>
                    <a:pt x="34808" y="36141"/>
                  </a:cubicBezTo>
                  <a:cubicBezTo>
                    <a:pt x="34273" y="36188"/>
                    <a:pt x="33559" y="36272"/>
                    <a:pt x="32870" y="36414"/>
                  </a:cubicBezTo>
                  <a:cubicBezTo>
                    <a:pt x="32168" y="36545"/>
                    <a:pt x="31466" y="36723"/>
                    <a:pt x="30943" y="36890"/>
                  </a:cubicBezTo>
                  <a:cubicBezTo>
                    <a:pt x="30432" y="37045"/>
                    <a:pt x="30099" y="37163"/>
                    <a:pt x="30099" y="37163"/>
                  </a:cubicBezTo>
                  <a:cubicBezTo>
                    <a:pt x="30099" y="37163"/>
                    <a:pt x="29754" y="37282"/>
                    <a:pt x="29266" y="37496"/>
                  </a:cubicBezTo>
                  <a:cubicBezTo>
                    <a:pt x="28779" y="37699"/>
                    <a:pt x="28125" y="37996"/>
                    <a:pt x="27495" y="38341"/>
                  </a:cubicBezTo>
                  <a:cubicBezTo>
                    <a:pt x="26876" y="38686"/>
                    <a:pt x="26270" y="39066"/>
                    <a:pt x="25830" y="39387"/>
                  </a:cubicBezTo>
                  <a:cubicBezTo>
                    <a:pt x="25390" y="39696"/>
                    <a:pt x="25116" y="39922"/>
                    <a:pt x="25116" y="39922"/>
                  </a:cubicBezTo>
                  <a:cubicBezTo>
                    <a:pt x="25116" y="39922"/>
                    <a:pt x="24843" y="40125"/>
                    <a:pt x="24426" y="40481"/>
                  </a:cubicBezTo>
                  <a:cubicBezTo>
                    <a:pt x="24022" y="40826"/>
                    <a:pt x="23487" y="41314"/>
                    <a:pt x="22999" y="41837"/>
                  </a:cubicBezTo>
                  <a:cubicBezTo>
                    <a:pt x="22500" y="42360"/>
                    <a:pt x="22048" y="42907"/>
                    <a:pt x="21727" y="43335"/>
                  </a:cubicBezTo>
                  <a:cubicBezTo>
                    <a:pt x="21406" y="43764"/>
                    <a:pt x="21216" y="44061"/>
                    <a:pt x="21216" y="44061"/>
                  </a:cubicBezTo>
                  <a:cubicBezTo>
                    <a:pt x="21216" y="44061"/>
                    <a:pt x="21002" y="44358"/>
                    <a:pt x="20716" y="44810"/>
                  </a:cubicBezTo>
                  <a:cubicBezTo>
                    <a:pt x="20443" y="45274"/>
                    <a:pt x="20086" y="45892"/>
                    <a:pt x="19789" y="46534"/>
                  </a:cubicBezTo>
                  <a:cubicBezTo>
                    <a:pt x="19467" y="47177"/>
                    <a:pt x="19218" y="47843"/>
                    <a:pt x="19039" y="48342"/>
                  </a:cubicBezTo>
                  <a:cubicBezTo>
                    <a:pt x="18861" y="48853"/>
                    <a:pt x="18778" y="49198"/>
                    <a:pt x="18778" y="49198"/>
                  </a:cubicBezTo>
                  <a:cubicBezTo>
                    <a:pt x="18778" y="49198"/>
                    <a:pt x="18671" y="49531"/>
                    <a:pt x="18540" y="50054"/>
                  </a:cubicBezTo>
                  <a:cubicBezTo>
                    <a:pt x="18397" y="50578"/>
                    <a:pt x="18266" y="51279"/>
                    <a:pt x="18183" y="51993"/>
                  </a:cubicBezTo>
                  <a:cubicBezTo>
                    <a:pt x="18088" y="52706"/>
                    <a:pt x="18040" y="53420"/>
                    <a:pt x="18029" y="53955"/>
                  </a:cubicBezTo>
                  <a:cubicBezTo>
                    <a:pt x="18029" y="54336"/>
                    <a:pt x="18017" y="54585"/>
                    <a:pt x="18017" y="54585"/>
                  </a:cubicBezTo>
                  <a:cubicBezTo>
                    <a:pt x="18017" y="54585"/>
                    <a:pt x="18017" y="54764"/>
                    <a:pt x="18005" y="55025"/>
                  </a:cubicBezTo>
                  <a:cubicBezTo>
                    <a:pt x="17981" y="55287"/>
                    <a:pt x="17945" y="55632"/>
                    <a:pt x="17886" y="55977"/>
                  </a:cubicBezTo>
                  <a:cubicBezTo>
                    <a:pt x="17826" y="56310"/>
                    <a:pt x="17731" y="56655"/>
                    <a:pt x="17660" y="56892"/>
                  </a:cubicBezTo>
                  <a:cubicBezTo>
                    <a:pt x="17589" y="57142"/>
                    <a:pt x="17529" y="57309"/>
                    <a:pt x="17529" y="57309"/>
                  </a:cubicBezTo>
                  <a:cubicBezTo>
                    <a:pt x="17529" y="57309"/>
                    <a:pt x="17470" y="57475"/>
                    <a:pt x="17374" y="57713"/>
                  </a:cubicBezTo>
                  <a:cubicBezTo>
                    <a:pt x="17267" y="57951"/>
                    <a:pt x="17137" y="58272"/>
                    <a:pt x="16958" y="58569"/>
                  </a:cubicBezTo>
                  <a:cubicBezTo>
                    <a:pt x="16792" y="58890"/>
                    <a:pt x="16601" y="59164"/>
                    <a:pt x="16459" y="59390"/>
                  </a:cubicBezTo>
                  <a:cubicBezTo>
                    <a:pt x="16304" y="59604"/>
                    <a:pt x="16197" y="59747"/>
                    <a:pt x="16197" y="59747"/>
                  </a:cubicBezTo>
                  <a:cubicBezTo>
                    <a:pt x="16197" y="59747"/>
                    <a:pt x="16102" y="59877"/>
                    <a:pt x="15936" y="60091"/>
                  </a:cubicBezTo>
                  <a:cubicBezTo>
                    <a:pt x="15769" y="60282"/>
                    <a:pt x="15531" y="60555"/>
                    <a:pt x="15281" y="60793"/>
                  </a:cubicBezTo>
                  <a:cubicBezTo>
                    <a:pt x="15032" y="61031"/>
                    <a:pt x="14758" y="61245"/>
                    <a:pt x="14556" y="61411"/>
                  </a:cubicBezTo>
                  <a:cubicBezTo>
                    <a:pt x="14342" y="61578"/>
                    <a:pt x="14199" y="61661"/>
                    <a:pt x="14199" y="61661"/>
                  </a:cubicBezTo>
                  <a:cubicBezTo>
                    <a:pt x="14199" y="61661"/>
                    <a:pt x="14045" y="61768"/>
                    <a:pt x="13819" y="61899"/>
                  </a:cubicBezTo>
                  <a:cubicBezTo>
                    <a:pt x="13605" y="62042"/>
                    <a:pt x="13307" y="62220"/>
                    <a:pt x="12986" y="62363"/>
                  </a:cubicBezTo>
                  <a:cubicBezTo>
                    <a:pt x="12677" y="62517"/>
                    <a:pt x="12356" y="62648"/>
                    <a:pt x="12118" y="62731"/>
                  </a:cubicBezTo>
                  <a:cubicBezTo>
                    <a:pt x="11857" y="62827"/>
                    <a:pt x="11702" y="62874"/>
                    <a:pt x="11702" y="62874"/>
                  </a:cubicBezTo>
                  <a:cubicBezTo>
                    <a:pt x="11702" y="62874"/>
                    <a:pt x="11535" y="62910"/>
                    <a:pt x="11286" y="62993"/>
                  </a:cubicBezTo>
                  <a:cubicBezTo>
                    <a:pt x="11024" y="63053"/>
                    <a:pt x="10691" y="63124"/>
                    <a:pt x="10346" y="63171"/>
                  </a:cubicBezTo>
                  <a:cubicBezTo>
                    <a:pt x="10001" y="63207"/>
                    <a:pt x="9645" y="63243"/>
                    <a:pt x="9383" y="63243"/>
                  </a:cubicBezTo>
                  <a:lnTo>
                    <a:pt x="8931" y="63243"/>
                  </a:lnTo>
                  <a:cubicBezTo>
                    <a:pt x="8931" y="63243"/>
                    <a:pt x="8753" y="63243"/>
                    <a:pt x="8503" y="63231"/>
                  </a:cubicBezTo>
                  <a:cubicBezTo>
                    <a:pt x="8230" y="63207"/>
                    <a:pt x="7897" y="63171"/>
                    <a:pt x="7552" y="63112"/>
                  </a:cubicBezTo>
                  <a:cubicBezTo>
                    <a:pt x="7207" y="63053"/>
                    <a:pt x="6862" y="62957"/>
                    <a:pt x="6612" y="62886"/>
                  </a:cubicBezTo>
                  <a:cubicBezTo>
                    <a:pt x="6362" y="62815"/>
                    <a:pt x="6196" y="62755"/>
                    <a:pt x="6196" y="62755"/>
                  </a:cubicBezTo>
                  <a:cubicBezTo>
                    <a:pt x="6196" y="62755"/>
                    <a:pt x="6029" y="62696"/>
                    <a:pt x="5792" y="62601"/>
                  </a:cubicBezTo>
                  <a:cubicBezTo>
                    <a:pt x="5554" y="62494"/>
                    <a:pt x="5233" y="62363"/>
                    <a:pt x="4935" y="62196"/>
                  </a:cubicBezTo>
                  <a:cubicBezTo>
                    <a:pt x="4626" y="62042"/>
                    <a:pt x="4329" y="61840"/>
                    <a:pt x="4115" y="61697"/>
                  </a:cubicBezTo>
                  <a:cubicBezTo>
                    <a:pt x="3889" y="61542"/>
                    <a:pt x="3758" y="61447"/>
                    <a:pt x="3758" y="61447"/>
                  </a:cubicBezTo>
                  <a:cubicBezTo>
                    <a:pt x="3758" y="61447"/>
                    <a:pt x="3627" y="61340"/>
                    <a:pt x="3413" y="61174"/>
                  </a:cubicBezTo>
                  <a:cubicBezTo>
                    <a:pt x="3211" y="61007"/>
                    <a:pt x="2961" y="60769"/>
                    <a:pt x="2724" y="60519"/>
                  </a:cubicBezTo>
                  <a:cubicBezTo>
                    <a:pt x="2486" y="60270"/>
                    <a:pt x="2260" y="59996"/>
                    <a:pt x="2093" y="59794"/>
                  </a:cubicBezTo>
                  <a:cubicBezTo>
                    <a:pt x="1927" y="59580"/>
                    <a:pt x="1844" y="59437"/>
                    <a:pt x="1844" y="59437"/>
                  </a:cubicBezTo>
                  <a:cubicBezTo>
                    <a:pt x="1844" y="59437"/>
                    <a:pt x="1736" y="59283"/>
                    <a:pt x="1606" y="59081"/>
                  </a:cubicBezTo>
                  <a:cubicBezTo>
                    <a:pt x="1475" y="58855"/>
                    <a:pt x="1296" y="58557"/>
                    <a:pt x="1142" y="58248"/>
                  </a:cubicBezTo>
                  <a:cubicBezTo>
                    <a:pt x="999" y="57939"/>
                    <a:pt x="856" y="57606"/>
                    <a:pt x="773" y="57368"/>
                  </a:cubicBezTo>
                  <a:cubicBezTo>
                    <a:pt x="678" y="57130"/>
                    <a:pt x="642" y="56952"/>
                    <a:pt x="642" y="56952"/>
                  </a:cubicBezTo>
                  <a:cubicBezTo>
                    <a:pt x="642" y="56952"/>
                    <a:pt x="583" y="56785"/>
                    <a:pt x="523" y="56536"/>
                  </a:cubicBezTo>
                  <a:cubicBezTo>
                    <a:pt x="464" y="56286"/>
                    <a:pt x="381" y="55941"/>
                    <a:pt x="345" y="55596"/>
                  </a:cubicBezTo>
                  <a:cubicBezTo>
                    <a:pt x="298" y="55263"/>
                    <a:pt x="262" y="54906"/>
                    <a:pt x="262" y="54645"/>
                  </a:cubicBezTo>
                  <a:cubicBezTo>
                    <a:pt x="250" y="54383"/>
                    <a:pt x="262" y="54205"/>
                    <a:pt x="262" y="54205"/>
                  </a:cubicBezTo>
                  <a:cubicBezTo>
                    <a:pt x="262" y="54205"/>
                    <a:pt x="262" y="54026"/>
                    <a:pt x="286" y="53753"/>
                  </a:cubicBezTo>
                  <a:cubicBezTo>
                    <a:pt x="298" y="53491"/>
                    <a:pt x="345" y="53146"/>
                    <a:pt x="405" y="52802"/>
                  </a:cubicBezTo>
                  <a:cubicBezTo>
                    <a:pt x="464" y="52469"/>
                    <a:pt x="547" y="52124"/>
                    <a:pt x="619" y="51874"/>
                  </a:cubicBezTo>
                  <a:cubicBezTo>
                    <a:pt x="702" y="51612"/>
                    <a:pt x="761" y="51458"/>
                    <a:pt x="761" y="51458"/>
                  </a:cubicBezTo>
                  <a:cubicBezTo>
                    <a:pt x="761" y="51458"/>
                    <a:pt x="821" y="51291"/>
                    <a:pt x="904" y="51053"/>
                  </a:cubicBezTo>
                  <a:cubicBezTo>
                    <a:pt x="999" y="50816"/>
                    <a:pt x="1142" y="50483"/>
                    <a:pt x="1308" y="50185"/>
                  </a:cubicBezTo>
                  <a:cubicBezTo>
                    <a:pt x="1475" y="49876"/>
                    <a:pt x="1653" y="49579"/>
                    <a:pt x="1796" y="49377"/>
                  </a:cubicBezTo>
                  <a:cubicBezTo>
                    <a:pt x="1951" y="49151"/>
                    <a:pt x="2046" y="49020"/>
                    <a:pt x="2046" y="49020"/>
                  </a:cubicBezTo>
                  <a:cubicBezTo>
                    <a:pt x="2046" y="49020"/>
                    <a:pt x="2153" y="48877"/>
                    <a:pt x="2319" y="48675"/>
                  </a:cubicBezTo>
                  <a:cubicBezTo>
                    <a:pt x="2486" y="48461"/>
                    <a:pt x="2724" y="48211"/>
                    <a:pt x="2973" y="47973"/>
                  </a:cubicBezTo>
                  <a:cubicBezTo>
                    <a:pt x="3223" y="47736"/>
                    <a:pt x="3496" y="47498"/>
                    <a:pt x="3699" y="47355"/>
                  </a:cubicBezTo>
                  <a:cubicBezTo>
                    <a:pt x="3913" y="47188"/>
                    <a:pt x="4055" y="47081"/>
                    <a:pt x="4055" y="47081"/>
                  </a:cubicBezTo>
                  <a:cubicBezTo>
                    <a:pt x="4055" y="47081"/>
                    <a:pt x="4210" y="46974"/>
                    <a:pt x="4412" y="46844"/>
                  </a:cubicBezTo>
                  <a:cubicBezTo>
                    <a:pt x="4638" y="46713"/>
                    <a:pt x="4935" y="46534"/>
                    <a:pt x="5245" y="46368"/>
                  </a:cubicBezTo>
                  <a:cubicBezTo>
                    <a:pt x="5554" y="46225"/>
                    <a:pt x="5887" y="46083"/>
                    <a:pt x="6125" y="45999"/>
                  </a:cubicBezTo>
                  <a:cubicBezTo>
                    <a:pt x="6362" y="45904"/>
                    <a:pt x="6541" y="45868"/>
                    <a:pt x="6541" y="45868"/>
                  </a:cubicBezTo>
                  <a:cubicBezTo>
                    <a:pt x="6541" y="45868"/>
                    <a:pt x="6707" y="45809"/>
                    <a:pt x="6957" y="45750"/>
                  </a:cubicBezTo>
                  <a:cubicBezTo>
                    <a:pt x="7207" y="45690"/>
                    <a:pt x="7552" y="45607"/>
                    <a:pt x="7897" y="45547"/>
                  </a:cubicBezTo>
                  <a:cubicBezTo>
                    <a:pt x="8230" y="45512"/>
                    <a:pt x="8586" y="45476"/>
                    <a:pt x="8848" y="45464"/>
                  </a:cubicBezTo>
                  <a:lnTo>
                    <a:pt x="9395" y="45464"/>
                  </a:lnTo>
                  <a:cubicBezTo>
                    <a:pt x="9395" y="45464"/>
                    <a:pt x="9752" y="45464"/>
                    <a:pt x="10287" y="45428"/>
                  </a:cubicBezTo>
                  <a:cubicBezTo>
                    <a:pt x="10822" y="45405"/>
                    <a:pt x="11535" y="45333"/>
                    <a:pt x="12237" y="45214"/>
                  </a:cubicBezTo>
                  <a:cubicBezTo>
                    <a:pt x="12927" y="45095"/>
                    <a:pt x="13628" y="44929"/>
                    <a:pt x="14152" y="44774"/>
                  </a:cubicBezTo>
                  <a:cubicBezTo>
                    <a:pt x="14675" y="44632"/>
                    <a:pt x="15008" y="44513"/>
                    <a:pt x="15008" y="44513"/>
                  </a:cubicBezTo>
                  <a:cubicBezTo>
                    <a:pt x="15008" y="44513"/>
                    <a:pt x="15353" y="44394"/>
                    <a:pt x="15864" y="44204"/>
                  </a:cubicBezTo>
                  <a:cubicBezTo>
                    <a:pt x="16364" y="44001"/>
                    <a:pt x="17018" y="43704"/>
                    <a:pt x="17648" y="43383"/>
                  </a:cubicBezTo>
                  <a:cubicBezTo>
                    <a:pt x="18278" y="43050"/>
                    <a:pt x="18897" y="42670"/>
                    <a:pt x="19337" y="42372"/>
                  </a:cubicBezTo>
                  <a:cubicBezTo>
                    <a:pt x="19789" y="42075"/>
                    <a:pt x="20062" y="41849"/>
                    <a:pt x="20062" y="41849"/>
                  </a:cubicBezTo>
                  <a:cubicBezTo>
                    <a:pt x="20062" y="41849"/>
                    <a:pt x="20347" y="41647"/>
                    <a:pt x="20764" y="41302"/>
                  </a:cubicBezTo>
                  <a:cubicBezTo>
                    <a:pt x="21180" y="40957"/>
                    <a:pt x="21715" y="40481"/>
                    <a:pt x="22203" y="39982"/>
                  </a:cubicBezTo>
                  <a:cubicBezTo>
                    <a:pt x="22714" y="39471"/>
                    <a:pt x="23178" y="38924"/>
                    <a:pt x="23499" y="38507"/>
                  </a:cubicBezTo>
                  <a:cubicBezTo>
                    <a:pt x="23832" y="38091"/>
                    <a:pt x="24034" y="37794"/>
                    <a:pt x="24034" y="37794"/>
                  </a:cubicBezTo>
                  <a:cubicBezTo>
                    <a:pt x="24034" y="37794"/>
                    <a:pt x="24248" y="37508"/>
                    <a:pt x="24545" y="37045"/>
                  </a:cubicBezTo>
                  <a:cubicBezTo>
                    <a:pt x="24843" y="36605"/>
                    <a:pt x="25199" y="35974"/>
                    <a:pt x="25509" y="35344"/>
                  </a:cubicBezTo>
                  <a:cubicBezTo>
                    <a:pt x="25818" y="34702"/>
                    <a:pt x="26103" y="34036"/>
                    <a:pt x="26282" y="33525"/>
                  </a:cubicBezTo>
                  <a:cubicBezTo>
                    <a:pt x="26460" y="33025"/>
                    <a:pt x="26567" y="32680"/>
                    <a:pt x="26567" y="32680"/>
                  </a:cubicBezTo>
                  <a:cubicBezTo>
                    <a:pt x="26567" y="32680"/>
                    <a:pt x="26662" y="32335"/>
                    <a:pt x="26817" y="31812"/>
                  </a:cubicBezTo>
                  <a:cubicBezTo>
                    <a:pt x="26948" y="31301"/>
                    <a:pt x="27102" y="30599"/>
                    <a:pt x="27197" y="29886"/>
                  </a:cubicBezTo>
                  <a:cubicBezTo>
                    <a:pt x="27304" y="29172"/>
                    <a:pt x="27364" y="28458"/>
                    <a:pt x="27376" y="27935"/>
                  </a:cubicBezTo>
                  <a:cubicBezTo>
                    <a:pt x="27399" y="27400"/>
                    <a:pt x="27399" y="27043"/>
                    <a:pt x="27399" y="27043"/>
                  </a:cubicBezTo>
                  <a:cubicBezTo>
                    <a:pt x="27399" y="27043"/>
                    <a:pt x="27399" y="26687"/>
                    <a:pt x="27364" y="26151"/>
                  </a:cubicBezTo>
                  <a:cubicBezTo>
                    <a:pt x="27340" y="25616"/>
                    <a:pt x="27257" y="24903"/>
                    <a:pt x="27138" y="24201"/>
                  </a:cubicBezTo>
                  <a:cubicBezTo>
                    <a:pt x="27019" y="23488"/>
                    <a:pt x="26864" y="22810"/>
                    <a:pt x="26710" y="22287"/>
                  </a:cubicBezTo>
                  <a:cubicBezTo>
                    <a:pt x="26567" y="21763"/>
                    <a:pt x="26448" y="21430"/>
                    <a:pt x="26448" y="21430"/>
                  </a:cubicBezTo>
                  <a:cubicBezTo>
                    <a:pt x="26448" y="21430"/>
                    <a:pt x="26341" y="21085"/>
                    <a:pt x="26151" y="20574"/>
                  </a:cubicBezTo>
                  <a:cubicBezTo>
                    <a:pt x="25949" y="20075"/>
                    <a:pt x="25675" y="19421"/>
                    <a:pt x="25330" y="18778"/>
                  </a:cubicBezTo>
                  <a:cubicBezTo>
                    <a:pt x="24997" y="18136"/>
                    <a:pt x="24629" y="17530"/>
                    <a:pt x="24331" y="17090"/>
                  </a:cubicBezTo>
                  <a:cubicBezTo>
                    <a:pt x="24034" y="16638"/>
                    <a:pt x="23808" y="16352"/>
                    <a:pt x="23808" y="16352"/>
                  </a:cubicBezTo>
                  <a:cubicBezTo>
                    <a:pt x="23808" y="16352"/>
                    <a:pt x="23606" y="16055"/>
                    <a:pt x="23261" y="15663"/>
                  </a:cubicBezTo>
                  <a:cubicBezTo>
                    <a:pt x="22916" y="15246"/>
                    <a:pt x="22440" y="14711"/>
                    <a:pt x="21941" y="14200"/>
                  </a:cubicBezTo>
                  <a:cubicBezTo>
                    <a:pt x="21430" y="13700"/>
                    <a:pt x="20883" y="13237"/>
                    <a:pt x="20466" y="12892"/>
                  </a:cubicBezTo>
                  <a:cubicBezTo>
                    <a:pt x="20050" y="12571"/>
                    <a:pt x="19753" y="12357"/>
                    <a:pt x="19753" y="12357"/>
                  </a:cubicBezTo>
                  <a:cubicBezTo>
                    <a:pt x="19753" y="12357"/>
                    <a:pt x="19467" y="12154"/>
                    <a:pt x="19016" y="11857"/>
                  </a:cubicBezTo>
                  <a:cubicBezTo>
                    <a:pt x="18564" y="11560"/>
                    <a:pt x="17945" y="11203"/>
                    <a:pt x="17303" y="10870"/>
                  </a:cubicBezTo>
                  <a:cubicBezTo>
                    <a:pt x="16661" y="10549"/>
                    <a:pt x="16007" y="10276"/>
                    <a:pt x="15507" y="10085"/>
                  </a:cubicBezTo>
                  <a:cubicBezTo>
                    <a:pt x="14996" y="9895"/>
                    <a:pt x="14651" y="9788"/>
                    <a:pt x="14651" y="9788"/>
                  </a:cubicBezTo>
                  <a:cubicBezTo>
                    <a:pt x="14651" y="9788"/>
                    <a:pt x="14318" y="9669"/>
                    <a:pt x="13795" y="9538"/>
                  </a:cubicBezTo>
                  <a:cubicBezTo>
                    <a:pt x="13272" y="9396"/>
                    <a:pt x="12570" y="9241"/>
                    <a:pt x="11857" y="9134"/>
                  </a:cubicBezTo>
                  <a:cubicBezTo>
                    <a:pt x="11143" y="9027"/>
                    <a:pt x="10453" y="8967"/>
                    <a:pt x="9918" y="8944"/>
                  </a:cubicBezTo>
                  <a:cubicBezTo>
                    <a:pt x="9454" y="8920"/>
                    <a:pt x="9110" y="8920"/>
                    <a:pt x="9062" y="8920"/>
                  </a:cubicBezTo>
                  <a:cubicBezTo>
                    <a:pt x="9062" y="8920"/>
                    <a:pt x="8348" y="8920"/>
                    <a:pt x="7671" y="8801"/>
                  </a:cubicBezTo>
                  <a:cubicBezTo>
                    <a:pt x="7326" y="8741"/>
                    <a:pt x="6981" y="8670"/>
                    <a:pt x="6731" y="8599"/>
                  </a:cubicBezTo>
                  <a:cubicBezTo>
                    <a:pt x="6481" y="8527"/>
                    <a:pt x="6315" y="8480"/>
                    <a:pt x="6315" y="8480"/>
                  </a:cubicBezTo>
                  <a:cubicBezTo>
                    <a:pt x="6315" y="8480"/>
                    <a:pt x="6148" y="8420"/>
                    <a:pt x="5899" y="8325"/>
                  </a:cubicBezTo>
                  <a:cubicBezTo>
                    <a:pt x="5661" y="8242"/>
                    <a:pt x="5340" y="8087"/>
                    <a:pt x="5019" y="7945"/>
                  </a:cubicBezTo>
                  <a:cubicBezTo>
                    <a:pt x="4709" y="7778"/>
                    <a:pt x="4412" y="7600"/>
                    <a:pt x="4186" y="7457"/>
                  </a:cubicBezTo>
                  <a:cubicBezTo>
                    <a:pt x="3972" y="7303"/>
                    <a:pt x="3829" y="7195"/>
                    <a:pt x="3829" y="7195"/>
                  </a:cubicBezTo>
                  <a:cubicBezTo>
                    <a:pt x="3829" y="7195"/>
                    <a:pt x="3687" y="7100"/>
                    <a:pt x="3496" y="6934"/>
                  </a:cubicBezTo>
                  <a:cubicBezTo>
                    <a:pt x="3282" y="6767"/>
                    <a:pt x="3033" y="6530"/>
                    <a:pt x="2783" y="6292"/>
                  </a:cubicBezTo>
                  <a:cubicBezTo>
                    <a:pt x="2521" y="6042"/>
                    <a:pt x="2307" y="5792"/>
                    <a:pt x="2141" y="5578"/>
                  </a:cubicBezTo>
                  <a:cubicBezTo>
                    <a:pt x="1974" y="5376"/>
                    <a:pt x="1867" y="5233"/>
                    <a:pt x="1867" y="5233"/>
                  </a:cubicBezTo>
                  <a:cubicBezTo>
                    <a:pt x="1867" y="5233"/>
                    <a:pt x="1772" y="5102"/>
                    <a:pt x="1618" y="4877"/>
                  </a:cubicBezTo>
                  <a:cubicBezTo>
                    <a:pt x="1475" y="4662"/>
                    <a:pt x="1296" y="4365"/>
                    <a:pt x="1142" y="4044"/>
                  </a:cubicBezTo>
                  <a:cubicBezTo>
                    <a:pt x="975" y="3735"/>
                    <a:pt x="845" y="3426"/>
                    <a:pt x="761" y="3176"/>
                  </a:cubicBezTo>
                  <a:cubicBezTo>
                    <a:pt x="666" y="2938"/>
                    <a:pt x="607" y="2760"/>
                    <a:pt x="607" y="2760"/>
                  </a:cubicBezTo>
                  <a:cubicBezTo>
                    <a:pt x="607" y="2760"/>
                    <a:pt x="547" y="2593"/>
                    <a:pt x="488" y="2344"/>
                  </a:cubicBezTo>
                  <a:cubicBezTo>
                    <a:pt x="416" y="2082"/>
                    <a:pt x="345" y="1749"/>
                    <a:pt x="298" y="1404"/>
                  </a:cubicBezTo>
                  <a:cubicBezTo>
                    <a:pt x="238" y="1059"/>
                    <a:pt x="202" y="702"/>
                    <a:pt x="191" y="453"/>
                  </a:cubicBezTo>
                  <a:cubicBezTo>
                    <a:pt x="179" y="179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6591375" y="1630975"/>
              <a:ext cx="2045750" cy="2970075"/>
            </a:xfrm>
            <a:custGeom>
              <a:avLst/>
              <a:gdLst/>
              <a:ahLst/>
              <a:cxnLst/>
              <a:rect l="l" t="t" r="r" b="b"/>
              <a:pathLst>
                <a:path w="81830" h="118803" extrusionOk="0">
                  <a:moveTo>
                    <a:pt x="77428" y="73833"/>
                  </a:moveTo>
                  <a:cubicBezTo>
                    <a:pt x="77464" y="73857"/>
                    <a:pt x="77596" y="73945"/>
                    <a:pt x="77787" y="74076"/>
                  </a:cubicBezTo>
                  <a:cubicBezTo>
                    <a:pt x="78013" y="74219"/>
                    <a:pt x="78298" y="74445"/>
                    <a:pt x="78560" y="74683"/>
                  </a:cubicBezTo>
                  <a:cubicBezTo>
                    <a:pt x="78833" y="74920"/>
                    <a:pt x="79083" y="75170"/>
                    <a:pt x="79261" y="75372"/>
                  </a:cubicBezTo>
                  <a:cubicBezTo>
                    <a:pt x="79440" y="75574"/>
                    <a:pt x="79559" y="75705"/>
                    <a:pt x="79559" y="75705"/>
                  </a:cubicBezTo>
                  <a:cubicBezTo>
                    <a:pt x="79559" y="75705"/>
                    <a:pt x="79677" y="75860"/>
                    <a:pt x="79844" y="76062"/>
                  </a:cubicBezTo>
                  <a:cubicBezTo>
                    <a:pt x="79999" y="76288"/>
                    <a:pt x="80213" y="76573"/>
                    <a:pt x="80391" y="76883"/>
                  </a:cubicBezTo>
                  <a:cubicBezTo>
                    <a:pt x="80569" y="77180"/>
                    <a:pt x="80736" y="77513"/>
                    <a:pt x="80831" y="77751"/>
                  </a:cubicBezTo>
                  <a:cubicBezTo>
                    <a:pt x="80950" y="77989"/>
                    <a:pt x="81009" y="78143"/>
                    <a:pt x="81009" y="78143"/>
                  </a:cubicBezTo>
                  <a:cubicBezTo>
                    <a:pt x="81009" y="78143"/>
                    <a:pt x="81069" y="78310"/>
                    <a:pt x="81164" y="78559"/>
                  </a:cubicBezTo>
                  <a:cubicBezTo>
                    <a:pt x="81247" y="78821"/>
                    <a:pt x="81354" y="79154"/>
                    <a:pt x="81426" y="79499"/>
                  </a:cubicBezTo>
                  <a:cubicBezTo>
                    <a:pt x="81449" y="79583"/>
                    <a:pt x="81469" y="79668"/>
                    <a:pt x="81487" y="79752"/>
                  </a:cubicBezTo>
                  <a:lnTo>
                    <a:pt x="81487" y="79752"/>
                  </a:lnTo>
                  <a:cubicBezTo>
                    <a:pt x="81468" y="79649"/>
                    <a:pt x="81447" y="79544"/>
                    <a:pt x="81426" y="79439"/>
                  </a:cubicBezTo>
                  <a:cubicBezTo>
                    <a:pt x="81354" y="79094"/>
                    <a:pt x="81259" y="78773"/>
                    <a:pt x="81176" y="78524"/>
                  </a:cubicBezTo>
                  <a:cubicBezTo>
                    <a:pt x="81081" y="78286"/>
                    <a:pt x="81021" y="78119"/>
                    <a:pt x="81021" y="78119"/>
                  </a:cubicBezTo>
                  <a:cubicBezTo>
                    <a:pt x="81021" y="78119"/>
                    <a:pt x="80962" y="77953"/>
                    <a:pt x="80867" y="77715"/>
                  </a:cubicBezTo>
                  <a:cubicBezTo>
                    <a:pt x="80760" y="77477"/>
                    <a:pt x="80593" y="77168"/>
                    <a:pt x="80415" y="76871"/>
                  </a:cubicBezTo>
                  <a:cubicBezTo>
                    <a:pt x="80236" y="76573"/>
                    <a:pt x="80046" y="76276"/>
                    <a:pt x="79880" y="76062"/>
                  </a:cubicBezTo>
                  <a:cubicBezTo>
                    <a:pt x="79737" y="75860"/>
                    <a:pt x="79618" y="75729"/>
                    <a:pt x="79618" y="75729"/>
                  </a:cubicBezTo>
                  <a:cubicBezTo>
                    <a:pt x="79618" y="75729"/>
                    <a:pt x="79511" y="75586"/>
                    <a:pt x="79333" y="75396"/>
                  </a:cubicBezTo>
                  <a:cubicBezTo>
                    <a:pt x="79154" y="75206"/>
                    <a:pt x="78916" y="74968"/>
                    <a:pt x="78643" y="74730"/>
                  </a:cubicBezTo>
                  <a:cubicBezTo>
                    <a:pt x="78381" y="74504"/>
                    <a:pt x="78096" y="74278"/>
                    <a:pt x="77894" y="74135"/>
                  </a:cubicBezTo>
                  <a:cubicBezTo>
                    <a:pt x="77680" y="73981"/>
                    <a:pt x="77537" y="73898"/>
                    <a:pt x="77537" y="73898"/>
                  </a:cubicBezTo>
                  <a:lnTo>
                    <a:pt x="77428" y="73833"/>
                  </a:lnTo>
                  <a:close/>
                  <a:moveTo>
                    <a:pt x="81487" y="79752"/>
                  </a:moveTo>
                  <a:lnTo>
                    <a:pt x="81487" y="79752"/>
                  </a:lnTo>
                  <a:cubicBezTo>
                    <a:pt x="81513" y="79893"/>
                    <a:pt x="81537" y="80029"/>
                    <a:pt x="81557" y="80155"/>
                  </a:cubicBezTo>
                  <a:lnTo>
                    <a:pt x="81557" y="80155"/>
                  </a:lnTo>
                  <a:cubicBezTo>
                    <a:pt x="81540" y="80028"/>
                    <a:pt x="81517" y="79891"/>
                    <a:pt x="81487" y="79752"/>
                  </a:cubicBezTo>
                  <a:close/>
                  <a:moveTo>
                    <a:pt x="81557" y="80155"/>
                  </a:moveTo>
                  <a:cubicBezTo>
                    <a:pt x="81572" y="80266"/>
                    <a:pt x="81584" y="80370"/>
                    <a:pt x="81592" y="80462"/>
                  </a:cubicBezTo>
                  <a:cubicBezTo>
                    <a:pt x="81628" y="80736"/>
                    <a:pt x="81640" y="80914"/>
                    <a:pt x="81640" y="80914"/>
                  </a:cubicBezTo>
                  <a:cubicBezTo>
                    <a:pt x="81640" y="80914"/>
                    <a:pt x="81641" y="80928"/>
                    <a:pt x="81646" y="80955"/>
                  </a:cubicBezTo>
                  <a:lnTo>
                    <a:pt x="81646" y="80955"/>
                  </a:lnTo>
                  <a:cubicBezTo>
                    <a:pt x="81643" y="80868"/>
                    <a:pt x="81640" y="80819"/>
                    <a:pt x="81640" y="80819"/>
                  </a:cubicBezTo>
                  <a:cubicBezTo>
                    <a:pt x="81640" y="80819"/>
                    <a:pt x="81616" y="80664"/>
                    <a:pt x="81592" y="80391"/>
                  </a:cubicBezTo>
                  <a:cubicBezTo>
                    <a:pt x="81582" y="80318"/>
                    <a:pt x="81570" y="80239"/>
                    <a:pt x="81557" y="80155"/>
                  </a:cubicBezTo>
                  <a:close/>
                  <a:moveTo>
                    <a:pt x="1" y="0"/>
                  </a:moveTo>
                  <a:cubicBezTo>
                    <a:pt x="1" y="0"/>
                    <a:pt x="1" y="357"/>
                    <a:pt x="13" y="892"/>
                  </a:cubicBezTo>
                  <a:cubicBezTo>
                    <a:pt x="49" y="1427"/>
                    <a:pt x="108" y="2141"/>
                    <a:pt x="203" y="2843"/>
                  </a:cubicBezTo>
                  <a:cubicBezTo>
                    <a:pt x="310" y="3556"/>
                    <a:pt x="477" y="4258"/>
                    <a:pt x="619" y="4757"/>
                  </a:cubicBezTo>
                  <a:cubicBezTo>
                    <a:pt x="762" y="5280"/>
                    <a:pt x="881" y="5625"/>
                    <a:pt x="881" y="5625"/>
                  </a:cubicBezTo>
                  <a:cubicBezTo>
                    <a:pt x="881" y="5625"/>
                    <a:pt x="976" y="5958"/>
                    <a:pt x="1178" y="6470"/>
                  </a:cubicBezTo>
                  <a:cubicBezTo>
                    <a:pt x="1369" y="6969"/>
                    <a:pt x="1654" y="7623"/>
                    <a:pt x="1975" y="8265"/>
                  </a:cubicBezTo>
                  <a:cubicBezTo>
                    <a:pt x="2308" y="8908"/>
                    <a:pt x="2665" y="9514"/>
                    <a:pt x="2962" y="9966"/>
                  </a:cubicBezTo>
                  <a:cubicBezTo>
                    <a:pt x="3259" y="10406"/>
                    <a:pt x="3462" y="10691"/>
                    <a:pt x="3462" y="10691"/>
                  </a:cubicBezTo>
                  <a:cubicBezTo>
                    <a:pt x="3462" y="10691"/>
                    <a:pt x="3676" y="10989"/>
                    <a:pt x="3997" y="11405"/>
                  </a:cubicBezTo>
                  <a:cubicBezTo>
                    <a:pt x="4330" y="11821"/>
                    <a:pt x="4805" y="12356"/>
                    <a:pt x="5305" y="12856"/>
                  </a:cubicBezTo>
                  <a:cubicBezTo>
                    <a:pt x="5816" y="13367"/>
                    <a:pt x="6351" y="13843"/>
                    <a:pt x="6768" y="14164"/>
                  </a:cubicBezTo>
                  <a:cubicBezTo>
                    <a:pt x="7184" y="14509"/>
                    <a:pt x="7481" y="14723"/>
                    <a:pt x="7481" y="14723"/>
                  </a:cubicBezTo>
                  <a:cubicBezTo>
                    <a:pt x="7481" y="14723"/>
                    <a:pt x="7755" y="14925"/>
                    <a:pt x="8206" y="15222"/>
                  </a:cubicBezTo>
                  <a:cubicBezTo>
                    <a:pt x="8646" y="15520"/>
                    <a:pt x="9265" y="15888"/>
                    <a:pt x="9895" y="16221"/>
                  </a:cubicBezTo>
                  <a:cubicBezTo>
                    <a:pt x="10537" y="16542"/>
                    <a:pt x="11191" y="16828"/>
                    <a:pt x="11703" y="17018"/>
                  </a:cubicBezTo>
                  <a:cubicBezTo>
                    <a:pt x="12202" y="17220"/>
                    <a:pt x="12547" y="17315"/>
                    <a:pt x="12547" y="17315"/>
                  </a:cubicBezTo>
                  <a:cubicBezTo>
                    <a:pt x="12547" y="17315"/>
                    <a:pt x="12892" y="17434"/>
                    <a:pt x="13403" y="17577"/>
                  </a:cubicBezTo>
                  <a:cubicBezTo>
                    <a:pt x="13927" y="17720"/>
                    <a:pt x="14628" y="17886"/>
                    <a:pt x="15330" y="17993"/>
                  </a:cubicBezTo>
                  <a:cubicBezTo>
                    <a:pt x="16043" y="18112"/>
                    <a:pt x="16733" y="18171"/>
                    <a:pt x="17268" y="18195"/>
                  </a:cubicBezTo>
                  <a:cubicBezTo>
                    <a:pt x="17803" y="18231"/>
                    <a:pt x="18160" y="18231"/>
                    <a:pt x="18160" y="18231"/>
                  </a:cubicBezTo>
                  <a:cubicBezTo>
                    <a:pt x="18220" y="18231"/>
                    <a:pt x="18374" y="18231"/>
                    <a:pt x="18636" y="18243"/>
                  </a:cubicBezTo>
                  <a:cubicBezTo>
                    <a:pt x="18909" y="18255"/>
                    <a:pt x="19254" y="18290"/>
                    <a:pt x="19587" y="18326"/>
                  </a:cubicBezTo>
                  <a:cubicBezTo>
                    <a:pt x="19932" y="18385"/>
                    <a:pt x="20277" y="18469"/>
                    <a:pt x="20527" y="18528"/>
                  </a:cubicBezTo>
                  <a:cubicBezTo>
                    <a:pt x="20776" y="18600"/>
                    <a:pt x="20943" y="18647"/>
                    <a:pt x="20943" y="18647"/>
                  </a:cubicBezTo>
                  <a:cubicBezTo>
                    <a:pt x="20943" y="18647"/>
                    <a:pt x="21109" y="18683"/>
                    <a:pt x="21359" y="18790"/>
                  </a:cubicBezTo>
                  <a:cubicBezTo>
                    <a:pt x="21597" y="18885"/>
                    <a:pt x="21930" y="19016"/>
                    <a:pt x="22239" y="19182"/>
                  </a:cubicBezTo>
                  <a:cubicBezTo>
                    <a:pt x="22548" y="19325"/>
                    <a:pt x="22846" y="19503"/>
                    <a:pt x="23071" y="19658"/>
                  </a:cubicBezTo>
                  <a:cubicBezTo>
                    <a:pt x="23297" y="19801"/>
                    <a:pt x="23428" y="19908"/>
                    <a:pt x="23428" y="19908"/>
                  </a:cubicBezTo>
                  <a:cubicBezTo>
                    <a:pt x="23428" y="19908"/>
                    <a:pt x="23571" y="20015"/>
                    <a:pt x="23773" y="20169"/>
                  </a:cubicBezTo>
                  <a:cubicBezTo>
                    <a:pt x="23975" y="20336"/>
                    <a:pt x="24249" y="20562"/>
                    <a:pt x="24487" y="20811"/>
                  </a:cubicBezTo>
                  <a:cubicBezTo>
                    <a:pt x="24736" y="21049"/>
                    <a:pt x="24962" y="21323"/>
                    <a:pt x="25141" y="21525"/>
                  </a:cubicBezTo>
                  <a:cubicBezTo>
                    <a:pt x="25295" y="21739"/>
                    <a:pt x="25402" y="21870"/>
                    <a:pt x="25402" y="21870"/>
                  </a:cubicBezTo>
                  <a:cubicBezTo>
                    <a:pt x="25402" y="21870"/>
                    <a:pt x="25509" y="22001"/>
                    <a:pt x="25652" y="22227"/>
                  </a:cubicBezTo>
                  <a:cubicBezTo>
                    <a:pt x="25807" y="22453"/>
                    <a:pt x="25985" y="22750"/>
                    <a:pt x="26151" y="23059"/>
                  </a:cubicBezTo>
                  <a:cubicBezTo>
                    <a:pt x="26306" y="23368"/>
                    <a:pt x="26449" y="23677"/>
                    <a:pt x="26544" y="23939"/>
                  </a:cubicBezTo>
                  <a:cubicBezTo>
                    <a:pt x="26639" y="24177"/>
                    <a:pt x="26699" y="24332"/>
                    <a:pt x="26699" y="24332"/>
                  </a:cubicBezTo>
                  <a:cubicBezTo>
                    <a:pt x="26699" y="24332"/>
                    <a:pt x="26758" y="24498"/>
                    <a:pt x="26829" y="24748"/>
                  </a:cubicBezTo>
                  <a:cubicBezTo>
                    <a:pt x="26901" y="25009"/>
                    <a:pt x="26984" y="25342"/>
                    <a:pt x="27043" y="25687"/>
                  </a:cubicBezTo>
                  <a:cubicBezTo>
                    <a:pt x="27091" y="26032"/>
                    <a:pt x="27127" y="26389"/>
                    <a:pt x="27139" y="26639"/>
                  </a:cubicBezTo>
                  <a:cubicBezTo>
                    <a:pt x="27162" y="26912"/>
                    <a:pt x="27162" y="27090"/>
                    <a:pt x="27162" y="27090"/>
                  </a:cubicBezTo>
                  <a:cubicBezTo>
                    <a:pt x="27162" y="27090"/>
                    <a:pt x="27174" y="27804"/>
                    <a:pt x="27067" y="28482"/>
                  </a:cubicBezTo>
                  <a:cubicBezTo>
                    <a:pt x="27020" y="28827"/>
                    <a:pt x="26948" y="29172"/>
                    <a:pt x="26877" y="29421"/>
                  </a:cubicBezTo>
                  <a:cubicBezTo>
                    <a:pt x="26817" y="29671"/>
                    <a:pt x="26758" y="29838"/>
                    <a:pt x="26758" y="29838"/>
                  </a:cubicBezTo>
                  <a:cubicBezTo>
                    <a:pt x="26758" y="29838"/>
                    <a:pt x="26710" y="30004"/>
                    <a:pt x="26615" y="30254"/>
                  </a:cubicBezTo>
                  <a:cubicBezTo>
                    <a:pt x="26532" y="30492"/>
                    <a:pt x="26401" y="30813"/>
                    <a:pt x="26247" y="31134"/>
                  </a:cubicBezTo>
                  <a:cubicBezTo>
                    <a:pt x="26104" y="31443"/>
                    <a:pt x="25926" y="31740"/>
                    <a:pt x="25771" y="31966"/>
                  </a:cubicBezTo>
                  <a:lnTo>
                    <a:pt x="25533" y="32323"/>
                  </a:lnTo>
                  <a:cubicBezTo>
                    <a:pt x="25533" y="32323"/>
                    <a:pt x="25426" y="32466"/>
                    <a:pt x="25271" y="32680"/>
                  </a:cubicBezTo>
                  <a:cubicBezTo>
                    <a:pt x="25105" y="32882"/>
                    <a:pt x="24879" y="33155"/>
                    <a:pt x="24629" y="33405"/>
                  </a:cubicBezTo>
                  <a:cubicBezTo>
                    <a:pt x="24391" y="33655"/>
                    <a:pt x="24118" y="33893"/>
                    <a:pt x="23916" y="34059"/>
                  </a:cubicBezTo>
                  <a:cubicBezTo>
                    <a:pt x="23702" y="34226"/>
                    <a:pt x="23571" y="34321"/>
                    <a:pt x="23571" y="34321"/>
                  </a:cubicBezTo>
                  <a:cubicBezTo>
                    <a:pt x="23571" y="34321"/>
                    <a:pt x="23440" y="34428"/>
                    <a:pt x="23214" y="34582"/>
                  </a:cubicBezTo>
                  <a:cubicBezTo>
                    <a:pt x="22988" y="34725"/>
                    <a:pt x="22691" y="34904"/>
                    <a:pt x="22394" y="35070"/>
                  </a:cubicBezTo>
                  <a:cubicBezTo>
                    <a:pt x="22084" y="35237"/>
                    <a:pt x="21775" y="35367"/>
                    <a:pt x="21537" y="35474"/>
                  </a:cubicBezTo>
                  <a:cubicBezTo>
                    <a:pt x="21300" y="35558"/>
                    <a:pt x="21133" y="35617"/>
                    <a:pt x="21133" y="35617"/>
                  </a:cubicBezTo>
                  <a:cubicBezTo>
                    <a:pt x="21133" y="35617"/>
                    <a:pt x="20479" y="35843"/>
                    <a:pt x="19777" y="35962"/>
                  </a:cubicBezTo>
                  <a:cubicBezTo>
                    <a:pt x="19444" y="36021"/>
                    <a:pt x="19100" y="36045"/>
                    <a:pt x="18826" y="36069"/>
                  </a:cubicBezTo>
                  <a:cubicBezTo>
                    <a:pt x="18564" y="36081"/>
                    <a:pt x="18386" y="36081"/>
                    <a:pt x="18386" y="36081"/>
                  </a:cubicBezTo>
                  <a:lnTo>
                    <a:pt x="18267" y="36081"/>
                  </a:lnTo>
                  <a:cubicBezTo>
                    <a:pt x="18112" y="36081"/>
                    <a:pt x="17898" y="36081"/>
                    <a:pt x="17625" y="36093"/>
                  </a:cubicBezTo>
                  <a:cubicBezTo>
                    <a:pt x="17090" y="36105"/>
                    <a:pt x="16376" y="36164"/>
                    <a:pt x="15675" y="36271"/>
                  </a:cubicBezTo>
                  <a:cubicBezTo>
                    <a:pt x="14961" y="36378"/>
                    <a:pt x="14271" y="36521"/>
                    <a:pt x="13748" y="36664"/>
                  </a:cubicBezTo>
                  <a:cubicBezTo>
                    <a:pt x="13225" y="36794"/>
                    <a:pt x="12880" y="36901"/>
                    <a:pt x="12880" y="36901"/>
                  </a:cubicBezTo>
                  <a:cubicBezTo>
                    <a:pt x="12880" y="36901"/>
                    <a:pt x="12547" y="36997"/>
                    <a:pt x="12036" y="37175"/>
                  </a:cubicBezTo>
                  <a:cubicBezTo>
                    <a:pt x="11536" y="37353"/>
                    <a:pt x="10858" y="37639"/>
                    <a:pt x="10228" y="37948"/>
                  </a:cubicBezTo>
                  <a:cubicBezTo>
                    <a:pt x="9586" y="38269"/>
                    <a:pt x="8956" y="38626"/>
                    <a:pt x="8516" y="38923"/>
                  </a:cubicBezTo>
                  <a:cubicBezTo>
                    <a:pt x="8064" y="39197"/>
                    <a:pt x="7766" y="39411"/>
                    <a:pt x="7766" y="39411"/>
                  </a:cubicBezTo>
                  <a:cubicBezTo>
                    <a:pt x="7766" y="39411"/>
                    <a:pt x="7469" y="39613"/>
                    <a:pt x="7053" y="39946"/>
                  </a:cubicBezTo>
                  <a:cubicBezTo>
                    <a:pt x="6637" y="40267"/>
                    <a:pt x="6090" y="40731"/>
                    <a:pt x="5566" y="41242"/>
                  </a:cubicBezTo>
                  <a:cubicBezTo>
                    <a:pt x="5055" y="41730"/>
                    <a:pt x="4579" y="42265"/>
                    <a:pt x="4235" y="42681"/>
                  </a:cubicBezTo>
                  <a:cubicBezTo>
                    <a:pt x="3890" y="43097"/>
                    <a:pt x="3687" y="43383"/>
                    <a:pt x="3687" y="43383"/>
                  </a:cubicBezTo>
                  <a:cubicBezTo>
                    <a:pt x="3687" y="43383"/>
                    <a:pt x="3462" y="43656"/>
                    <a:pt x="3164" y="44108"/>
                  </a:cubicBezTo>
                  <a:cubicBezTo>
                    <a:pt x="2867" y="44548"/>
                    <a:pt x="2474" y="45166"/>
                    <a:pt x="2153" y="45785"/>
                  </a:cubicBezTo>
                  <a:cubicBezTo>
                    <a:pt x="1809" y="46415"/>
                    <a:pt x="1523" y="47069"/>
                    <a:pt x="1321" y="47569"/>
                  </a:cubicBezTo>
                  <a:cubicBezTo>
                    <a:pt x="1131" y="48080"/>
                    <a:pt x="1012" y="48401"/>
                    <a:pt x="1012" y="48401"/>
                  </a:cubicBezTo>
                  <a:cubicBezTo>
                    <a:pt x="1012" y="48401"/>
                    <a:pt x="893" y="48746"/>
                    <a:pt x="738" y="49245"/>
                  </a:cubicBezTo>
                  <a:cubicBezTo>
                    <a:pt x="596" y="49769"/>
                    <a:pt x="417" y="50470"/>
                    <a:pt x="298" y="51172"/>
                  </a:cubicBezTo>
                  <a:cubicBezTo>
                    <a:pt x="179" y="51862"/>
                    <a:pt x="96" y="52575"/>
                    <a:pt x="60" y="53110"/>
                  </a:cubicBezTo>
                  <a:cubicBezTo>
                    <a:pt x="25" y="53645"/>
                    <a:pt x="25" y="54002"/>
                    <a:pt x="25" y="54002"/>
                  </a:cubicBezTo>
                  <a:cubicBezTo>
                    <a:pt x="25" y="54002"/>
                    <a:pt x="13" y="54359"/>
                    <a:pt x="25" y="54894"/>
                  </a:cubicBezTo>
                  <a:cubicBezTo>
                    <a:pt x="37" y="55429"/>
                    <a:pt x="84" y="56143"/>
                    <a:pt x="191" y="56856"/>
                  </a:cubicBezTo>
                  <a:cubicBezTo>
                    <a:pt x="298" y="57570"/>
                    <a:pt x="429" y="58271"/>
                    <a:pt x="560" y="58795"/>
                  </a:cubicBezTo>
                  <a:cubicBezTo>
                    <a:pt x="691" y="59318"/>
                    <a:pt x="798" y="59651"/>
                    <a:pt x="798" y="59651"/>
                  </a:cubicBezTo>
                  <a:cubicBezTo>
                    <a:pt x="798" y="59651"/>
                    <a:pt x="905" y="59996"/>
                    <a:pt x="1083" y="60507"/>
                  </a:cubicBezTo>
                  <a:cubicBezTo>
                    <a:pt x="1262" y="61007"/>
                    <a:pt x="1523" y="61673"/>
                    <a:pt x="1844" y="62315"/>
                  </a:cubicBezTo>
                  <a:cubicBezTo>
                    <a:pt x="2153" y="62957"/>
                    <a:pt x="2510" y="63575"/>
                    <a:pt x="2796" y="64039"/>
                  </a:cubicBezTo>
                  <a:cubicBezTo>
                    <a:pt x="3069" y="64503"/>
                    <a:pt x="3283" y="64788"/>
                    <a:pt x="3283" y="64788"/>
                  </a:cubicBezTo>
                  <a:cubicBezTo>
                    <a:pt x="3283" y="64788"/>
                    <a:pt x="3485" y="65086"/>
                    <a:pt x="3818" y="65502"/>
                  </a:cubicBezTo>
                  <a:cubicBezTo>
                    <a:pt x="4139" y="65930"/>
                    <a:pt x="4603" y="66465"/>
                    <a:pt x="5091" y="66988"/>
                  </a:cubicBezTo>
                  <a:cubicBezTo>
                    <a:pt x="5590" y="67500"/>
                    <a:pt x="6125" y="67975"/>
                    <a:pt x="6518" y="68320"/>
                  </a:cubicBezTo>
                  <a:cubicBezTo>
                    <a:pt x="6934" y="68665"/>
                    <a:pt x="7219" y="68867"/>
                    <a:pt x="7219" y="68867"/>
                  </a:cubicBezTo>
                  <a:cubicBezTo>
                    <a:pt x="7219" y="68867"/>
                    <a:pt x="7505" y="69093"/>
                    <a:pt x="7945" y="69391"/>
                  </a:cubicBezTo>
                  <a:cubicBezTo>
                    <a:pt x="8397" y="69688"/>
                    <a:pt x="8991" y="70080"/>
                    <a:pt x="9633" y="70413"/>
                  </a:cubicBezTo>
                  <a:cubicBezTo>
                    <a:pt x="10252" y="70758"/>
                    <a:pt x="10906" y="71055"/>
                    <a:pt x="11417" y="71246"/>
                  </a:cubicBezTo>
                  <a:cubicBezTo>
                    <a:pt x="11917" y="71460"/>
                    <a:pt x="12250" y="71567"/>
                    <a:pt x="12250" y="71567"/>
                  </a:cubicBezTo>
                  <a:cubicBezTo>
                    <a:pt x="12250" y="71567"/>
                    <a:pt x="12583" y="71686"/>
                    <a:pt x="13094" y="71828"/>
                  </a:cubicBezTo>
                  <a:cubicBezTo>
                    <a:pt x="13617" y="71983"/>
                    <a:pt x="14295" y="72161"/>
                    <a:pt x="15009" y="72280"/>
                  </a:cubicBezTo>
                  <a:cubicBezTo>
                    <a:pt x="15710" y="72411"/>
                    <a:pt x="16424" y="72482"/>
                    <a:pt x="16959" y="72518"/>
                  </a:cubicBezTo>
                  <a:cubicBezTo>
                    <a:pt x="17494" y="72554"/>
                    <a:pt x="17851" y="72554"/>
                    <a:pt x="17851" y="72554"/>
                  </a:cubicBezTo>
                  <a:cubicBezTo>
                    <a:pt x="17851" y="72554"/>
                    <a:pt x="18009" y="72564"/>
                    <a:pt x="18274" y="72564"/>
                  </a:cubicBezTo>
                  <a:cubicBezTo>
                    <a:pt x="18406" y="72564"/>
                    <a:pt x="18564" y="72562"/>
                    <a:pt x="18743" y="72554"/>
                  </a:cubicBezTo>
                  <a:cubicBezTo>
                    <a:pt x="19278" y="72542"/>
                    <a:pt x="19991" y="72494"/>
                    <a:pt x="20705" y="72411"/>
                  </a:cubicBezTo>
                  <a:cubicBezTo>
                    <a:pt x="21418" y="72316"/>
                    <a:pt x="22120" y="72173"/>
                    <a:pt x="22631" y="72042"/>
                  </a:cubicBezTo>
                  <a:cubicBezTo>
                    <a:pt x="23155" y="71900"/>
                    <a:pt x="23500" y="71805"/>
                    <a:pt x="23500" y="71805"/>
                  </a:cubicBezTo>
                  <a:cubicBezTo>
                    <a:pt x="23500" y="71805"/>
                    <a:pt x="23844" y="71698"/>
                    <a:pt x="24344" y="71519"/>
                  </a:cubicBezTo>
                  <a:cubicBezTo>
                    <a:pt x="24855" y="71341"/>
                    <a:pt x="25521" y="71067"/>
                    <a:pt x="26163" y="70758"/>
                  </a:cubicBezTo>
                  <a:cubicBezTo>
                    <a:pt x="26794" y="70449"/>
                    <a:pt x="27424" y="70092"/>
                    <a:pt x="27888" y="69807"/>
                  </a:cubicBezTo>
                  <a:cubicBezTo>
                    <a:pt x="28340" y="69521"/>
                    <a:pt x="28625" y="69319"/>
                    <a:pt x="28625" y="69319"/>
                  </a:cubicBezTo>
                  <a:cubicBezTo>
                    <a:pt x="28625" y="69319"/>
                    <a:pt x="28922" y="69129"/>
                    <a:pt x="29350" y="68796"/>
                  </a:cubicBezTo>
                  <a:cubicBezTo>
                    <a:pt x="29790" y="68475"/>
                    <a:pt x="30337" y="68011"/>
                    <a:pt x="30837" y="67523"/>
                  </a:cubicBezTo>
                  <a:cubicBezTo>
                    <a:pt x="31360" y="67024"/>
                    <a:pt x="31836" y="66513"/>
                    <a:pt x="32193" y="66096"/>
                  </a:cubicBezTo>
                  <a:cubicBezTo>
                    <a:pt x="32537" y="65680"/>
                    <a:pt x="32763" y="65395"/>
                    <a:pt x="32763" y="65395"/>
                  </a:cubicBezTo>
                  <a:cubicBezTo>
                    <a:pt x="32763" y="65395"/>
                    <a:pt x="32978" y="65109"/>
                    <a:pt x="33275" y="64669"/>
                  </a:cubicBezTo>
                  <a:cubicBezTo>
                    <a:pt x="33596" y="64217"/>
                    <a:pt x="33965" y="63623"/>
                    <a:pt x="34309" y="62981"/>
                  </a:cubicBezTo>
                  <a:cubicBezTo>
                    <a:pt x="34642" y="62362"/>
                    <a:pt x="34940" y="61708"/>
                    <a:pt x="35154" y="61197"/>
                  </a:cubicBezTo>
                  <a:cubicBezTo>
                    <a:pt x="35356" y="60709"/>
                    <a:pt x="35463" y="60364"/>
                    <a:pt x="35463" y="60364"/>
                  </a:cubicBezTo>
                  <a:cubicBezTo>
                    <a:pt x="35463" y="60364"/>
                    <a:pt x="35582" y="60031"/>
                    <a:pt x="35748" y="59520"/>
                  </a:cubicBezTo>
                  <a:cubicBezTo>
                    <a:pt x="35891" y="58997"/>
                    <a:pt x="36069" y="58319"/>
                    <a:pt x="36212" y="57606"/>
                  </a:cubicBezTo>
                  <a:cubicBezTo>
                    <a:pt x="36343" y="56904"/>
                    <a:pt x="36414" y="56190"/>
                    <a:pt x="36462" y="55655"/>
                  </a:cubicBezTo>
                  <a:cubicBezTo>
                    <a:pt x="36509" y="55120"/>
                    <a:pt x="36509" y="54763"/>
                    <a:pt x="36509" y="54763"/>
                  </a:cubicBezTo>
                  <a:lnTo>
                    <a:pt x="36509" y="54525"/>
                  </a:lnTo>
                  <a:lnTo>
                    <a:pt x="36509" y="54085"/>
                  </a:lnTo>
                  <a:cubicBezTo>
                    <a:pt x="36509" y="53812"/>
                    <a:pt x="36533" y="53467"/>
                    <a:pt x="36581" y="53110"/>
                  </a:cubicBezTo>
                  <a:cubicBezTo>
                    <a:pt x="36628" y="52777"/>
                    <a:pt x="36700" y="52432"/>
                    <a:pt x="36759" y="52183"/>
                  </a:cubicBezTo>
                  <a:cubicBezTo>
                    <a:pt x="36819" y="51921"/>
                    <a:pt x="36878" y="51767"/>
                    <a:pt x="36878" y="51767"/>
                  </a:cubicBezTo>
                  <a:cubicBezTo>
                    <a:pt x="36878" y="51767"/>
                    <a:pt x="36926" y="51600"/>
                    <a:pt x="37009" y="51350"/>
                  </a:cubicBezTo>
                  <a:cubicBezTo>
                    <a:pt x="37104" y="51089"/>
                    <a:pt x="37223" y="50779"/>
                    <a:pt x="37366" y="50470"/>
                  </a:cubicBezTo>
                  <a:cubicBezTo>
                    <a:pt x="37520" y="50161"/>
                    <a:pt x="37699" y="49840"/>
                    <a:pt x="37829" y="49626"/>
                  </a:cubicBezTo>
                  <a:cubicBezTo>
                    <a:pt x="37960" y="49400"/>
                    <a:pt x="38067" y="49245"/>
                    <a:pt x="38067" y="49245"/>
                  </a:cubicBezTo>
                  <a:cubicBezTo>
                    <a:pt x="38067" y="49245"/>
                    <a:pt x="38174" y="49103"/>
                    <a:pt x="38317" y="48889"/>
                  </a:cubicBezTo>
                  <a:cubicBezTo>
                    <a:pt x="38484" y="48686"/>
                    <a:pt x="38709" y="48413"/>
                    <a:pt x="38947" y="48163"/>
                  </a:cubicBezTo>
                  <a:cubicBezTo>
                    <a:pt x="39185" y="47913"/>
                    <a:pt x="39435" y="47676"/>
                    <a:pt x="39637" y="47497"/>
                  </a:cubicBezTo>
                  <a:cubicBezTo>
                    <a:pt x="39839" y="47331"/>
                    <a:pt x="39982" y="47212"/>
                    <a:pt x="39982" y="47212"/>
                  </a:cubicBezTo>
                  <a:cubicBezTo>
                    <a:pt x="39982" y="47212"/>
                    <a:pt x="40113" y="47105"/>
                    <a:pt x="40339" y="46962"/>
                  </a:cubicBezTo>
                  <a:cubicBezTo>
                    <a:pt x="40553" y="46808"/>
                    <a:pt x="40850" y="46617"/>
                    <a:pt x="41159" y="46451"/>
                  </a:cubicBezTo>
                  <a:cubicBezTo>
                    <a:pt x="41468" y="46296"/>
                    <a:pt x="41778" y="46142"/>
                    <a:pt x="42015" y="46035"/>
                  </a:cubicBezTo>
                  <a:cubicBezTo>
                    <a:pt x="42253" y="45939"/>
                    <a:pt x="42420" y="45880"/>
                    <a:pt x="42420" y="45880"/>
                  </a:cubicBezTo>
                  <a:cubicBezTo>
                    <a:pt x="42420" y="45880"/>
                    <a:pt x="42586" y="45820"/>
                    <a:pt x="42836" y="45737"/>
                  </a:cubicBezTo>
                  <a:cubicBezTo>
                    <a:pt x="43086" y="45666"/>
                    <a:pt x="43419" y="45583"/>
                    <a:pt x="43764" y="45523"/>
                  </a:cubicBezTo>
                  <a:cubicBezTo>
                    <a:pt x="44097" y="45464"/>
                    <a:pt x="44441" y="45416"/>
                    <a:pt x="44715" y="45380"/>
                  </a:cubicBezTo>
                  <a:cubicBezTo>
                    <a:pt x="44977" y="45369"/>
                    <a:pt x="45143" y="45357"/>
                    <a:pt x="45143" y="45357"/>
                  </a:cubicBezTo>
                  <a:lnTo>
                    <a:pt x="45583" y="45357"/>
                  </a:lnTo>
                  <a:cubicBezTo>
                    <a:pt x="45857" y="45357"/>
                    <a:pt x="46201" y="45380"/>
                    <a:pt x="46558" y="45428"/>
                  </a:cubicBezTo>
                  <a:cubicBezTo>
                    <a:pt x="46891" y="45476"/>
                    <a:pt x="47236" y="45535"/>
                    <a:pt x="47486" y="45595"/>
                  </a:cubicBezTo>
                  <a:cubicBezTo>
                    <a:pt x="47747" y="45654"/>
                    <a:pt x="47902" y="45702"/>
                    <a:pt x="47902" y="45702"/>
                  </a:cubicBezTo>
                  <a:cubicBezTo>
                    <a:pt x="47902" y="45702"/>
                    <a:pt x="48068" y="45737"/>
                    <a:pt x="48318" y="45832"/>
                  </a:cubicBezTo>
                  <a:cubicBezTo>
                    <a:pt x="48580" y="45916"/>
                    <a:pt x="48889" y="46035"/>
                    <a:pt x="49210" y="46189"/>
                  </a:cubicBezTo>
                  <a:cubicBezTo>
                    <a:pt x="49531" y="46332"/>
                    <a:pt x="49840" y="46498"/>
                    <a:pt x="50066" y="46629"/>
                  </a:cubicBezTo>
                  <a:cubicBezTo>
                    <a:pt x="50280" y="46772"/>
                    <a:pt x="50435" y="46867"/>
                    <a:pt x="50435" y="46867"/>
                  </a:cubicBezTo>
                  <a:cubicBezTo>
                    <a:pt x="50435" y="46867"/>
                    <a:pt x="50578" y="46962"/>
                    <a:pt x="50792" y="47129"/>
                  </a:cubicBezTo>
                  <a:cubicBezTo>
                    <a:pt x="50994" y="47283"/>
                    <a:pt x="51267" y="47497"/>
                    <a:pt x="51529" y="47747"/>
                  </a:cubicBezTo>
                  <a:cubicBezTo>
                    <a:pt x="51791" y="47985"/>
                    <a:pt x="52029" y="48235"/>
                    <a:pt x="52207" y="48449"/>
                  </a:cubicBezTo>
                  <a:cubicBezTo>
                    <a:pt x="52385" y="48639"/>
                    <a:pt x="52480" y="48793"/>
                    <a:pt x="52480" y="48793"/>
                  </a:cubicBezTo>
                  <a:cubicBezTo>
                    <a:pt x="52480" y="48793"/>
                    <a:pt x="52587" y="48924"/>
                    <a:pt x="52754" y="49150"/>
                  </a:cubicBezTo>
                  <a:cubicBezTo>
                    <a:pt x="52897" y="49352"/>
                    <a:pt x="53099" y="49650"/>
                    <a:pt x="53253" y="49959"/>
                  </a:cubicBezTo>
                  <a:cubicBezTo>
                    <a:pt x="53420" y="50256"/>
                    <a:pt x="53574" y="50589"/>
                    <a:pt x="53670" y="50827"/>
                  </a:cubicBezTo>
                  <a:cubicBezTo>
                    <a:pt x="53777" y="51065"/>
                    <a:pt x="53836" y="51231"/>
                    <a:pt x="53836" y="51231"/>
                  </a:cubicBezTo>
                  <a:cubicBezTo>
                    <a:pt x="53836" y="51231"/>
                    <a:pt x="53896" y="51386"/>
                    <a:pt x="53967" y="51648"/>
                  </a:cubicBezTo>
                  <a:cubicBezTo>
                    <a:pt x="54050" y="51897"/>
                    <a:pt x="54133" y="52218"/>
                    <a:pt x="54205" y="52563"/>
                  </a:cubicBezTo>
                  <a:cubicBezTo>
                    <a:pt x="54288" y="52908"/>
                    <a:pt x="54312" y="53253"/>
                    <a:pt x="54347" y="53515"/>
                  </a:cubicBezTo>
                  <a:cubicBezTo>
                    <a:pt x="54359" y="53788"/>
                    <a:pt x="54371" y="53943"/>
                    <a:pt x="54371" y="53943"/>
                  </a:cubicBezTo>
                  <a:cubicBezTo>
                    <a:pt x="54371" y="53943"/>
                    <a:pt x="54383" y="54121"/>
                    <a:pt x="54371" y="54395"/>
                  </a:cubicBezTo>
                  <a:cubicBezTo>
                    <a:pt x="54371" y="54656"/>
                    <a:pt x="54359" y="55001"/>
                    <a:pt x="54312" y="55358"/>
                  </a:cubicBezTo>
                  <a:cubicBezTo>
                    <a:pt x="54240" y="56060"/>
                    <a:pt x="54050" y="56725"/>
                    <a:pt x="54050" y="56725"/>
                  </a:cubicBezTo>
                  <a:cubicBezTo>
                    <a:pt x="54050" y="56725"/>
                    <a:pt x="54003" y="56892"/>
                    <a:pt x="53907" y="57142"/>
                  </a:cubicBezTo>
                  <a:cubicBezTo>
                    <a:pt x="53824" y="57391"/>
                    <a:pt x="53705" y="57713"/>
                    <a:pt x="53551" y="58034"/>
                  </a:cubicBezTo>
                  <a:cubicBezTo>
                    <a:pt x="53408" y="58343"/>
                    <a:pt x="53241" y="58664"/>
                    <a:pt x="53111" y="58878"/>
                  </a:cubicBezTo>
                  <a:cubicBezTo>
                    <a:pt x="52980" y="59104"/>
                    <a:pt x="52873" y="59259"/>
                    <a:pt x="52873" y="59259"/>
                  </a:cubicBezTo>
                  <a:cubicBezTo>
                    <a:pt x="52873" y="59259"/>
                    <a:pt x="52778" y="59401"/>
                    <a:pt x="52623" y="59615"/>
                  </a:cubicBezTo>
                  <a:cubicBezTo>
                    <a:pt x="52469" y="59817"/>
                    <a:pt x="52243" y="60091"/>
                    <a:pt x="52005" y="60353"/>
                  </a:cubicBezTo>
                  <a:cubicBezTo>
                    <a:pt x="51767" y="60602"/>
                    <a:pt x="51517" y="60840"/>
                    <a:pt x="51327" y="61019"/>
                  </a:cubicBezTo>
                  <a:cubicBezTo>
                    <a:pt x="51137" y="61197"/>
                    <a:pt x="50982" y="61304"/>
                    <a:pt x="50982" y="61304"/>
                  </a:cubicBezTo>
                  <a:cubicBezTo>
                    <a:pt x="50982" y="61304"/>
                    <a:pt x="50851" y="61411"/>
                    <a:pt x="50625" y="61577"/>
                  </a:cubicBezTo>
                  <a:cubicBezTo>
                    <a:pt x="50423" y="61720"/>
                    <a:pt x="50126" y="61910"/>
                    <a:pt x="49828" y="62089"/>
                  </a:cubicBezTo>
                  <a:cubicBezTo>
                    <a:pt x="49531" y="62255"/>
                    <a:pt x="49198" y="62422"/>
                    <a:pt x="48960" y="62505"/>
                  </a:cubicBezTo>
                  <a:cubicBezTo>
                    <a:pt x="48723" y="62612"/>
                    <a:pt x="48556" y="62672"/>
                    <a:pt x="48556" y="62672"/>
                  </a:cubicBezTo>
                  <a:cubicBezTo>
                    <a:pt x="48556" y="62672"/>
                    <a:pt x="48401" y="62731"/>
                    <a:pt x="48140" y="62802"/>
                  </a:cubicBezTo>
                  <a:cubicBezTo>
                    <a:pt x="47890" y="62886"/>
                    <a:pt x="47569" y="62969"/>
                    <a:pt x="47224" y="63040"/>
                  </a:cubicBezTo>
                  <a:cubicBezTo>
                    <a:pt x="46879" y="63123"/>
                    <a:pt x="46534" y="63159"/>
                    <a:pt x="46273" y="63183"/>
                  </a:cubicBezTo>
                  <a:cubicBezTo>
                    <a:pt x="45999" y="63207"/>
                    <a:pt x="45845" y="63207"/>
                    <a:pt x="45845" y="63207"/>
                  </a:cubicBezTo>
                  <a:lnTo>
                    <a:pt x="45321" y="63207"/>
                  </a:lnTo>
                  <a:cubicBezTo>
                    <a:pt x="44786" y="63207"/>
                    <a:pt x="44073" y="63254"/>
                    <a:pt x="43359" y="63326"/>
                  </a:cubicBezTo>
                  <a:cubicBezTo>
                    <a:pt x="42646" y="63397"/>
                    <a:pt x="41944" y="63540"/>
                    <a:pt x="41421" y="63659"/>
                  </a:cubicBezTo>
                  <a:cubicBezTo>
                    <a:pt x="40909" y="63777"/>
                    <a:pt x="40565" y="63873"/>
                    <a:pt x="40565" y="63873"/>
                  </a:cubicBezTo>
                  <a:cubicBezTo>
                    <a:pt x="40565" y="63873"/>
                    <a:pt x="40220" y="63968"/>
                    <a:pt x="39696" y="64146"/>
                  </a:cubicBezTo>
                  <a:cubicBezTo>
                    <a:pt x="39197" y="64313"/>
                    <a:pt x="38531" y="64562"/>
                    <a:pt x="37877" y="64872"/>
                  </a:cubicBezTo>
                  <a:cubicBezTo>
                    <a:pt x="37223" y="65169"/>
                    <a:pt x="36593" y="65514"/>
                    <a:pt x="36129" y="65799"/>
                  </a:cubicBezTo>
                  <a:cubicBezTo>
                    <a:pt x="35677" y="66061"/>
                    <a:pt x="35380" y="66275"/>
                    <a:pt x="35380" y="66275"/>
                  </a:cubicBezTo>
                  <a:cubicBezTo>
                    <a:pt x="35380" y="66275"/>
                    <a:pt x="35082" y="66465"/>
                    <a:pt x="34642" y="66774"/>
                  </a:cubicBezTo>
                  <a:cubicBezTo>
                    <a:pt x="34214" y="67083"/>
                    <a:pt x="33655" y="67535"/>
                    <a:pt x="33132" y="68023"/>
                  </a:cubicBezTo>
                  <a:cubicBezTo>
                    <a:pt x="32609" y="68499"/>
                    <a:pt x="32109" y="69022"/>
                    <a:pt x="31765" y="69426"/>
                  </a:cubicBezTo>
                  <a:cubicBezTo>
                    <a:pt x="31408" y="69819"/>
                    <a:pt x="31182" y="70104"/>
                    <a:pt x="31182" y="70104"/>
                  </a:cubicBezTo>
                  <a:cubicBezTo>
                    <a:pt x="31182" y="70104"/>
                    <a:pt x="30956" y="70389"/>
                    <a:pt x="30647" y="70818"/>
                  </a:cubicBezTo>
                  <a:cubicBezTo>
                    <a:pt x="30337" y="71246"/>
                    <a:pt x="29933" y="71840"/>
                    <a:pt x="29588" y="72471"/>
                  </a:cubicBezTo>
                  <a:cubicBezTo>
                    <a:pt x="29232" y="73089"/>
                    <a:pt x="28922" y="73731"/>
                    <a:pt x="28720" y="74219"/>
                  </a:cubicBezTo>
                  <a:cubicBezTo>
                    <a:pt x="28506" y="74718"/>
                    <a:pt x="28387" y="75051"/>
                    <a:pt x="28387" y="75051"/>
                  </a:cubicBezTo>
                  <a:cubicBezTo>
                    <a:pt x="28387" y="75051"/>
                    <a:pt x="28256" y="75384"/>
                    <a:pt x="28090" y="75907"/>
                  </a:cubicBezTo>
                  <a:cubicBezTo>
                    <a:pt x="27923" y="76407"/>
                    <a:pt x="27733" y="77108"/>
                    <a:pt x="27602" y="77810"/>
                  </a:cubicBezTo>
                  <a:cubicBezTo>
                    <a:pt x="27448" y="78500"/>
                    <a:pt x="27364" y="79213"/>
                    <a:pt x="27317" y="79749"/>
                  </a:cubicBezTo>
                  <a:cubicBezTo>
                    <a:pt x="27269" y="80284"/>
                    <a:pt x="27257" y="80640"/>
                    <a:pt x="27257" y="80640"/>
                  </a:cubicBezTo>
                  <a:cubicBezTo>
                    <a:pt x="27257" y="80640"/>
                    <a:pt x="27246" y="80997"/>
                    <a:pt x="27246" y="81532"/>
                  </a:cubicBezTo>
                  <a:cubicBezTo>
                    <a:pt x="27246" y="82067"/>
                    <a:pt x="27269" y="82781"/>
                    <a:pt x="27364" y="83495"/>
                  </a:cubicBezTo>
                  <a:cubicBezTo>
                    <a:pt x="27436" y="84208"/>
                    <a:pt x="27567" y="84910"/>
                    <a:pt x="27686" y="85433"/>
                  </a:cubicBezTo>
                  <a:cubicBezTo>
                    <a:pt x="27804" y="85956"/>
                    <a:pt x="27900" y="86289"/>
                    <a:pt x="27900" y="86289"/>
                  </a:cubicBezTo>
                  <a:cubicBezTo>
                    <a:pt x="27900" y="86289"/>
                    <a:pt x="27983" y="86634"/>
                    <a:pt x="28149" y="87157"/>
                  </a:cubicBezTo>
                  <a:cubicBezTo>
                    <a:pt x="28316" y="87657"/>
                    <a:pt x="28566" y="88346"/>
                    <a:pt x="28863" y="88989"/>
                  </a:cubicBezTo>
                  <a:cubicBezTo>
                    <a:pt x="29160" y="89643"/>
                    <a:pt x="29505" y="90261"/>
                    <a:pt x="29767" y="90725"/>
                  </a:cubicBezTo>
                  <a:cubicBezTo>
                    <a:pt x="30040" y="91189"/>
                    <a:pt x="30242" y="91486"/>
                    <a:pt x="30242" y="91486"/>
                  </a:cubicBezTo>
                  <a:cubicBezTo>
                    <a:pt x="30242" y="91486"/>
                    <a:pt x="30445" y="91783"/>
                    <a:pt x="30754" y="92211"/>
                  </a:cubicBezTo>
                  <a:cubicBezTo>
                    <a:pt x="31063" y="92640"/>
                    <a:pt x="31515" y="93210"/>
                    <a:pt x="32002" y="93722"/>
                  </a:cubicBezTo>
                  <a:cubicBezTo>
                    <a:pt x="32478" y="94257"/>
                    <a:pt x="33001" y="94756"/>
                    <a:pt x="33394" y="95113"/>
                  </a:cubicBezTo>
                  <a:cubicBezTo>
                    <a:pt x="33798" y="95470"/>
                    <a:pt x="34083" y="95684"/>
                    <a:pt x="34083" y="95684"/>
                  </a:cubicBezTo>
                  <a:cubicBezTo>
                    <a:pt x="34083" y="95684"/>
                    <a:pt x="34369" y="95910"/>
                    <a:pt x="34797" y="96219"/>
                  </a:cubicBezTo>
                  <a:cubicBezTo>
                    <a:pt x="35225" y="96540"/>
                    <a:pt x="35820" y="96933"/>
                    <a:pt x="36450" y="97289"/>
                  </a:cubicBezTo>
                  <a:cubicBezTo>
                    <a:pt x="37068" y="97646"/>
                    <a:pt x="37711" y="97967"/>
                    <a:pt x="38198" y="98169"/>
                  </a:cubicBezTo>
                  <a:cubicBezTo>
                    <a:pt x="38686" y="98383"/>
                    <a:pt x="39031" y="98514"/>
                    <a:pt x="39031" y="98514"/>
                  </a:cubicBezTo>
                  <a:cubicBezTo>
                    <a:pt x="39031" y="98514"/>
                    <a:pt x="39364" y="98645"/>
                    <a:pt x="39875" y="98812"/>
                  </a:cubicBezTo>
                  <a:cubicBezTo>
                    <a:pt x="40386" y="98978"/>
                    <a:pt x="41088" y="99168"/>
                    <a:pt x="41778" y="99311"/>
                  </a:cubicBezTo>
                  <a:cubicBezTo>
                    <a:pt x="42479" y="99466"/>
                    <a:pt x="43193" y="99549"/>
                    <a:pt x="43728" y="99608"/>
                  </a:cubicBezTo>
                  <a:cubicBezTo>
                    <a:pt x="44263" y="99656"/>
                    <a:pt x="44620" y="99668"/>
                    <a:pt x="44620" y="99668"/>
                  </a:cubicBezTo>
                  <a:cubicBezTo>
                    <a:pt x="44620" y="99668"/>
                    <a:pt x="44977" y="99692"/>
                    <a:pt x="45512" y="99692"/>
                  </a:cubicBezTo>
                  <a:cubicBezTo>
                    <a:pt x="46047" y="99692"/>
                    <a:pt x="46760" y="99656"/>
                    <a:pt x="47474" y="99584"/>
                  </a:cubicBezTo>
                  <a:cubicBezTo>
                    <a:pt x="48187" y="99513"/>
                    <a:pt x="48889" y="99394"/>
                    <a:pt x="49424" y="99275"/>
                  </a:cubicBezTo>
                  <a:cubicBezTo>
                    <a:pt x="49947" y="99156"/>
                    <a:pt x="50304" y="99061"/>
                    <a:pt x="50304" y="99061"/>
                  </a:cubicBezTo>
                  <a:cubicBezTo>
                    <a:pt x="50304" y="99061"/>
                    <a:pt x="50637" y="98978"/>
                    <a:pt x="51160" y="98812"/>
                  </a:cubicBezTo>
                  <a:cubicBezTo>
                    <a:pt x="51672" y="98645"/>
                    <a:pt x="52350" y="98395"/>
                    <a:pt x="53004" y="98098"/>
                  </a:cubicBezTo>
                  <a:cubicBezTo>
                    <a:pt x="53658" y="97801"/>
                    <a:pt x="54300" y="97468"/>
                    <a:pt x="54764" y="97194"/>
                  </a:cubicBezTo>
                  <a:cubicBezTo>
                    <a:pt x="55216" y="96921"/>
                    <a:pt x="55513" y="96718"/>
                    <a:pt x="55513" y="96718"/>
                  </a:cubicBezTo>
                  <a:cubicBezTo>
                    <a:pt x="55513" y="96718"/>
                    <a:pt x="55810" y="96516"/>
                    <a:pt x="56262" y="96207"/>
                  </a:cubicBezTo>
                  <a:cubicBezTo>
                    <a:pt x="56690" y="95898"/>
                    <a:pt x="57261" y="95446"/>
                    <a:pt x="57796" y="94970"/>
                  </a:cubicBezTo>
                  <a:cubicBezTo>
                    <a:pt x="58331" y="94495"/>
                    <a:pt x="58819" y="93983"/>
                    <a:pt x="59176" y="93579"/>
                  </a:cubicBezTo>
                  <a:cubicBezTo>
                    <a:pt x="59532" y="93175"/>
                    <a:pt x="59758" y="92889"/>
                    <a:pt x="59758" y="92889"/>
                  </a:cubicBezTo>
                  <a:cubicBezTo>
                    <a:pt x="59758" y="92889"/>
                    <a:pt x="59972" y="92628"/>
                    <a:pt x="60305" y="92176"/>
                  </a:cubicBezTo>
                  <a:cubicBezTo>
                    <a:pt x="60615" y="91748"/>
                    <a:pt x="61019" y="91153"/>
                    <a:pt x="61376" y="90535"/>
                  </a:cubicBezTo>
                  <a:cubicBezTo>
                    <a:pt x="61732" y="89904"/>
                    <a:pt x="62042" y="89262"/>
                    <a:pt x="62268" y="88775"/>
                  </a:cubicBezTo>
                  <a:cubicBezTo>
                    <a:pt x="62493" y="88287"/>
                    <a:pt x="62612" y="87942"/>
                    <a:pt x="62612" y="87942"/>
                  </a:cubicBezTo>
                  <a:cubicBezTo>
                    <a:pt x="62612" y="87942"/>
                    <a:pt x="62743" y="87621"/>
                    <a:pt x="62910" y="87098"/>
                  </a:cubicBezTo>
                  <a:cubicBezTo>
                    <a:pt x="63064" y="86586"/>
                    <a:pt x="63278" y="85897"/>
                    <a:pt x="63421" y="85195"/>
                  </a:cubicBezTo>
                  <a:cubicBezTo>
                    <a:pt x="63576" y="84493"/>
                    <a:pt x="63683" y="83780"/>
                    <a:pt x="63718" y="83245"/>
                  </a:cubicBezTo>
                  <a:cubicBezTo>
                    <a:pt x="63778" y="82710"/>
                    <a:pt x="63802" y="82353"/>
                    <a:pt x="63802" y="82353"/>
                  </a:cubicBezTo>
                  <a:cubicBezTo>
                    <a:pt x="63802" y="82353"/>
                    <a:pt x="63825" y="81996"/>
                    <a:pt x="63825" y="81461"/>
                  </a:cubicBezTo>
                  <a:lnTo>
                    <a:pt x="63825" y="81211"/>
                  </a:lnTo>
                  <a:cubicBezTo>
                    <a:pt x="63825" y="81140"/>
                    <a:pt x="63825" y="81057"/>
                    <a:pt x="63837" y="80973"/>
                  </a:cubicBezTo>
                  <a:cubicBezTo>
                    <a:pt x="63837" y="80807"/>
                    <a:pt x="63861" y="80629"/>
                    <a:pt x="63885" y="80450"/>
                  </a:cubicBezTo>
                  <a:cubicBezTo>
                    <a:pt x="63921" y="80105"/>
                    <a:pt x="63980" y="79749"/>
                    <a:pt x="64039" y="79499"/>
                  </a:cubicBezTo>
                  <a:cubicBezTo>
                    <a:pt x="64099" y="79249"/>
                    <a:pt x="64135" y="79083"/>
                    <a:pt x="64135" y="79083"/>
                  </a:cubicBezTo>
                  <a:cubicBezTo>
                    <a:pt x="64135" y="79083"/>
                    <a:pt x="64182" y="78916"/>
                    <a:pt x="64253" y="78666"/>
                  </a:cubicBezTo>
                  <a:cubicBezTo>
                    <a:pt x="64337" y="78417"/>
                    <a:pt x="64456" y="78084"/>
                    <a:pt x="64598" y="77774"/>
                  </a:cubicBezTo>
                  <a:cubicBezTo>
                    <a:pt x="64729" y="77465"/>
                    <a:pt x="64896" y="77156"/>
                    <a:pt x="65026" y="76930"/>
                  </a:cubicBezTo>
                  <a:lnTo>
                    <a:pt x="65252" y="76561"/>
                  </a:lnTo>
                  <a:cubicBezTo>
                    <a:pt x="65252" y="76561"/>
                    <a:pt x="65348" y="76407"/>
                    <a:pt x="65502" y="76205"/>
                  </a:cubicBezTo>
                  <a:cubicBezTo>
                    <a:pt x="65657" y="75991"/>
                    <a:pt x="65883" y="75705"/>
                    <a:pt x="66097" y="75455"/>
                  </a:cubicBezTo>
                  <a:cubicBezTo>
                    <a:pt x="66335" y="75194"/>
                    <a:pt x="66596" y="74956"/>
                    <a:pt x="66786" y="74778"/>
                  </a:cubicBezTo>
                  <a:cubicBezTo>
                    <a:pt x="66977" y="74599"/>
                    <a:pt x="67108" y="74492"/>
                    <a:pt x="67108" y="74492"/>
                  </a:cubicBezTo>
                  <a:cubicBezTo>
                    <a:pt x="67108" y="74492"/>
                    <a:pt x="67250" y="74373"/>
                    <a:pt x="67452" y="74219"/>
                  </a:cubicBezTo>
                  <a:cubicBezTo>
                    <a:pt x="67666" y="74076"/>
                    <a:pt x="67964" y="73862"/>
                    <a:pt x="68261" y="73684"/>
                  </a:cubicBezTo>
                  <a:cubicBezTo>
                    <a:pt x="68558" y="73505"/>
                    <a:pt x="68868" y="73362"/>
                    <a:pt x="69105" y="73255"/>
                  </a:cubicBezTo>
                  <a:cubicBezTo>
                    <a:pt x="69343" y="73148"/>
                    <a:pt x="69510" y="73089"/>
                    <a:pt x="69510" y="73089"/>
                  </a:cubicBezTo>
                  <a:cubicBezTo>
                    <a:pt x="69510" y="73089"/>
                    <a:pt x="69664" y="73030"/>
                    <a:pt x="69902" y="72946"/>
                  </a:cubicBezTo>
                  <a:cubicBezTo>
                    <a:pt x="70164" y="72851"/>
                    <a:pt x="70485" y="72768"/>
                    <a:pt x="70830" y="72697"/>
                  </a:cubicBezTo>
                  <a:cubicBezTo>
                    <a:pt x="71175" y="72613"/>
                    <a:pt x="71508" y="72578"/>
                    <a:pt x="71781" y="72542"/>
                  </a:cubicBezTo>
                  <a:cubicBezTo>
                    <a:pt x="72043" y="72518"/>
                    <a:pt x="72209" y="72518"/>
                    <a:pt x="72209" y="72518"/>
                  </a:cubicBezTo>
                  <a:cubicBezTo>
                    <a:pt x="72209" y="72518"/>
                    <a:pt x="72388" y="72494"/>
                    <a:pt x="72661" y="72494"/>
                  </a:cubicBezTo>
                  <a:cubicBezTo>
                    <a:pt x="72923" y="72494"/>
                    <a:pt x="73268" y="72518"/>
                    <a:pt x="73624" y="72542"/>
                  </a:cubicBezTo>
                  <a:cubicBezTo>
                    <a:pt x="73969" y="72578"/>
                    <a:pt x="74326" y="72637"/>
                    <a:pt x="74576" y="72697"/>
                  </a:cubicBezTo>
                  <a:cubicBezTo>
                    <a:pt x="74825" y="72756"/>
                    <a:pt x="74992" y="72792"/>
                    <a:pt x="74992" y="72792"/>
                  </a:cubicBezTo>
                  <a:cubicBezTo>
                    <a:pt x="74992" y="72792"/>
                    <a:pt x="75158" y="72839"/>
                    <a:pt x="75408" y="72911"/>
                  </a:cubicBezTo>
                  <a:cubicBezTo>
                    <a:pt x="75658" y="72994"/>
                    <a:pt x="75991" y="73113"/>
                    <a:pt x="76300" y="73244"/>
                  </a:cubicBezTo>
                  <a:cubicBezTo>
                    <a:pt x="76609" y="73374"/>
                    <a:pt x="76918" y="73541"/>
                    <a:pt x="77156" y="73672"/>
                  </a:cubicBezTo>
                  <a:lnTo>
                    <a:pt x="77428" y="73833"/>
                  </a:lnTo>
                  <a:lnTo>
                    <a:pt x="77428" y="73833"/>
                  </a:lnTo>
                  <a:cubicBezTo>
                    <a:pt x="77421" y="73829"/>
                    <a:pt x="77418" y="73826"/>
                    <a:pt x="77418" y="73826"/>
                  </a:cubicBezTo>
                  <a:cubicBezTo>
                    <a:pt x="77418" y="73826"/>
                    <a:pt x="77263" y="73719"/>
                    <a:pt x="77026" y="73588"/>
                  </a:cubicBezTo>
                  <a:cubicBezTo>
                    <a:pt x="76788" y="73446"/>
                    <a:pt x="76478" y="73291"/>
                    <a:pt x="76146" y="73137"/>
                  </a:cubicBezTo>
                  <a:cubicBezTo>
                    <a:pt x="75824" y="72994"/>
                    <a:pt x="75491" y="72875"/>
                    <a:pt x="75242" y="72792"/>
                  </a:cubicBezTo>
                  <a:cubicBezTo>
                    <a:pt x="74992" y="72720"/>
                    <a:pt x="74814" y="72673"/>
                    <a:pt x="74814" y="72673"/>
                  </a:cubicBezTo>
                  <a:cubicBezTo>
                    <a:pt x="74814" y="72673"/>
                    <a:pt x="74635" y="72637"/>
                    <a:pt x="74385" y="72578"/>
                  </a:cubicBezTo>
                  <a:cubicBezTo>
                    <a:pt x="74112" y="72518"/>
                    <a:pt x="73767" y="72459"/>
                    <a:pt x="73410" y="72423"/>
                  </a:cubicBezTo>
                  <a:cubicBezTo>
                    <a:pt x="73065" y="72399"/>
                    <a:pt x="72709" y="72375"/>
                    <a:pt x="72435" y="72375"/>
                  </a:cubicBezTo>
                  <a:cubicBezTo>
                    <a:pt x="72174" y="72375"/>
                    <a:pt x="71983" y="72399"/>
                    <a:pt x="71983" y="72399"/>
                  </a:cubicBezTo>
                  <a:cubicBezTo>
                    <a:pt x="71983" y="72399"/>
                    <a:pt x="71805" y="72411"/>
                    <a:pt x="71543" y="72423"/>
                  </a:cubicBezTo>
                  <a:cubicBezTo>
                    <a:pt x="71282" y="72459"/>
                    <a:pt x="70913" y="72494"/>
                    <a:pt x="70580" y="72578"/>
                  </a:cubicBezTo>
                  <a:cubicBezTo>
                    <a:pt x="70235" y="72649"/>
                    <a:pt x="69890" y="72756"/>
                    <a:pt x="69641" y="72827"/>
                  </a:cubicBezTo>
                  <a:cubicBezTo>
                    <a:pt x="69391" y="72911"/>
                    <a:pt x="69224" y="72970"/>
                    <a:pt x="69224" y="72970"/>
                  </a:cubicBezTo>
                  <a:cubicBezTo>
                    <a:pt x="69224" y="72970"/>
                    <a:pt x="69058" y="73030"/>
                    <a:pt x="68808" y="73148"/>
                  </a:cubicBezTo>
                  <a:cubicBezTo>
                    <a:pt x="68570" y="73255"/>
                    <a:pt x="68249" y="73422"/>
                    <a:pt x="67952" y="73600"/>
                  </a:cubicBezTo>
                  <a:cubicBezTo>
                    <a:pt x="67631" y="73779"/>
                    <a:pt x="67334" y="73981"/>
                    <a:pt x="67131" y="74135"/>
                  </a:cubicBezTo>
                  <a:cubicBezTo>
                    <a:pt x="66917" y="74302"/>
                    <a:pt x="66775" y="74397"/>
                    <a:pt x="66775" y="74397"/>
                  </a:cubicBezTo>
                  <a:cubicBezTo>
                    <a:pt x="66775" y="74397"/>
                    <a:pt x="66644" y="74504"/>
                    <a:pt x="66430" y="74694"/>
                  </a:cubicBezTo>
                  <a:cubicBezTo>
                    <a:pt x="66239" y="74873"/>
                    <a:pt x="65966" y="75134"/>
                    <a:pt x="65728" y="75396"/>
                  </a:cubicBezTo>
                  <a:cubicBezTo>
                    <a:pt x="65490" y="75670"/>
                    <a:pt x="65276" y="75943"/>
                    <a:pt x="65122" y="76157"/>
                  </a:cubicBezTo>
                  <a:cubicBezTo>
                    <a:pt x="64979" y="76383"/>
                    <a:pt x="64872" y="76526"/>
                    <a:pt x="64872" y="76526"/>
                  </a:cubicBezTo>
                  <a:cubicBezTo>
                    <a:pt x="64872" y="76526"/>
                    <a:pt x="64765" y="76680"/>
                    <a:pt x="64634" y="76918"/>
                  </a:cubicBezTo>
                  <a:cubicBezTo>
                    <a:pt x="64503" y="77156"/>
                    <a:pt x="64337" y="77465"/>
                    <a:pt x="64182" y="77786"/>
                  </a:cubicBezTo>
                  <a:cubicBezTo>
                    <a:pt x="64039" y="78119"/>
                    <a:pt x="63921" y="78440"/>
                    <a:pt x="63849" y="78702"/>
                  </a:cubicBezTo>
                  <a:cubicBezTo>
                    <a:pt x="63766" y="78952"/>
                    <a:pt x="63730" y="79130"/>
                    <a:pt x="63730" y="79130"/>
                  </a:cubicBezTo>
                  <a:cubicBezTo>
                    <a:pt x="63730" y="79130"/>
                    <a:pt x="63683" y="79309"/>
                    <a:pt x="63623" y="79558"/>
                  </a:cubicBezTo>
                  <a:cubicBezTo>
                    <a:pt x="63564" y="79832"/>
                    <a:pt x="63504" y="80165"/>
                    <a:pt x="63469" y="80522"/>
                  </a:cubicBezTo>
                  <a:cubicBezTo>
                    <a:pt x="63457" y="80700"/>
                    <a:pt x="63445" y="80878"/>
                    <a:pt x="63433" y="81045"/>
                  </a:cubicBezTo>
                  <a:cubicBezTo>
                    <a:pt x="63433" y="81140"/>
                    <a:pt x="63433" y="81211"/>
                    <a:pt x="63409" y="81283"/>
                  </a:cubicBezTo>
                  <a:lnTo>
                    <a:pt x="63409" y="81556"/>
                  </a:lnTo>
                  <a:cubicBezTo>
                    <a:pt x="63409" y="82091"/>
                    <a:pt x="63385" y="82424"/>
                    <a:pt x="63385" y="82424"/>
                  </a:cubicBezTo>
                  <a:cubicBezTo>
                    <a:pt x="63385" y="82424"/>
                    <a:pt x="63373" y="82781"/>
                    <a:pt x="63314" y="83304"/>
                  </a:cubicBezTo>
                  <a:cubicBezTo>
                    <a:pt x="63255" y="83828"/>
                    <a:pt x="63159" y="84541"/>
                    <a:pt x="63017" y="85219"/>
                  </a:cubicBezTo>
                  <a:cubicBezTo>
                    <a:pt x="62862" y="85921"/>
                    <a:pt x="62672" y="86610"/>
                    <a:pt x="62505" y="87110"/>
                  </a:cubicBezTo>
                  <a:cubicBezTo>
                    <a:pt x="62339" y="87621"/>
                    <a:pt x="62208" y="87942"/>
                    <a:pt x="62208" y="87942"/>
                  </a:cubicBezTo>
                  <a:cubicBezTo>
                    <a:pt x="62208" y="87942"/>
                    <a:pt x="62089" y="88275"/>
                    <a:pt x="61863" y="88763"/>
                  </a:cubicBezTo>
                  <a:cubicBezTo>
                    <a:pt x="61661" y="89250"/>
                    <a:pt x="61352" y="89892"/>
                    <a:pt x="60995" y="90499"/>
                  </a:cubicBezTo>
                  <a:cubicBezTo>
                    <a:pt x="60638" y="91105"/>
                    <a:pt x="60246" y="91700"/>
                    <a:pt x="59925" y="92140"/>
                  </a:cubicBezTo>
                  <a:cubicBezTo>
                    <a:pt x="59604" y="92568"/>
                    <a:pt x="59390" y="92830"/>
                    <a:pt x="59390" y="92830"/>
                  </a:cubicBezTo>
                  <a:cubicBezTo>
                    <a:pt x="59390" y="92830"/>
                    <a:pt x="59164" y="93115"/>
                    <a:pt x="58807" y="93508"/>
                  </a:cubicBezTo>
                  <a:cubicBezTo>
                    <a:pt x="58450" y="93900"/>
                    <a:pt x="57963" y="94411"/>
                    <a:pt x="57439" y="94887"/>
                  </a:cubicBezTo>
                  <a:cubicBezTo>
                    <a:pt x="56916" y="95363"/>
                    <a:pt x="56357" y="95791"/>
                    <a:pt x="55917" y="96100"/>
                  </a:cubicBezTo>
                  <a:cubicBezTo>
                    <a:pt x="55489" y="96421"/>
                    <a:pt x="55192" y="96611"/>
                    <a:pt x="55192" y="96611"/>
                  </a:cubicBezTo>
                  <a:cubicBezTo>
                    <a:pt x="55192" y="96611"/>
                    <a:pt x="54894" y="96802"/>
                    <a:pt x="54431" y="97075"/>
                  </a:cubicBezTo>
                  <a:cubicBezTo>
                    <a:pt x="53967" y="97337"/>
                    <a:pt x="53349" y="97682"/>
                    <a:pt x="52706" y="97967"/>
                  </a:cubicBezTo>
                  <a:cubicBezTo>
                    <a:pt x="52076" y="98264"/>
                    <a:pt x="51398" y="98502"/>
                    <a:pt x="50899" y="98657"/>
                  </a:cubicBezTo>
                  <a:cubicBezTo>
                    <a:pt x="50387" y="98823"/>
                    <a:pt x="50043" y="98919"/>
                    <a:pt x="50043" y="98919"/>
                  </a:cubicBezTo>
                  <a:cubicBezTo>
                    <a:pt x="50043" y="98919"/>
                    <a:pt x="49710" y="99002"/>
                    <a:pt x="49186" y="99121"/>
                  </a:cubicBezTo>
                  <a:cubicBezTo>
                    <a:pt x="48663" y="99240"/>
                    <a:pt x="47961" y="99359"/>
                    <a:pt x="47272" y="99430"/>
                  </a:cubicBezTo>
                  <a:cubicBezTo>
                    <a:pt x="46570" y="99513"/>
                    <a:pt x="45857" y="99537"/>
                    <a:pt x="45333" y="99537"/>
                  </a:cubicBezTo>
                  <a:cubicBezTo>
                    <a:pt x="44798" y="99537"/>
                    <a:pt x="44453" y="99525"/>
                    <a:pt x="44453" y="99525"/>
                  </a:cubicBezTo>
                  <a:cubicBezTo>
                    <a:pt x="44453" y="99525"/>
                    <a:pt x="44108" y="99513"/>
                    <a:pt x="43585" y="99466"/>
                  </a:cubicBezTo>
                  <a:cubicBezTo>
                    <a:pt x="43062" y="99418"/>
                    <a:pt x="42348" y="99311"/>
                    <a:pt x="41671" y="99168"/>
                  </a:cubicBezTo>
                  <a:cubicBezTo>
                    <a:pt x="40969" y="99014"/>
                    <a:pt x="40279" y="98835"/>
                    <a:pt x="39780" y="98657"/>
                  </a:cubicBezTo>
                  <a:cubicBezTo>
                    <a:pt x="39268" y="98502"/>
                    <a:pt x="38947" y="98360"/>
                    <a:pt x="38947" y="98360"/>
                  </a:cubicBezTo>
                  <a:cubicBezTo>
                    <a:pt x="38947" y="98360"/>
                    <a:pt x="38614" y="98241"/>
                    <a:pt x="38127" y="98027"/>
                  </a:cubicBezTo>
                  <a:cubicBezTo>
                    <a:pt x="37639" y="97813"/>
                    <a:pt x="36997" y="97503"/>
                    <a:pt x="36391" y="97147"/>
                  </a:cubicBezTo>
                  <a:cubicBezTo>
                    <a:pt x="35784" y="96790"/>
                    <a:pt x="35189" y="96397"/>
                    <a:pt x="34749" y="96088"/>
                  </a:cubicBezTo>
                  <a:cubicBezTo>
                    <a:pt x="34321" y="95779"/>
                    <a:pt x="34060" y="95553"/>
                    <a:pt x="34060" y="95553"/>
                  </a:cubicBezTo>
                  <a:cubicBezTo>
                    <a:pt x="34060" y="95553"/>
                    <a:pt x="33774" y="95327"/>
                    <a:pt x="33382" y="94994"/>
                  </a:cubicBezTo>
                  <a:cubicBezTo>
                    <a:pt x="32989" y="94637"/>
                    <a:pt x="32478" y="94138"/>
                    <a:pt x="32002" y="93627"/>
                  </a:cubicBezTo>
                  <a:cubicBezTo>
                    <a:pt x="31527" y="93103"/>
                    <a:pt x="31087" y="92556"/>
                    <a:pt x="30766" y="92116"/>
                  </a:cubicBezTo>
                  <a:cubicBezTo>
                    <a:pt x="30456" y="91688"/>
                    <a:pt x="30266" y="91391"/>
                    <a:pt x="30266" y="91391"/>
                  </a:cubicBezTo>
                  <a:cubicBezTo>
                    <a:pt x="30266" y="91391"/>
                    <a:pt x="30076" y="91094"/>
                    <a:pt x="29790" y="90654"/>
                  </a:cubicBezTo>
                  <a:cubicBezTo>
                    <a:pt x="29517" y="90190"/>
                    <a:pt x="29184" y="89559"/>
                    <a:pt x="28899" y="88929"/>
                  </a:cubicBezTo>
                  <a:cubicBezTo>
                    <a:pt x="28601" y="88287"/>
                    <a:pt x="28363" y="87621"/>
                    <a:pt x="28185" y="87110"/>
                  </a:cubicBezTo>
                  <a:cubicBezTo>
                    <a:pt x="28019" y="86610"/>
                    <a:pt x="27935" y="86265"/>
                    <a:pt x="27935" y="86265"/>
                  </a:cubicBezTo>
                  <a:cubicBezTo>
                    <a:pt x="27935" y="86265"/>
                    <a:pt x="27828" y="85921"/>
                    <a:pt x="27721" y="85397"/>
                  </a:cubicBezTo>
                  <a:cubicBezTo>
                    <a:pt x="27602" y="84886"/>
                    <a:pt x="27483" y="84184"/>
                    <a:pt x="27412" y="83483"/>
                  </a:cubicBezTo>
                  <a:cubicBezTo>
                    <a:pt x="27341" y="82781"/>
                    <a:pt x="27305" y="82067"/>
                    <a:pt x="27305" y="81556"/>
                  </a:cubicBezTo>
                  <a:cubicBezTo>
                    <a:pt x="27305" y="81021"/>
                    <a:pt x="27317" y="80676"/>
                    <a:pt x="27317" y="80676"/>
                  </a:cubicBezTo>
                  <a:cubicBezTo>
                    <a:pt x="27317" y="80676"/>
                    <a:pt x="27341" y="80319"/>
                    <a:pt x="27376" y="79796"/>
                  </a:cubicBezTo>
                  <a:cubicBezTo>
                    <a:pt x="27424" y="79261"/>
                    <a:pt x="27531" y="78559"/>
                    <a:pt x="27662" y="77881"/>
                  </a:cubicBezTo>
                  <a:cubicBezTo>
                    <a:pt x="27793" y="77180"/>
                    <a:pt x="27995" y="76502"/>
                    <a:pt x="28149" y="75991"/>
                  </a:cubicBezTo>
                  <a:cubicBezTo>
                    <a:pt x="28316" y="75491"/>
                    <a:pt x="28447" y="75158"/>
                    <a:pt x="28447" y="75158"/>
                  </a:cubicBezTo>
                  <a:cubicBezTo>
                    <a:pt x="28447" y="75158"/>
                    <a:pt x="28566" y="74837"/>
                    <a:pt x="28780" y="74338"/>
                  </a:cubicBezTo>
                  <a:cubicBezTo>
                    <a:pt x="28982" y="73850"/>
                    <a:pt x="29303" y="73208"/>
                    <a:pt x="29636" y="72601"/>
                  </a:cubicBezTo>
                  <a:cubicBezTo>
                    <a:pt x="29981" y="71995"/>
                    <a:pt x="30385" y="71400"/>
                    <a:pt x="30694" y="70972"/>
                  </a:cubicBezTo>
                  <a:cubicBezTo>
                    <a:pt x="31003" y="70532"/>
                    <a:pt x="31229" y="70271"/>
                    <a:pt x="31229" y="70271"/>
                  </a:cubicBezTo>
                  <a:cubicBezTo>
                    <a:pt x="31229" y="70271"/>
                    <a:pt x="31455" y="69985"/>
                    <a:pt x="31800" y="69581"/>
                  </a:cubicBezTo>
                  <a:cubicBezTo>
                    <a:pt x="32133" y="69188"/>
                    <a:pt x="32633" y="68677"/>
                    <a:pt x="33144" y="68201"/>
                  </a:cubicBezTo>
                  <a:cubicBezTo>
                    <a:pt x="33667" y="67726"/>
                    <a:pt x="34214" y="67286"/>
                    <a:pt x="34654" y="66965"/>
                  </a:cubicBezTo>
                  <a:cubicBezTo>
                    <a:pt x="35082" y="66655"/>
                    <a:pt x="35380" y="66465"/>
                    <a:pt x="35380" y="66465"/>
                  </a:cubicBezTo>
                  <a:cubicBezTo>
                    <a:pt x="35380" y="66465"/>
                    <a:pt x="35677" y="66275"/>
                    <a:pt x="36117" y="65989"/>
                  </a:cubicBezTo>
                  <a:cubicBezTo>
                    <a:pt x="36581" y="65716"/>
                    <a:pt x="37211" y="65383"/>
                    <a:pt x="37841" y="65086"/>
                  </a:cubicBezTo>
                  <a:cubicBezTo>
                    <a:pt x="38484" y="64788"/>
                    <a:pt x="39149" y="64527"/>
                    <a:pt x="39661" y="64372"/>
                  </a:cubicBezTo>
                  <a:cubicBezTo>
                    <a:pt x="40160" y="64206"/>
                    <a:pt x="40505" y="64110"/>
                    <a:pt x="40505" y="64110"/>
                  </a:cubicBezTo>
                  <a:cubicBezTo>
                    <a:pt x="40505" y="64110"/>
                    <a:pt x="40850" y="64015"/>
                    <a:pt x="41373" y="63896"/>
                  </a:cubicBezTo>
                  <a:cubicBezTo>
                    <a:pt x="41885" y="63777"/>
                    <a:pt x="42586" y="63635"/>
                    <a:pt x="43288" y="63563"/>
                  </a:cubicBezTo>
                  <a:cubicBezTo>
                    <a:pt x="43990" y="63480"/>
                    <a:pt x="44703" y="63445"/>
                    <a:pt x="45214" y="63445"/>
                  </a:cubicBezTo>
                  <a:lnTo>
                    <a:pt x="45738" y="63445"/>
                  </a:lnTo>
                  <a:cubicBezTo>
                    <a:pt x="45738" y="63445"/>
                    <a:pt x="45916" y="63445"/>
                    <a:pt x="46190" y="63421"/>
                  </a:cubicBezTo>
                  <a:cubicBezTo>
                    <a:pt x="46451" y="63385"/>
                    <a:pt x="46808" y="63337"/>
                    <a:pt x="47153" y="63278"/>
                  </a:cubicBezTo>
                  <a:cubicBezTo>
                    <a:pt x="47498" y="63207"/>
                    <a:pt x="47831" y="63123"/>
                    <a:pt x="48104" y="63040"/>
                  </a:cubicBezTo>
                  <a:cubicBezTo>
                    <a:pt x="48354" y="62969"/>
                    <a:pt x="48520" y="62897"/>
                    <a:pt x="48520" y="62897"/>
                  </a:cubicBezTo>
                  <a:cubicBezTo>
                    <a:pt x="48520" y="62897"/>
                    <a:pt x="48687" y="62838"/>
                    <a:pt x="48937" y="62731"/>
                  </a:cubicBezTo>
                  <a:cubicBezTo>
                    <a:pt x="49174" y="62624"/>
                    <a:pt x="49496" y="62481"/>
                    <a:pt x="49805" y="62303"/>
                  </a:cubicBezTo>
                  <a:cubicBezTo>
                    <a:pt x="50126" y="62124"/>
                    <a:pt x="50423" y="61934"/>
                    <a:pt x="50649" y="61780"/>
                  </a:cubicBezTo>
                  <a:cubicBezTo>
                    <a:pt x="50863" y="61637"/>
                    <a:pt x="50994" y="61518"/>
                    <a:pt x="50994" y="61518"/>
                  </a:cubicBezTo>
                  <a:cubicBezTo>
                    <a:pt x="50994" y="61518"/>
                    <a:pt x="51148" y="61411"/>
                    <a:pt x="51339" y="61233"/>
                  </a:cubicBezTo>
                  <a:cubicBezTo>
                    <a:pt x="51553" y="61054"/>
                    <a:pt x="51803" y="60816"/>
                    <a:pt x="52040" y="60543"/>
                  </a:cubicBezTo>
                  <a:cubicBezTo>
                    <a:pt x="52278" y="60281"/>
                    <a:pt x="52516" y="60008"/>
                    <a:pt x="52671" y="59794"/>
                  </a:cubicBezTo>
                  <a:cubicBezTo>
                    <a:pt x="52825" y="59580"/>
                    <a:pt x="52920" y="59437"/>
                    <a:pt x="52920" y="59437"/>
                  </a:cubicBezTo>
                  <a:cubicBezTo>
                    <a:pt x="52920" y="59437"/>
                    <a:pt x="53027" y="59282"/>
                    <a:pt x="53158" y="59056"/>
                  </a:cubicBezTo>
                  <a:cubicBezTo>
                    <a:pt x="53289" y="58842"/>
                    <a:pt x="53467" y="58521"/>
                    <a:pt x="53622" y="58200"/>
                  </a:cubicBezTo>
                  <a:cubicBezTo>
                    <a:pt x="53765" y="57867"/>
                    <a:pt x="53896" y="57546"/>
                    <a:pt x="53979" y="57296"/>
                  </a:cubicBezTo>
                  <a:cubicBezTo>
                    <a:pt x="54062" y="57035"/>
                    <a:pt x="54110" y="56880"/>
                    <a:pt x="54110" y="56880"/>
                  </a:cubicBezTo>
                  <a:cubicBezTo>
                    <a:pt x="54110" y="56880"/>
                    <a:pt x="54300" y="56190"/>
                    <a:pt x="54395" y="55477"/>
                  </a:cubicBezTo>
                  <a:cubicBezTo>
                    <a:pt x="54431" y="55120"/>
                    <a:pt x="54454" y="54763"/>
                    <a:pt x="54454" y="54502"/>
                  </a:cubicBezTo>
                  <a:lnTo>
                    <a:pt x="54454" y="54050"/>
                  </a:lnTo>
                  <a:cubicBezTo>
                    <a:pt x="54454" y="54050"/>
                    <a:pt x="54454" y="53871"/>
                    <a:pt x="54419" y="53610"/>
                  </a:cubicBezTo>
                  <a:cubicBezTo>
                    <a:pt x="54407" y="53336"/>
                    <a:pt x="54359" y="52979"/>
                    <a:pt x="54288" y="52635"/>
                  </a:cubicBezTo>
                  <a:cubicBezTo>
                    <a:pt x="54217" y="52302"/>
                    <a:pt x="54121" y="51945"/>
                    <a:pt x="54050" y="51683"/>
                  </a:cubicBezTo>
                  <a:cubicBezTo>
                    <a:pt x="53967" y="51434"/>
                    <a:pt x="53896" y="51267"/>
                    <a:pt x="53896" y="51267"/>
                  </a:cubicBezTo>
                  <a:cubicBezTo>
                    <a:pt x="53896" y="51267"/>
                    <a:pt x="53836" y="51112"/>
                    <a:pt x="53729" y="50851"/>
                  </a:cubicBezTo>
                  <a:cubicBezTo>
                    <a:pt x="53634" y="50601"/>
                    <a:pt x="53479" y="50292"/>
                    <a:pt x="53301" y="49983"/>
                  </a:cubicBezTo>
                  <a:cubicBezTo>
                    <a:pt x="53123" y="49662"/>
                    <a:pt x="52932" y="49364"/>
                    <a:pt x="52778" y="49150"/>
                  </a:cubicBezTo>
                  <a:cubicBezTo>
                    <a:pt x="52635" y="48924"/>
                    <a:pt x="52516" y="48793"/>
                    <a:pt x="52516" y="48793"/>
                  </a:cubicBezTo>
                  <a:cubicBezTo>
                    <a:pt x="52516" y="48793"/>
                    <a:pt x="52409" y="48639"/>
                    <a:pt x="52231" y="48449"/>
                  </a:cubicBezTo>
                  <a:cubicBezTo>
                    <a:pt x="52052" y="48235"/>
                    <a:pt x="51814" y="47985"/>
                    <a:pt x="51553" y="47735"/>
                  </a:cubicBezTo>
                  <a:cubicBezTo>
                    <a:pt x="51279" y="47497"/>
                    <a:pt x="51018" y="47259"/>
                    <a:pt x="50792" y="47105"/>
                  </a:cubicBezTo>
                  <a:cubicBezTo>
                    <a:pt x="50590" y="46950"/>
                    <a:pt x="50435" y="46855"/>
                    <a:pt x="50435" y="46855"/>
                  </a:cubicBezTo>
                  <a:cubicBezTo>
                    <a:pt x="50435" y="46855"/>
                    <a:pt x="50292" y="46748"/>
                    <a:pt x="50066" y="46617"/>
                  </a:cubicBezTo>
                  <a:cubicBezTo>
                    <a:pt x="49840" y="46486"/>
                    <a:pt x="49531" y="46308"/>
                    <a:pt x="49198" y="46153"/>
                  </a:cubicBezTo>
                  <a:cubicBezTo>
                    <a:pt x="48877" y="46011"/>
                    <a:pt x="48544" y="45880"/>
                    <a:pt x="48294" y="45785"/>
                  </a:cubicBezTo>
                  <a:cubicBezTo>
                    <a:pt x="48045" y="45702"/>
                    <a:pt x="47878" y="45654"/>
                    <a:pt x="47878" y="45654"/>
                  </a:cubicBezTo>
                  <a:cubicBezTo>
                    <a:pt x="47878" y="45654"/>
                    <a:pt x="47712" y="45606"/>
                    <a:pt x="47450" y="45535"/>
                  </a:cubicBezTo>
                  <a:cubicBezTo>
                    <a:pt x="47200" y="45476"/>
                    <a:pt x="46844" y="45404"/>
                    <a:pt x="46487" y="45357"/>
                  </a:cubicBezTo>
                  <a:cubicBezTo>
                    <a:pt x="46130" y="45309"/>
                    <a:pt x="45773" y="45297"/>
                    <a:pt x="45500" y="45285"/>
                  </a:cubicBezTo>
                  <a:lnTo>
                    <a:pt x="45060" y="45285"/>
                  </a:lnTo>
                  <a:cubicBezTo>
                    <a:pt x="45060" y="45285"/>
                    <a:pt x="44881" y="45285"/>
                    <a:pt x="44608" y="45309"/>
                  </a:cubicBezTo>
                  <a:cubicBezTo>
                    <a:pt x="44346" y="45321"/>
                    <a:pt x="43990" y="45369"/>
                    <a:pt x="43645" y="45440"/>
                  </a:cubicBezTo>
                  <a:cubicBezTo>
                    <a:pt x="43300" y="45499"/>
                    <a:pt x="42943" y="45595"/>
                    <a:pt x="42693" y="45678"/>
                  </a:cubicBezTo>
                  <a:cubicBezTo>
                    <a:pt x="42444" y="45761"/>
                    <a:pt x="42277" y="45820"/>
                    <a:pt x="42277" y="45820"/>
                  </a:cubicBezTo>
                  <a:cubicBezTo>
                    <a:pt x="42277" y="45820"/>
                    <a:pt x="42111" y="45880"/>
                    <a:pt x="41861" y="45975"/>
                  </a:cubicBezTo>
                  <a:cubicBezTo>
                    <a:pt x="41611" y="46082"/>
                    <a:pt x="41290" y="46237"/>
                    <a:pt x="40981" y="46391"/>
                  </a:cubicBezTo>
                  <a:cubicBezTo>
                    <a:pt x="40672" y="46558"/>
                    <a:pt x="40374" y="46748"/>
                    <a:pt x="40148" y="46915"/>
                  </a:cubicBezTo>
                  <a:cubicBezTo>
                    <a:pt x="39922" y="47069"/>
                    <a:pt x="39792" y="47188"/>
                    <a:pt x="39792" y="47188"/>
                  </a:cubicBezTo>
                  <a:cubicBezTo>
                    <a:pt x="39792" y="47188"/>
                    <a:pt x="39649" y="47283"/>
                    <a:pt x="39447" y="47462"/>
                  </a:cubicBezTo>
                  <a:cubicBezTo>
                    <a:pt x="39245" y="47640"/>
                    <a:pt x="38995" y="47878"/>
                    <a:pt x="38733" y="48151"/>
                  </a:cubicBezTo>
                  <a:cubicBezTo>
                    <a:pt x="38484" y="48401"/>
                    <a:pt x="38258" y="48686"/>
                    <a:pt x="38103" y="48889"/>
                  </a:cubicBezTo>
                  <a:cubicBezTo>
                    <a:pt x="37936" y="49103"/>
                    <a:pt x="37829" y="49245"/>
                    <a:pt x="37829" y="49245"/>
                  </a:cubicBezTo>
                  <a:cubicBezTo>
                    <a:pt x="37829" y="49245"/>
                    <a:pt x="37722" y="49400"/>
                    <a:pt x="37592" y="49626"/>
                  </a:cubicBezTo>
                  <a:cubicBezTo>
                    <a:pt x="37461" y="49840"/>
                    <a:pt x="37282" y="50161"/>
                    <a:pt x="37128" y="50482"/>
                  </a:cubicBezTo>
                  <a:cubicBezTo>
                    <a:pt x="36985" y="50815"/>
                    <a:pt x="36854" y="51136"/>
                    <a:pt x="36759" y="51386"/>
                  </a:cubicBezTo>
                  <a:cubicBezTo>
                    <a:pt x="36676" y="51648"/>
                    <a:pt x="36628" y="51802"/>
                    <a:pt x="36628" y="51802"/>
                  </a:cubicBezTo>
                  <a:cubicBezTo>
                    <a:pt x="36628" y="51802"/>
                    <a:pt x="36581" y="51969"/>
                    <a:pt x="36509" y="52242"/>
                  </a:cubicBezTo>
                  <a:cubicBezTo>
                    <a:pt x="36450" y="52492"/>
                    <a:pt x="36379" y="52849"/>
                    <a:pt x="36331" y="53205"/>
                  </a:cubicBezTo>
                  <a:cubicBezTo>
                    <a:pt x="36283" y="53562"/>
                    <a:pt x="36260" y="53919"/>
                    <a:pt x="36260" y="54181"/>
                  </a:cubicBezTo>
                  <a:lnTo>
                    <a:pt x="36260" y="54632"/>
                  </a:lnTo>
                  <a:lnTo>
                    <a:pt x="36260" y="54870"/>
                  </a:lnTo>
                  <a:cubicBezTo>
                    <a:pt x="36260" y="54870"/>
                    <a:pt x="36260" y="55227"/>
                    <a:pt x="36212" y="55750"/>
                  </a:cubicBezTo>
                  <a:cubicBezTo>
                    <a:pt x="36165" y="56285"/>
                    <a:pt x="36093" y="56975"/>
                    <a:pt x="35962" y="57677"/>
                  </a:cubicBezTo>
                  <a:cubicBezTo>
                    <a:pt x="35820" y="58378"/>
                    <a:pt x="35665" y="59056"/>
                    <a:pt x="35499" y="59568"/>
                  </a:cubicBezTo>
                  <a:cubicBezTo>
                    <a:pt x="35344" y="60067"/>
                    <a:pt x="35225" y="60412"/>
                    <a:pt x="35225" y="60412"/>
                  </a:cubicBezTo>
                  <a:cubicBezTo>
                    <a:pt x="35225" y="60412"/>
                    <a:pt x="35106" y="60757"/>
                    <a:pt x="34916" y="61244"/>
                  </a:cubicBezTo>
                  <a:cubicBezTo>
                    <a:pt x="34726" y="61732"/>
                    <a:pt x="34428" y="62374"/>
                    <a:pt x="34083" y="63005"/>
                  </a:cubicBezTo>
                  <a:cubicBezTo>
                    <a:pt x="33739" y="63623"/>
                    <a:pt x="33370" y="64217"/>
                    <a:pt x="33061" y="64646"/>
                  </a:cubicBezTo>
                  <a:cubicBezTo>
                    <a:pt x="32763" y="65086"/>
                    <a:pt x="32537" y="65359"/>
                    <a:pt x="32537" y="65359"/>
                  </a:cubicBezTo>
                  <a:cubicBezTo>
                    <a:pt x="32537" y="65359"/>
                    <a:pt x="32335" y="65645"/>
                    <a:pt x="31990" y="66049"/>
                  </a:cubicBezTo>
                  <a:cubicBezTo>
                    <a:pt x="31646" y="66453"/>
                    <a:pt x="31170" y="66965"/>
                    <a:pt x="30647" y="67464"/>
                  </a:cubicBezTo>
                  <a:cubicBezTo>
                    <a:pt x="30147" y="67952"/>
                    <a:pt x="29588" y="68392"/>
                    <a:pt x="29184" y="68725"/>
                  </a:cubicBezTo>
                  <a:cubicBezTo>
                    <a:pt x="28768" y="69046"/>
                    <a:pt x="28470" y="69248"/>
                    <a:pt x="28470" y="69248"/>
                  </a:cubicBezTo>
                  <a:cubicBezTo>
                    <a:pt x="28470" y="69248"/>
                    <a:pt x="28185" y="69450"/>
                    <a:pt x="27721" y="69735"/>
                  </a:cubicBezTo>
                  <a:cubicBezTo>
                    <a:pt x="27281" y="70021"/>
                    <a:pt x="26651" y="70354"/>
                    <a:pt x="26009" y="70675"/>
                  </a:cubicBezTo>
                  <a:cubicBezTo>
                    <a:pt x="25379" y="70984"/>
                    <a:pt x="24724" y="71234"/>
                    <a:pt x="24213" y="71412"/>
                  </a:cubicBezTo>
                  <a:cubicBezTo>
                    <a:pt x="23714" y="71591"/>
                    <a:pt x="23369" y="71686"/>
                    <a:pt x="23369" y="71686"/>
                  </a:cubicBezTo>
                  <a:cubicBezTo>
                    <a:pt x="23369" y="71686"/>
                    <a:pt x="23024" y="71781"/>
                    <a:pt x="22501" y="71924"/>
                  </a:cubicBezTo>
                  <a:cubicBezTo>
                    <a:pt x="21989" y="72054"/>
                    <a:pt x="21300" y="72185"/>
                    <a:pt x="20586" y="72280"/>
                  </a:cubicBezTo>
                  <a:cubicBezTo>
                    <a:pt x="19884" y="72364"/>
                    <a:pt x="19171" y="72423"/>
                    <a:pt x="18660" y="72423"/>
                  </a:cubicBezTo>
                  <a:cubicBezTo>
                    <a:pt x="18481" y="72427"/>
                    <a:pt x="18324" y="72428"/>
                    <a:pt x="18194" y="72428"/>
                  </a:cubicBezTo>
                  <a:cubicBezTo>
                    <a:pt x="17933" y="72428"/>
                    <a:pt x="17780" y="72423"/>
                    <a:pt x="17780" y="72423"/>
                  </a:cubicBezTo>
                  <a:cubicBezTo>
                    <a:pt x="17780" y="72423"/>
                    <a:pt x="17423" y="72423"/>
                    <a:pt x="16900" y="72375"/>
                  </a:cubicBezTo>
                  <a:cubicBezTo>
                    <a:pt x="16364" y="72352"/>
                    <a:pt x="15663" y="72257"/>
                    <a:pt x="14973" y="72138"/>
                  </a:cubicBezTo>
                  <a:cubicBezTo>
                    <a:pt x="14271" y="72019"/>
                    <a:pt x="13582" y="71840"/>
                    <a:pt x="13070" y="71698"/>
                  </a:cubicBezTo>
                  <a:cubicBezTo>
                    <a:pt x="12559" y="71543"/>
                    <a:pt x="12214" y="71424"/>
                    <a:pt x="12214" y="71424"/>
                  </a:cubicBezTo>
                  <a:cubicBezTo>
                    <a:pt x="12214" y="71424"/>
                    <a:pt x="11881" y="71305"/>
                    <a:pt x="11382" y="71115"/>
                  </a:cubicBezTo>
                  <a:cubicBezTo>
                    <a:pt x="10894" y="70925"/>
                    <a:pt x="10240" y="70627"/>
                    <a:pt x="9622" y="70282"/>
                  </a:cubicBezTo>
                  <a:cubicBezTo>
                    <a:pt x="8991" y="69961"/>
                    <a:pt x="8397" y="69569"/>
                    <a:pt x="7957" y="69272"/>
                  </a:cubicBezTo>
                  <a:cubicBezTo>
                    <a:pt x="7517" y="68974"/>
                    <a:pt x="7243" y="68748"/>
                    <a:pt x="7243" y="68748"/>
                  </a:cubicBezTo>
                  <a:cubicBezTo>
                    <a:pt x="7243" y="68748"/>
                    <a:pt x="6958" y="68546"/>
                    <a:pt x="6553" y="68201"/>
                  </a:cubicBezTo>
                  <a:cubicBezTo>
                    <a:pt x="6149" y="67856"/>
                    <a:pt x="5614" y="67381"/>
                    <a:pt x="5138" y="66881"/>
                  </a:cubicBezTo>
                  <a:cubicBezTo>
                    <a:pt x="4651" y="66370"/>
                    <a:pt x="4187" y="65823"/>
                    <a:pt x="3878" y="65407"/>
                  </a:cubicBezTo>
                  <a:cubicBezTo>
                    <a:pt x="3557" y="64990"/>
                    <a:pt x="3355" y="64693"/>
                    <a:pt x="3355" y="64693"/>
                  </a:cubicBezTo>
                  <a:cubicBezTo>
                    <a:pt x="3355" y="64693"/>
                    <a:pt x="3152" y="64408"/>
                    <a:pt x="2867" y="63956"/>
                  </a:cubicBezTo>
                  <a:cubicBezTo>
                    <a:pt x="2582" y="63504"/>
                    <a:pt x="2225" y="62886"/>
                    <a:pt x="1916" y="62255"/>
                  </a:cubicBezTo>
                  <a:cubicBezTo>
                    <a:pt x="1606" y="61613"/>
                    <a:pt x="1333" y="60959"/>
                    <a:pt x="1154" y="60460"/>
                  </a:cubicBezTo>
                  <a:cubicBezTo>
                    <a:pt x="976" y="59948"/>
                    <a:pt x="881" y="59615"/>
                    <a:pt x="881" y="59615"/>
                  </a:cubicBezTo>
                  <a:cubicBezTo>
                    <a:pt x="881" y="59615"/>
                    <a:pt x="774" y="59270"/>
                    <a:pt x="643" y="58759"/>
                  </a:cubicBezTo>
                  <a:cubicBezTo>
                    <a:pt x="500" y="58248"/>
                    <a:pt x="358" y="57558"/>
                    <a:pt x="263" y="56844"/>
                  </a:cubicBezTo>
                  <a:cubicBezTo>
                    <a:pt x="167" y="56143"/>
                    <a:pt x="120" y="55429"/>
                    <a:pt x="108" y="54918"/>
                  </a:cubicBezTo>
                  <a:cubicBezTo>
                    <a:pt x="84" y="54383"/>
                    <a:pt x="108" y="54038"/>
                    <a:pt x="108" y="54038"/>
                  </a:cubicBezTo>
                  <a:cubicBezTo>
                    <a:pt x="108" y="54038"/>
                    <a:pt x="108" y="53681"/>
                    <a:pt x="132" y="53158"/>
                  </a:cubicBezTo>
                  <a:cubicBezTo>
                    <a:pt x="167" y="52623"/>
                    <a:pt x="239" y="51921"/>
                    <a:pt x="370" y="51231"/>
                  </a:cubicBezTo>
                  <a:cubicBezTo>
                    <a:pt x="489" y="50530"/>
                    <a:pt x="667" y="49840"/>
                    <a:pt x="822" y="49329"/>
                  </a:cubicBezTo>
                  <a:cubicBezTo>
                    <a:pt x="964" y="48817"/>
                    <a:pt x="1083" y="48472"/>
                    <a:pt x="1083" y="48472"/>
                  </a:cubicBezTo>
                  <a:cubicBezTo>
                    <a:pt x="1083" y="48472"/>
                    <a:pt x="1202" y="48139"/>
                    <a:pt x="1392" y="47640"/>
                  </a:cubicBezTo>
                  <a:cubicBezTo>
                    <a:pt x="1594" y="47152"/>
                    <a:pt x="1892" y="46498"/>
                    <a:pt x="2213" y="45880"/>
                  </a:cubicBezTo>
                  <a:cubicBezTo>
                    <a:pt x="2546" y="45250"/>
                    <a:pt x="2915" y="44643"/>
                    <a:pt x="3224" y="44215"/>
                  </a:cubicBezTo>
                  <a:cubicBezTo>
                    <a:pt x="3521" y="43763"/>
                    <a:pt x="3747" y="43502"/>
                    <a:pt x="3747" y="43502"/>
                  </a:cubicBezTo>
                  <a:cubicBezTo>
                    <a:pt x="3747" y="43502"/>
                    <a:pt x="3949" y="43216"/>
                    <a:pt x="4294" y="42800"/>
                  </a:cubicBezTo>
                  <a:cubicBezTo>
                    <a:pt x="4639" y="42396"/>
                    <a:pt x="5115" y="41860"/>
                    <a:pt x="5614" y="41373"/>
                  </a:cubicBezTo>
                  <a:cubicBezTo>
                    <a:pt x="6125" y="40885"/>
                    <a:pt x="6660" y="40421"/>
                    <a:pt x="7089" y="40089"/>
                  </a:cubicBezTo>
                  <a:cubicBezTo>
                    <a:pt x="7505" y="39767"/>
                    <a:pt x="7802" y="39577"/>
                    <a:pt x="7802" y="39577"/>
                  </a:cubicBezTo>
                  <a:cubicBezTo>
                    <a:pt x="7802" y="39577"/>
                    <a:pt x="8088" y="39363"/>
                    <a:pt x="8528" y="39078"/>
                  </a:cubicBezTo>
                  <a:cubicBezTo>
                    <a:pt x="8979" y="38804"/>
                    <a:pt x="9586" y="38447"/>
                    <a:pt x="10228" y="38126"/>
                  </a:cubicBezTo>
                  <a:cubicBezTo>
                    <a:pt x="10858" y="37817"/>
                    <a:pt x="11512" y="37555"/>
                    <a:pt x="12024" y="37377"/>
                  </a:cubicBezTo>
                  <a:cubicBezTo>
                    <a:pt x="12523" y="37199"/>
                    <a:pt x="12868" y="37092"/>
                    <a:pt x="12868" y="37092"/>
                  </a:cubicBezTo>
                  <a:cubicBezTo>
                    <a:pt x="12868" y="37092"/>
                    <a:pt x="13213" y="36985"/>
                    <a:pt x="13712" y="36854"/>
                  </a:cubicBezTo>
                  <a:cubicBezTo>
                    <a:pt x="14236" y="36723"/>
                    <a:pt x="14925" y="36568"/>
                    <a:pt x="15639" y="36461"/>
                  </a:cubicBezTo>
                  <a:cubicBezTo>
                    <a:pt x="16329" y="36366"/>
                    <a:pt x="17042" y="36319"/>
                    <a:pt x="17565" y="36283"/>
                  </a:cubicBezTo>
                  <a:cubicBezTo>
                    <a:pt x="17839" y="36271"/>
                    <a:pt x="18053" y="36271"/>
                    <a:pt x="18208" y="36271"/>
                  </a:cubicBezTo>
                  <a:lnTo>
                    <a:pt x="18327" y="36271"/>
                  </a:lnTo>
                  <a:cubicBezTo>
                    <a:pt x="18327" y="36271"/>
                    <a:pt x="18505" y="36271"/>
                    <a:pt x="18767" y="36259"/>
                  </a:cubicBezTo>
                  <a:cubicBezTo>
                    <a:pt x="19040" y="36247"/>
                    <a:pt x="19397" y="36212"/>
                    <a:pt x="19742" y="36140"/>
                  </a:cubicBezTo>
                  <a:cubicBezTo>
                    <a:pt x="20098" y="36081"/>
                    <a:pt x="20431" y="35986"/>
                    <a:pt x="20693" y="35926"/>
                  </a:cubicBezTo>
                  <a:cubicBezTo>
                    <a:pt x="20943" y="35855"/>
                    <a:pt x="21109" y="35795"/>
                    <a:pt x="21109" y="35795"/>
                  </a:cubicBezTo>
                  <a:cubicBezTo>
                    <a:pt x="21109" y="35795"/>
                    <a:pt x="21264" y="35736"/>
                    <a:pt x="21525" y="35653"/>
                  </a:cubicBezTo>
                  <a:cubicBezTo>
                    <a:pt x="21775" y="35546"/>
                    <a:pt x="22096" y="35415"/>
                    <a:pt x="22417" y="35248"/>
                  </a:cubicBezTo>
                  <a:cubicBezTo>
                    <a:pt x="22727" y="35082"/>
                    <a:pt x="23036" y="34892"/>
                    <a:pt x="23262" y="34737"/>
                  </a:cubicBezTo>
                  <a:cubicBezTo>
                    <a:pt x="23488" y="34594"/>
                    <a:pt x="23618" y="34487"/>
                    <a:pt x="23618" y="34487"/>
                  </a:cubicBezTo>
                  <a:cubicBezTo>
                    <a:pt x="23618" y="34487"/>
                    <a:pt x="23761" y="34380"/>
                    <a:pt x="23975" y="34202"/>
                  </a:cubicBezTo>
                  <a:cubicBezTo>
                    <a:pt x="24177" y="34047"/>
                    <a:pt x="24451" y="33809"/>
                    <a:pt x="24701" y="33536"/>
                  </a:cubicBezTo>
                  <a:cubicBezTo>
                    <a:pt x="24950" y="33286"/>
                    <a:pt x="25176" y="33013"/>
                    <a:pt x="25355" y="32799"/>
                  </a:cubicBezTo>
                  <a:cubicBezTo>
                    <a:pt x="25521" y="32585"/>
                    <a:pt x="25628" y="32442"/>
                    <a:pt x="25628" y="32442"/>
                  </a:cubicBezTo>
                  <a:cubicBezTo>
                    <a:pt x="25628" y="32442"/>
                    <a:pt x="25723" y="32287"/>
                    <a:pt x="25878" y="32061"/>
                  </a:cubicBezTo>
                  <a:cubicBezTo>
                    <a:pt x="26021" y="31847"/>
                    <a:pt x="26199" y="31526"/>
                    <a:pt x="26354" y="31217"/>
                  </a:cubicBezTo>
                  <a:cubicBezTo>
                    <a:pt x="26520" y="30908"/>
                    <a:pt x="26651" y="30575"/>
                    <a:pt x="26734" y="30325"/>
                  </a:cubicBezTo>
                  <a:cubicBezTo>
                    <a:pt x="26829" y="30075"/>
                    <a:pt x="26889" y="29909"/>
                    <a:pt x="26889" y="29909"/>
                  </a:cubicBezTo>
                  <a:cubicBezTo>
                    <a:pt x="26889" y="29909"/>
                    <a:pt x="26948" y="29742"/>
                    <a:pt x="27008" y="29481"/>
                  </a:cubicBezTo>
                  <a:cubicBezTo>
                    <a:pt x="27079" y="29231"/>
                    <a:pt x="27150" y="28874"/>
                    <a:pt x="27198" y="28529"/>
                  </a:cubicBezTo>
                  <a:cubicBezTo>
                    <a:pt x="27305" y="27828"/>
                    <a:pt x="27305" y="27102"/>
                    <a:pt x="27305" y="27102"/>
                  </a:cubicBezTo>
                  <a:cubicBezTo>
                    <a:pt x="27305" y="27102"/>
                    <a:pt x="27305" y="26924"/>
                    <a:pt x="27293" y="26650"/>
                  </a:cubicBezTo>
                  <a:cubicBezTo>
                    <a:pt x="27269" y="26389"/>
                    <a:pt x="27246" y="26032"/>
                    <a:pt x="27186" y="25675"/>
                  </a:cubicBezTo>
                  <a:cubicBezTo>
                    <a:pt x="27127" y="25319"/>
                    <a:pt x="27055" y="24974"/>
                    <a:pt x="26972" y="24724"/>
                  </a:cubicBezTo>
                  <a:cubicBezTo>
                    <a:pt x="26901" y="24474"/>
                    <a:pt x="26841" y="24296"/>
                    <a:pt x="26841" y="24296"/>
                  </a:cubicBezTo>
                  <a:cubicBezTo>
                    <a:pt x="26841" y="24296"/>
                    <a:pt x="26782" y="24129"/>
                    <a:pt x="26699" y="23880"/>
                  </a:cubicBezTo>
                  <a:cubicBezTo>
                    <a:pt x="26603" y="23618"/>
                    <a:pt x="26461" y="23297"/>
                    <a:pt x="26294" y="22988"/>
                  </a:cubicBezTo>
                  <a:cubicBezTo>
                    <a:pt x="26128" y="22667"/>
                    <a:pt x="25949" y="22357"/>
                    <a:pt x="25807" y="22131"/>
                  </a:cubicBezTo>
                  <a:cubicBezTo>
                    <a:pt x="25652" y="21917"/>
                    <a:pt x="25545" y="21763"/>
                    <a:pt x="25545" y="21763"/>
                  </a:cubicBezTo>
                  <a:cubicBezTo>
                    <a:pt x="25545" y="21763"/>
                    <a:pt x="25450" y="21620"/>
                    <a:pt x="25283" y="21406"/>
                  </a:cubicBezTo>
                  <a:cubicBezTo>
                    <a:pt x="25117" y="21204"/>
                    <a:pt x="24879" y="20930"/>
                    <a:pt x="24629" y="20681"/>
                  </a:cubicBezTo>
                  <a:cubicBezTo>
                    <a:pt x="24380" y="20431"/>
                    <a:pt x="24106" y="20193"/>
                    <a:pt x="23904" y="20027"/>
                  </a:cubicBezTo>
                  <a:cubicBezTo>
                    <a:pt x="23690" y="19860"/>
                    <a:pt x="23547" y="19753"/>
                    <a:pt x="23547" y="19753"/>
                  </a:cubicBezTo>
                  <a:cubicBezTo>
                    <a:pt x="23547" y="19753"/>
                    <a:pt x="23393" y="19658"/>
                    <a:pt x="23178" y="19503"/>
                  </a:cubicBezTo>
                  <a:cubicBezTo>
                    <a:pt x="22953" y="19361"/>
                    <a:pt x="22631" y="19182"/>
                    <a:pt x="22322" y="19016"/>
                  </a:cubicBezTo>
                  <a:cubicBezTo>
                    <a:pt x="22013" y="18849"/>
                    <a:pt x="21692" y="18718"/>
                    <a:pt x="21430" y="18623"/>
                  </a:cubicBezTo>
                  <a:cubicBezTo>
                    <a:pt x="21181" y="18540"/>
                    <a:pt x="21014" y="18481"/>
                    <a:pt x="21014" y="18481"/>
                  </a:cubicBezTo>
                  <a:cubicBezTo>
                    <a:pt x="21014" y="18481"/>
                    <a:pt x="20848" y="18421"/>
                    <a:pt x="20586" y="18362"/>
                  </a:cubicBezTo>
                  <a:cubicBezTo>
                    <a:pt x="20336" y="18290"/>
                    <a:pt x="19980" y="18207"/>
                    <a:pt x="19635" y="18171"/>
                  </a:cubicBezTo>
                  <a:cubicBezTo>
                    <a:pt x="19278" y="18112"/>
                    <a:pt x="18921" y="18076"/>
                    <a:pt x="18660" y="18076"/>
                  </a:cubicBezTo>
                  <a:cubicBezTo>
                    <a:pt x="18386" y="18064"/>
                    <a:pt x="18220" y="18064"/>
                    <a:pt x="18160" y="18064"/>
                  </a:cubicBezTo>
                  <a:cubicBezTo>
                    <a:pt x="18160" y="18064"/>
                    <a:pt x="17803" y="18064"/>
                    <a:pt x="17292" y="18029"/>
                  </a:cubicBezTo>
                  <a:cubicBezTo>
                    <a:pt x="16757" y="18005"/>
                    <a:pt x="16055" y="17945"/>
                    <a:pt x="15354" y="17827"/>
                  </a:cubicBezTo>
                  <a:cubicBezTo>
                    <a:pt x="14652" y="17720"/>
                    <a:pt x="13962" y="17553"/>
                    <a:pt x="13451" y="17410"/>
                  </a:cubicBezTo>
                  <a:cubicBezTo>
                    <a:pt x="12951" y="17256"/>
                    <a:pt x="12606" y="17161"/>
                    <a:pt x="12606" y="17161"/>
                  </a:cubicBezTo>
                  <a:cubicBezTo>
                    <a:pt x="12606" y="17161"/>
                    <a:pt x="12262" y="17054"/>
                    <a:pt x="11774" y="16863"/>
                  </a:cubicBezTo>
                  <a:cubicBezTo>
                    <a:pt x="11275" y="16661"/>
                    <a:pt x="10632" y="16388"/>
                    <a:pt x="9990" y="16055"/>
                  </a:cubicBezTo>
                  <a:cubicBezTo>
                    <a:pt x="9360" y="15734"/>
                    <a:pt x="8753" y="15377"/>
                    <a:pt x="8302" y="15079"/>
                  </a:cubicBezTo>
                  <a:cubicBezTo>
                    <a:pt x="7862" y="14782"/>
                    <a:pt x="7576" y="14568"/>
                    <a:pt x="7576" y="14568"/>
                  </a:cubicBezTo>
                  <a:cubicBezTo>
                    <a:pt x="7576" y="14568"/>
                    <a:pt x="7303" y="14366"/>
                    <a:pt x="6886" y="14033"/>
                  </a:cubicBezTo>
                  <a:cubicBezTo>
                    <a:pt x="6470" y="13712"/>
                    <a:pt x="5935" y="13236"/>
                    <a:pt x="5436" y="12725"/>
                  </a:cubicBezTo>
                  <a:cubicBezTo>
                    <a:pt x="4936" y="12225"/>
                    <a:pt x="4472" y="11690"/>
                    <a:pt x="4151" y="11286"/>
                  </a:cubicBezTo>
                  <a:cubicBezTo>
                    <a:pt x="3818" y="10870"/>
                    <a:pt x="3616" y="10584"/>
                    <a:pt x="3616" y="10584"/>
                  </a:cubicBezTo>
                  <a:cubicBezTo>
                    <a:pt x="3616" y="10584"/>
                    <a:pt x="3402" y="10299"/>
                    <a:pt x="3105" y="9859"/>
                  </a:cubicBezTo>
                  <a:cubicBezTo>
                    <a:pt x="2807" y="9407"/>
                    <a:pt x="2451" y="8800"/>
                    <a:pt x="2130" y="8182"/>
                  </a:cubicBezTo>
                  <a:cubicBezTo>
                    <a:pt x="1797" y="7552"/>
                    <a:pt x="1535" y="6898"/>
                    <a:pt x="1333" y="6398"/>
                  </a:cubicBezTo>
                  <a:cubicBezTo>
                    <a:pt x="1143" y="5899"/>
                    <a:pt x="1036" y="5566"/>
                    <a:pt x="1036" y="5566"/>
                  </a:cubicBezTo>
                  <a:cubicBezTo>
                    <a:pt x="1036" y="5566"/>
                    <a:pt x="917" y="5221"/>
                    <a:pt x="786" y="4710"/>
                  </a:cubicBezTo>
                  <a:cubicBezTo>
                    <a:pt x="655" y="4198"/>
                    <a:pt x="489" y="3509"/>
                    <a:pt x="382" y="2807"/>
                  </a:cubicBezTo>
                  <a:cubicBezTo>
                    <a:pt x="286" y="2117"/>
                    <a:pt x="203" y="1416"/>
                    <a:pt x="191" y="880"/>
                  </a:cubicBezTo>
                  <a:cubicBezTo>
                    <a:pt x="167" y="345"/>
                    <a:pt x="179" y="0"/>
                    <a:pt x="179" y="0"/>
                  </a:cubicBezTo>
                  <a:close/>
                  <a:moveTo>
                    <a:pt x="81646" y="80955"/>
                  </a:moveTo>
                  <a:cubicBezTo>
                    <a:pt x="81649" y="81033"/>
                    <a:pt x="81652" y="81141"/>
                    <a:pt x="81652" y="81271"/>
                  </a:cubicBezTo>
                  <a:lnTo>
                    <a:pt x="81652" y="82662"/>
                  </a:lnTo>
                  <a:lnTo>
                    <a:pt x="81652" y="84791"/>
                  </a:lnTo>
                  <a:lnTo>
                    <a:pt x="81652" y="89048"/>
                  </a:lnTo>
                  <a:lnTo>
                    <a:pt x="81652" y="93294"/>
                  </a:lnTo>
                  <a:lnTo>
                    <a:pt x="81652" y="97551"/>
                  </a:lnTo>
                  <a:lnTo>
                    <a:pt x="81652" y="101796"/>
                  </a:lnTo>
                  <a:lnTo>
                    <a:pt x="81652" y="106054"/>
                  </a:lnTo>
                  <a:lnTo>
                    <a:pt x="81652" y="110299"/>
                  </a:lnTo>
                  <a:lnTo>
                    <a:pt x="81652" y="114557"/>
                  </a:lnTo>
                  <a:lnTo>
                    <a:pt x="81652" y="118802"/>
                  </a:lnTo>
                  <a:lnTo>
                    <a:pt x="81830" y="118802"/>
                  </a:lnTo>
                  <a:lnTo>
                    <a:pt x="81830" y="114557"/>
                  </a:lnTo>
                  <a:lnTo>
                    <a:pt x="81830" y="110299"/>
                  </a:lnTo>
                  <a:lnTo>
                    <a:pt x="81830" y="106054"/>
                  </a:lnTo>
                  <a:lnTo>
                    <a:pt x="81830" y="101796"/>
                  </a:lnTo>
                  <a:lnTo>
                    <a:pt x="81830" y="97551"/>
                  </a:lnTo>
                  <a:lnTo>
                    <a:pt x="81830" y="93294"/>
                  </a:lnTo>
                  <a:lnTo>
                    <a:pt x="81830" y="89131"/>
                  </a:lnTo>
                  <a:lnTo>
                    <a:pt x="81830" y="84886"/>
                  </a:lnTo>
                  <a:lnTo>
                    <a:pt x="81830" y="82757"/>
                  </a:lnTo>
                  <a:lnTo>
                    <a:pt x="81830" y="81354"/>
                  </a:lnTo>
                  <a:cubicBezTo>
                    <a:pt x="81702" y="81167"/>
                    <a:pt x="81660" y="81022"/>
                    <a:pt x="81646" y="809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4"/>
            <p:cNvGrpSpPr/>
            <p:nvPr/>
          </p:nvGrpSpPr>
          <p:grpSpPr>
            <a:xfrm>
              <a:off x="6698700" y="1647325"/>
              <a:ext cx="2055575" cy="2939750"/>
              <a:chOff x="6698700" y="1647325"/>
              <a:chExt cx="2055575" cy="2939750"/>
            </a:xfrm>
          </p:grpSpPr>
          <p:sp>
            <p:nvSpPr>
              <p:cNvPr id="495" name="Google Shape;495;p34"/>
              <p:cNvSpPr/>
              <p:nvPr/>
            </p:nvSpPr>
            <p:spPr>
              <a:xfrm>
                <a:off x="8735825" y="4514500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>
                <a:off x="6699000" y="1647325"/>
                <a:ext cx="294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74" extrusionOk="0">
                    <a:moveTo>
                      <a:pt x="726" y="0"/>
                    </a:moveTo>
                    <a:lnTo>
                      <a:pt x="1" y="36"/>
                    </a:lnTo>
                    <a:cubicBezTo>
                      <a:pt x="1" y="36"/>
                      <a:pt x="37" y="773"/>
                      <a:pt x="155" y="1523"/>
                    </a:cubicBezTo>
                    <a:cubicBezTo>
                      <a:pt x="274" y="2260"/>
                      <a:pt x="477" y="2973"/>
                      <a:pt x="477" y="2973"/>
                    </a:cubicBezTo>
                    <a:lnTo>
                      <a:pt x="1178" y="2783"/>
                    </a:lnTo>
                    <a:cubicBezTo>
                      <a:pt x="1178" y="2783"/>
                      <a:pt x="988" y="2093"/>
                      <a:pt x="881" y="1404"/>
                    </a:cubicBezTo>
                    <a:cubicBezTo>
                      <a:pt x="762" y="702"/>
                      <a:pt x="726" y="0"/>
                      <a:pt x="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>
                <a:off x="6721300" y="1748400"/>
                <a:ext cx="490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15" extrusionOk="0">
                    <a:moveTo>
                      <a:pt x="691" y="1"/>
                    </a:moveTo>
                    <a:lnTo>
                      <a:pt x="1" y="250"/>
                    </a:lnTo>
                    <a:cubicBezTo>
                      <a:pt x="1" y="250"/>
                      <a:pt x="274" y="952"/>
                      <a:pt x="619" y="1618"/>
                    </a:cubicBezTo>
                    <a:cubicBezTo>
                      <a:pt x="940" y="2296"/>
                      <a:pt x="1356" y="2914"/>
                      <a:pt x="1356" y="2914"/>
                    </a:cubicBezTo>
                    <a:lnTo>
                      <a:pt x="1963" y="2510"/>
                    </a:lnTo>
                    <a:cubicBezTo>
                      <a:pt x="1963" y="2510"/>
                      <a:pt x="1582" y="1915"/>
                      <a:pt x="1249" y="1297"/>
                    </a:cubicBezTo>
                    <a:cubicBezTo>
                      <a:pt x="928" y="667"/>
                      <a:pt x="691" y="1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4"/>
              <p:cNvSpPr/>
              <p:nvPr/>
            </p:nvSpPr>
            <p:spPr>
              <a:xfrm>
                <a:off x="6776000" y="1837600"/>
                <a:ext cx="636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570" extrusionOk="0">
                    <a:moveTo>
                      <a:pt x="572" y="0"/>
                    </a:moveTo>
                    <a:lnTo>
                      <a:pt x="1" y="464"/>
                    </a:lnTo>
                    <a:cubicBezTo>
                      <a:pt x="1" y="464"/>
                      <a:pt x="465" y="1047"/>
                      <a:pt x="1000" y="1582"/>
                    </a:cubicBezTo>
                    <a:cubicBezTo>
                      <a:pt x="1499" y="2093"/>
                      <a:pt x="2082" y="2569"/>
                      <a:pt x="2082" y="2569"/>
                    </a:cubicBezTo>
                    <a:lnTo>
                      <a:pt x="2546" y="2010"/>
                    </a:lnTo>
                    <a:cubicBezTo>
                      <a:pt x="2546" y="2010"/>
                      <a:pt x="1999" y="1558"/>
                      <a:pt x="1499" y="1059"/>
                    </a:cubicBezTo>
                    <a:cubicBezTo>
                      <a:pt x="1000" y="571"/>
                      <a:pt x="572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4"/>
              <p:cNvSpPr/>
              <p:nvPr/>
            </p:nvSpPr>
            <p:spPr>
              <a:xfrm>
                <a:off x="6855975" y="1907175"/>
                <a:ext cx="728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975" extrusionOk="0">
                    <a:moveTo>
                      <a:pt x="405" y="0"/>
                    </a:moveTo>
                    <a:lnTo>
                      <a:pt x="1" y="607"/>
                    </a:lnTo>
                    <a:cubicBezTo>
                      <a:pt x="1" y="607"/>
                      <a:pt x="619" y="1023"/>
                      <a:pt x="1273" y="1356"/>
                    </a:cubicBezTo>
                    <a:cubicBezTo>
                      <a:pt x="1951" y="1713"/>
                      <a:pt x="2641" y="1974"/>
                      <a:pt x="2641" y="1974"/>
                    </a:cubicBezTo>
                    <a:lnTo>
                      <a:pt x="2914" y="1296"/>
                    </a:lnTo>
                    <a:cubicBezTo>
                      <a:pt x="2914" y="1296"/>
                      <a:pt x="2260" y="1035"/>
                      <a:pt x="1618" y="714"/>
                    </a:cubicBezTo>
                    <a:cubicBezTo>
                      <a:pt x="1000" y="381"/>
                      <a:pt x="405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>
                <a:off x="6955575" y="1949975"/>
                <a:ext cx="7435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66" extrusionOk="0">
                    <a:moveTo>
                      <a:pt x="191" y="1"/>
                    </a:moveTo>
                    <a:lnTo>
                      <a:pt x="1" y="690"/>
                    </a:lnTo>
                    <a:cubicBezTo>
                      <a:pt x="1" y="690"/>
                      <a:pt x="714" y="904"/>
                      <a:pt x="1451" y="1011"/>
                    </a:cubicBezTo>
                    <a:cubicBezTo>
                      <a:pt x="2165" y="1118"/>
                      <a:pt x="2926" y="1166"/>
                      <a:pt x="2926" y="1166"/>
                    </a:cubicBezTo>
                    <a:lnTo>
                      <a:pt x="2974" y="441"/>
                    </a:lnTo>
                    <a:cubicBezTo>
                      <a:pt x="2974" y="441"/>
                      <a:pt x="2260" y="417"/>
                      <a:pt x="1570" y="298"/>
                    </a:cubicBezTo>
                    <a:cubicBezTo>
                      <a:pt x="881" y="191"/>
                      <a:pt x="1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7062300" y="1961875"/>
                <a:ext cx="743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2" extrusionOk="0">
                    <a:moveTo>
                      <a:pt x="25" y="0"/>
                    </a:moveTo>
                    <a:lnTo>
                      <a:pt x="1" y="726"/>
                    </a:lnTo>
                    <a:cubicBezTo>
                      <a:pt x="1" y="726"/>
                      <a:pt x="714" y="749"/>
                      <a:pt x="1392" y="856"/>
                    </a:cubicBezTo>
                    <a:cubicBezTo>
                      <a:pt x="2106" y="963"/>
                      <a:pt x="2796" y="1142"/>
                      <a:pt x="2796" y="1142"/>
                    </a:cubicBezTo>
                    <a:lnTo>
                      <a:pt x="2974" y="440"/>
                    </a:lnTo>
                    <a:cubicBezTo>
                      <a:pt x="2974" y="440"/>
                      <a:pt x="2260" y="250"/>
                      <a:pt x="1511" y="143"/>
                    </a:cubicBezTo>
                    <a:cubicBezTo>
                      <a:pt x="774" y="24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>
                <a:off x="7163400" y="1983275"/>
                <a:ext cx="72850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951" extrusionOk="0">
                    <a:moveTo>
                      <a:pt x="250" y="0"/>
                    </a:moveTo>
                    <a:lnTo>
                      <a:pt x="0" y="678"/>
                    </a:lnTo>
                    <a:cubicBezTo>
                      <a:pt x="0" y="678"/>
                      <a:pt x="666" y="928"/>
                      <a:pt x="1285" y="1249"/>
                    </a:cubicBezTo>
                    <a:cubicBezTo>
                      <a:pt x="1927" y="1558"/>
                      <a:pt x="2521" y="1951"/>
                      <a:pt x="2521" y="1951"/>
                    </a:cubicBezTo>
                    <a:lnTo>
                      <a:pt x="2914" y="1332"/>
                    </a:lnTo>
                    <a:cubicBezTo>
                      <a:pt x="2914" y="1332"/>
                      <a:pt x="2283" y="940"/>
                      <a:pt x="1617" y="595"/>
                    </a:cubicBezTo>
                    <a:cubicBezTo>
                      <a:pt x="952" y="250"/>
                      <a:pt x="250" y="0"/>
                      <a:pt x="2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4"/>
              <p:cNvSpPr/>
              <p:nvPr/>
            </p:nvSpPr>
            <p:spPr>
              <a:xfrm>
                <a:off x="7253175" y="2037075"/>
                <a:ext cx="64250" cy="63650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546" extrusionOk="0">
                    <a:moveTo>
                      <a:pt x="452" y="1"/>
                    </a:moveTo>
                    <a:lnTo>
                      <a:pt x="1" y="572"/>
                    </a:lnTo>
                    <a:cubicBezTo>
                      <a:pt x="1" y="572"/>
                      <a:pt x="548" y="1000"/>
                      <a:pt x="1059" y="1499"/>
                    </a:cubicBezTo>
                    <a:cubicBezTo>
                      <a:pt x="1558" y="1999"/>
                      <a:pt x="2010" y="2546"/>
                      <a:pt x="2010" y="2546"/>
                    </a:cubicBezTo>
                    <a:lnTo>
                      <a:pt x="2569" y="2082"/>
                    </a:lnTo>
                    <a:cubicBezTo>
                      <a:pt x="2569" y="2082"/>
                      <a:pt x="2094" y="1499"/>
                      <a:pt x="1558" y="988"/>
                    </a:cubicBezTo>
                    <a:cubicBezTo>
                      <a:pt x="1047" y="465"/>
                      <a:pt x="452" y="1"/>
                      <a:pt x="4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4"/>
              <p:cNvSpPr/>
              <p:nvPr/>
            </p:nvSpPr>
            <p:spPr>
              <a:xfrm>
                <a:off x="7322750" y="2117350"/>
                <a:ext cx="490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03" extrusionOk="0">
                    <a:moveTo>
                      <a:pt x="607" y="1"/>
                    </a:moveTo>
                    <a:lnTo>
                      <a:pt x="0" y="405"/>
                    </a:lnTo>
                    <a:cubicBezTo>
                      <a:pt x="0" y="405"/>
                      <a:pt x="405" y="988"/>
                      <a:pt x="714" y="1630"/>
                    </a:cubicBezTo>
                    <a:cubicBezTo>
                      <a:pt x="1035" y="2248"/>
                      <a:pt x="1297" y="2902"/>
                      <a:pt x="1297" y="2902"/>
                    </a:cubicBezTo>
                    <a:lnTo>
                      <a:pt x="1962" y="2641"/>
                    </a:lnTo>
                    <a:cubicBezTo>
                      <a:pt x="1962" y="2641"/>
                      <a:pt x="1689" y="1939"/>
                      <a:pt x="1356" y="1285"/>
                    </a:cubicBezTo>
                    <a:cubicBezTo>
                      <a:pt x="1023" y="619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>
                <a:off x="7365850" y="2216350"/>
                <a:ext cx="297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974" extrusionOk="0">
                    <a:moveTo>
                      <a:pt x="702" y="1"/>
                    </a:moveTo>
                    <a:lnTo>
                      <a:pt x="1" y="191"/>
                    </a:lnTo>
                    <a:cubicBezTo>
                      <a:pt x="1" y="191"/>
                      <a:pt x="191" y="881"/>
                      <a:pt x="310" y="1571"/>
                    </a:cubicBezTo>
                    <a:cubicBezTo>
                      <a:pt x="429" y="2272"/>
                      <a:pt x="464" y="2974"/>
                      <a:pt x="464" y="2974"/>
                    </a:cubicBezTo>
                    <a:lnTo>
                      <a:pt x="1190" y="2926"/>
                    </a:lnTo>
                    <a:cubicBezTo>
                      <a:pt x="1190" y="2926"/>
                      <a:pt x="1142" y="2177"/>
                      <a:pt x="1023" y="1452"/>
                    </a:cubicBezTo>
                    <a:cubicBezTo>
                      <a:pt x="964" y="1083"/>
                      <a:pt x="881" y="714"/>
                      <a:pt x="821" y="441"/>
                    </a:cubicBezTo>
                    <a:cubicBezTo>
                      <a:pt x="762" y="179"/>
                      <a:pt x="702" y="1"/>
                      <a:pt x="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7367050" y="2323375"/>
                <a:ext cx="285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74" extrusionOk="0">
                    <a:moveTo>
                      <a:pt x="416" y="1"/>
                    </a:moveTo>
                    <a:cubicBezTo>
                      <a:pt x="416" y="1"/>
                      <a:pt x="381" y="714"/>
                      <a:pt x="274" y="1416"/>
                    </a:cubicBezTo>
                    <a:cubicBezTo>
                      <a:pt x="179" y="2106"/>
                      <a:pt x="0" y="2796"/>
                      <a:pt x="0" y="2796"/>
                    </a:cubicBezTo>
                    <a:lnTo>
                      <a:pt x="690" y="2974"/>
                    </a:lnTo>
                    <a:cubicBezTo>
                      <a:pt x="714" y="2974"/>
                      <a:pt x="904" y="2260"/>
                      <a:pt x="1011" y="1511"/>
                    </a:cubicBezTo>
                    <a:cubicBezTo>
                      <a:pt x="1130" y="774"/>
                      <a:pt x="1142" y="25"/>
                      <a:pt x="1142" y="25"/>
                    </a:cubicBezTo>
                    <a:lnTo>
                      <a:pt x="4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7326025" y="2424475"/>
                <a:ext cx="478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914" extrusionOk="0">
                    <a:moveTo>
                      <a:pt x="1237" y="0"/>
                    </a:moveTo>
                    <a:cubicBezTo>
                      <a:pt x="1261" y="12"/>
                      <a:pt x="1201" y="179"/>
                      <a:pt x="1106" y="416"/>
                    </a:cubicBezTo>
                    <a:cubicBezTo>
                      <a:pt x="999" y="654"/>
                      <a:pt x="868" y="975"/>
                      <a:pt x="702" y="1297"/>
                    </a:cubicBezTo>
                    <a:cubicBezTo>
                      <a:pt x="393" y="1927"/>
                      <a:pt x="0" y="2521"/>
                      <a:pt x="0" y="2521"/>
                    </a:cubicBezTo>
                    <a:lnTo>
                      <a:pt x="607" y="2914"/>
                    </a:lnTo>
                    <a:cubicBezTo>
                      <a:pt x="607" y="2914"/>
                      <a:pt x="1011" y="2284"/>
                      <a:pt x="1344" y="1618"/>
                    </a:cubicBezTo>
                    <a:cubicBezTo>
                      <a:pt x="1499" y="1285"/>
                      <a:pt x="1653" y="952"/>
                      <a:pt x="1760" y="678"/>
                    </a:cubicBezTo>
                    <a:cubicBezTo>
                      <a:pt x="1855" y="428"/>
                      <a:pt x="1915" y="250"/>
                      <a:pt x="1915" y="250"/>
                    </a:cubicBez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7257625" y="2514850"/>
                <a:ext cx="636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570" extrusionOk="0">
                    <a:moveTo>
                      <a:pt x="1975" y="0"/>
                    </a:moveTo>
                    <a:cubicBezTo>
                      <a:pt x="1975" y="0"/>
                      <a:pt x="1547" y="547"/>
                      <a:pt x="1047" y="1047"/>
                    </a:cubicBezTo>
                    <a:cubicBezTo>
                      <a:pt x="548" y="1558"/>
                      <a:pt x="1" y="1998"/>
                      <a:pt x="1" y="1998"/>
                    </a:cubicBezTo>
                    <a:lnTo>
                      <a:pt x="465" y="2569"/>
                    </a:lnTo>
                    <a:cubicBezTo>
                      <a:pt x="465" y="2569"/>
                      <a:pt x="1047" y="2093"/>
                      <a:pt x="1559" y="1558"/>
                    </a:cubicBezTo>
                    <a:cubicBezTo>
                      <a:pt x="2082" y="1023"/>
                      <a:pt x="2546" y="440"/>
                      <a:pt x="2546" y="440"/>
                    </a:cubicBezTo>
                    <a:lnTo>
                      <a:pt x="1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7169350" y="2584425"/>
                <a:ext cx="72250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1999" extrusionOk="0">
                    <a:moveTo>
                      <a:pt x="2497" y="0"/>
                    </a:moveTo>
                    <a:cubicBezTo>
                      <a:pt x="2474" y="12"/>
                      <a:pt x="1903" y="405"/>
                      <a:pt x="1272" y="738"/>
                    </a:cubicBezTo>
                    <a:cubicBezTo>
                      <a:pt x="654" y="1059"/>
                      <a:pt x="0" y="1332"/>
                      <a:pt x="0" y="1332"/>
                    </a:cubicBezTo>
                    <a:lnTo>
                      <a:pt x="262" y="1998"/>
                    </a:lnTo>
                    <a:cubicBezTo>
                      <a:pt x="262" y="1998"/>
                      <a:pt x="963" y="1736"/>
                      <a:pt x="1617" y="1380"/>
                    </a:cubicBezTo>
                    <a:cubicBezTo>
                      <a:pt x="2283" y="1035"/>
                      <a:pt x="2890" y="619"/>
                      <a:pt x="2890" y="619"/>
                    </a:cubicBezTo>
                    <a:lnTo>
                      <a:pt x="24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4"/>
              <p:cNvSpPr/>
              <p:nvPr/>
            </p:nvSpPr>
            <p:spPr>
              <a:xfrm>
                <a:off x="7068550" y="2627525"/>
                <a:ext cx="7435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14" extrusionOk="0">
                    <a:moveTo>
                      <a:pt x="2783" y="1"/>
                    </a:moveTo>
                    <a:cubicBezTo>
                      <a:pt x="2783" y="1"/>
                      <a:pt x="2094" y="203"/>
                      <a:pt x="1392" y="322"/>
                    </a:cubicBezTo>
                    <a:cubicBezTo>
                      <a:pt x="702" y="452"/>
                      <a:pt x="1" y="488"/>
                      <a:pt x="1" y="488"/>
                    </a:cubicBezTo>
                    <a:lnTo>
                      <a:pt x="48" y="1214"/>
                    </a:lnTo>
                    <a:cubicBezTo>
                      <a:pt x="48" y="1214"/>
                      <a:pt x="786" y="1166"/>
                      <a:pt x="1511" y="1035"/>
                    </a:cubicBezTo>
                    <a:cubicBezTo>
                      <a:pt x="2248" y="916"/>
                      <a:pt x="2974" y="702"/>
                      <a:pt x="2974" y="702"/>
                    </a:cubicBez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4"/>
              <p:cNvSpPr/>
              <p:nvPr/>
            </p:nvSpPr>
            <p:spPr>
              <a:xfrm>
                <a:off x="6961525" y="2640600"/>
                <a:ext cx="743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19" extrusionOk="0">
                    <a:moveTo>
                      <a:pt x="2938" y="1"/>
                    </a:moveTo>
                    <a:cubicBezTo>
                      <a:pt x="2938" y="1"/>
                      <a:pt x="2201" y="25"/>
                      <a:pt x="1451" y="144"/>
                    </a:cubicBezTo>
                    <a:cubicBezTo>
                      <a:pt x="1083" y="179"/>
                      <a:pt x="714" y="262"/>
                      <a:pt x="441" y="322"/>
                    </a:cubicBezTo>
                    <a:cubicBezTo>
                      <a:pt x="179" y="381"/>
                      <a:pt x="1" y="417"/>
                      <a:pt x="1" y="417"/>
                    </a:cubicBezTo>
                    <a:lnTo>
                      <a:pt x="179" y="1119"/>
                    </a:lnTo>
                    <a:cubicBezTo>
                      <a:pt x="179" y="1119"/>
                      <a:pt x="857" y="940"/>
                      <a:pt x="1558" y="857"/>
                    </a:cubicBezTo>
                    <a:cubicBezTo>
                      <a:pt x="2260" y="750"/>
                      <a:pt x="2974" y="738"/>
                      <a:pt x="2974" y="738"/>
                    </a:cubicBezTo>
                    <a:lnTo>
                      <a:pt x="29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6861325" y="2661425"/>
                <a:ext cx="73175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1927" extrusionOk="0">
                    <a:moveTo>
                      <a:pt x="2665" y="0"/>
                    </a:moveTo>
                    <a:cubicBezTo>
                      <a:pt x="2665" y="0"/>
                      <a:pt x="1975" y="262"/>
                      <a:pt x="1297" y="583"/>
                    </a:cubicBezTo>
                    <a:cubicBezTo>
                      <a:pt x="631" y="916"/>
                      <a:pt x="1" y="1308"/>
                      <a:pt x="1" y="1308"/>
                    </a:cubicBezTo>
                    <a:lnTo>
                      <a:pt x="393" y="1927"/>
                    </a:lnTo>
                    <a:cubicBezTo>
                      <a:pt x="393" y="1927"/>
                      <a:pt x="988" y="1534"/>
                      <a:pt x="1630" y="1237"/>
                    </a:cubicBezTo>
                    <a:cubicBezTo>
                      <a:pt x="2272" y="928"/>
                      <a:pt x="2926" y="690"/>
                      <a:pt x="2926" y="690"/>
                    </a:cubicBezTo>
                    <a:lnTo>
                      <a:pt x="26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6779575" y="2714350"/>
                <a:ext cx="65125" cy="63050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2522" extrusionOk="0">
                    <a:moveTo>
                      <a:pt x="2129" y="0"/>
                    </a:moveTo>
                    <a:cubicBezTo>
                      <a:pt x="2129" y="0"/>
                      <a:pt x="1535" y="464"/>
                      <a:pt x="1023" y="975"/>
                    </a:cubicBezTo>
                    <a:cubicBezTo>
                      <a:pt x="476" y="1498"/>
                      <a:pt x="1" y="2069"/>
                      <a:pt x="1" y="2069"/>
                    </a:cubicBezTo>
                    <a:lnTo>
                      <a:pt x="571" y="2521"/>
                    </a:lnTo>
                    <a:cubicBezTo>
                      <a:pt x="571" y="2521"/>
                      <a:pt x="1023" y="1974"/>
                      <a:pt x="1535" y="1487"/>
                    </a:cubicBezTo>
                    <a:cubicBezTo>
                      <a:pt x="2046" y="999"/>
                      <a:pt x="2605" y="559"/>
                      <a:pt x="2605" y="559"/>
                    </a:cubicBez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6723675" y="2793725"/>
                <a:ext cx="4967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2902" extrusionOk="0">
                    <a:moveTo>
                      <a:pt x="1392" y="0"/>
                    </a:moveTo>
                    <a:cubicBezTo>
                      <a:pt x="1392" y="0"/>
                      <a:pt x="976" y="619"/>
                      <a:pt x="619" y="1285"/>
                    </a:cubicBezTo>
                    <a:cubicBezTo>
                      <a:pt x="263" y="1939"/>
                      <a:pt x="1" y="2640"/>
                      <a:pt x="1" y="2640"/>
                    </a:cubicBezTo>
                    <a:lnTo>
                      <a:pt x="667" y="2902"/>
                    </a:lnTo>
                    <a:cubicBezTo>
                      <a:pt x="667" y="2902"/>
                      <a:pt x="917" y="2248"/>
                      <a:pt x="1261" y="1629"/>
                    </a:cubicBezTo>
                    <a:cubicBezTo>
                      <a:pt x="1594" y="999"/>
                      <a:pt x="1987" y="416"/>
                      <a:pt x="1987" y="416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4"/>
              <p:cNvSpPr/>
              <p:nvPr/>
            </p:nvSpPr>
            <p:spPr>
              <a:xfrm>
                <a:off x="6699600" y="2891825"/>
                <a:ext cx="30350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976" extrusionOk="0">
                    <a:moveTo>
                      <a:pt x="512" y="1"/>
                    </a:moveTo>
                    <a:cubicBezTo>
                      <a:pt x="512" y="1"/>
                      <a:pt x="310" y="714"/>
                      <a:pt x="179" y="1463"/>
                    </a:cubicBezTo>
                    <a:cubicBezTo>
                      <a:pt x="120" y="1832"/>
                      <a:pt x="60" y="2201"/>
                      <a:pt x="36" y="2474"/>
                    </a:cubicBezTo>
                    <a:cubicBezTo>
                      <a:pt x="13" y="2748"/>
                      <a:pt x="1" y="2926"/>
                      <a:pt x="1" y="2926"/>
                    </a:cubicBezTo>
                    <a:lnTo>
                      <a:pt x="726" y="2974"/>
                    </a:lnTo>
                    <a:cubicBezTo>
                      <a:pt x="726" y="2975"/>
                      <a:pt x="726" y="2976"/>
                      <a:pt x="726" y="2976"/>
                    </a:cubicBezTo>
                    <a:cubicBezTo>
                      <a:pt x="728" y="2976"/>
                      <a:pt x="740" y="2803"/>
                      <a:pt x="774" y="2545"/>
                    </a:cubicBezTo>
                    <a:cubicBezTo>
                      <a:pt x="797" y="2284"/>
                      <a:pt x="845" y="1939"/>
                      <a:pt x="904" y="1582"/>
                    </a:cubicBezTo>
                    <a:cubicBezTo>
                      <a:pt x="1023" y="881"/>
                      <a:pt x="1214" y="215"/>
                      <a:pt x="1214" y="215"/>
                    </a:cubicBez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4"/>
              <p:cNvSpPr/>
              <p:nvPr/>
            </p:nvSpPr>
            <p:spPr>
              <a:xfrm>
                <a:off x="6698700" y="2999150"/>
                <a:ext cx="279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974" extrusionOk="0">
                    <a:moveTo>
                      <a:pt x="726" y="1"/>
                    </a:moveTo>
                    <a:lnTo>
                      <a:pt x="1" y="36"/>
                    </a:lnTo>
                    <a:cubicBezTo>
                      <a:pt x="13" y="36"/>
                      <a:pt x="37" y="786"/>
                      <a:pt x="132" y="1523"/>
                    </a:cubicBezTo>
                    <a:cubicBezTo>
                      <a:pt x="239" y="2272"/>
                      <a:pt x="417" y="2974"/>
                      <a:pt x="417" y="2974"/>
                    </a:cubicBezTo>
                    <a:lnTo>
                      <a:pt x="1119" y="2795"/>
                    </a:lnTo>
                    <a:cubicBezTo>
                      <a:pt x="1119" y="2795"/>
                      <a:pt x="940" y="2117"/>
                      <a:pt x="845" y="1416"/>
                    </a:cubicBezTo>
                    <a:cubicBezTo>
                      <a:pt x="738" y="714"/>
                      <a:pt x="726" y="1"/>
                      <a:pt x="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6719225" y="3101125"/>
                <a:ext cx="47900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915" extrusionOk="0">
                    <a:moveTo>
                      <a:pt x="678" y="1"/>
                    </a:moveTo>
                    <a:lnTo>
                      <a:pt x="1" y="250"/>
                    </a:lnTo>
                    <a:cubicBezTo>
                      <a:pt x="1" y="250"/>
                      <a:pt x="250" y="952"/>
                      <a:pt x="571" y="1618"/>
                    </a:cubicBezTo>
                    <a:cubicBezTo>
                      <a:pt x="904" y="2272"/>
                      <a:pt x="1309" y="2914"/>
                      <a:pt x="1309" y="2914"/>
                    </a:cubicBezTo>
                    <a:lnTo>
                      <a:pt x="1915" y="2534"/>
                    </a:lnTo>
                    <a:cubicBezTo>
                      <a:pt x="1915" y="2534"/>
                      <a:pt x="1546" y="1939"/>
                      <a:pt x="1225" y="1297"/>
                    </a:cubicBezTo>
                    <a:cubicBezTo>
                      <a:pt x="916" y="655"/>
                      <a:pt x="678" y="1"/>
                      <a:pt x="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6771550" y="3191200"/>
                <a:ext cx="6335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82" extrusionOk="0">
                    <a:moveTo>
                      <a:pt x="583" y="1"/>
                    </a:moveTo>
                    <a:lnTo>
                      <a:pt x="1" y="441"/>
                    </a:lnTo>
                    <a:cubicBezTo>
                      <a:pt x="1" y="441"/>
                      <a:pt x="452" y="1036"/>
                      <a:pt x="964" y="1571"/>
                    </a:cubicBezTo>
                    <a:cubicBezTo>
                      <a:pt x="1499" y="2106"/>
                      <a:pt x="2070" y="2581"/>
                      <a:pt x="2070" y="2581"/>
                    </a:cubicBezTo>
                    <a:lnTo>
                      <a:pt x="2534" y="2034"/>
                    </a:lnTo>
                    <a:cubicBezTo>
                      <a:pt x="2534" y="2034"/>
                      <a:pt x="1975" y="1583"/>
                      <a:pt x="1499" y="1071"/>
                    </a:cubicBezTo>
                    <a:cubicBezTo>
                      <a:pt x="1011" y="560"/>
                      <a:pt x="583" y="1"/>
                      <a:pt x="5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6850625" y="3262550"/>
                <a:ext cx="725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987" extrusionOk="0">
                    <a:moveTo>
                      <a:pt x="417" y="1"/>
                    </a:moveTo>
                    <a:lnTo>
                      <a:pt x="1" y="596"/>
                    </a:lnTo>
                    <a:cubicBezTo>
                      <a:pt x="1" y="596"/>
                      <a:pt x="607" y="1024"/>
                      <a:pt x="1285" y="1369"/>
                    </a:cubicBezTo>
                    <a:cubicBezTo>
                      <a:pt x="1939" y="1702"/>
                      <a:pt x="2641" y="1987"/>
                      <a:pt x="2641" y="1987"/>
                    </a:cubicBezTo>
                    <a:lnTo>
                      <a:pt x="2902" y="1321"/>
                    </a:lnTo>
                    <a:cubicBezTo>
                      <a:pt x="2902" y="1321"/>
                      <a:pt x="2248" y="1047"/>
                      <a:pt x="1618" y="726"/>
                    </a:cubicBezTo>
                    <a:cubicBezTo>
                      <a:pt x="1000" y="393"/>
                      <a:pt x="417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4"/>
              <p:cNvSpPr/>
              <p:nvPr/>
            </p:nvSpPr>
            <p:spPr>
              <a:xfrm>
                <a:off x="6948750" y="3305975"/>
                <a:ext cx="7492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237" extrusionOk="0">
                    <a:moveTo>
                      <a:pt x="214" y="0"/>
                    </a:moveTo>
                    <a:lnTo>
                      <a:pt x="0" y="702"/>
                    </a:lnTo>
                    <a:cubicBezTo>
                      <a:pt x="0" y="702"/>
                      <a:pt x="179" y="761"/>
                      <a:pt x="452" y="821"/>
                    </a:cubicBezTo>
                    <a:cubicBezTo>
                      <a:pt x="714" y="892"/>
                      <a:pt x="1094" y="963"/>
                      <a:pt x="1451" y="1035"/>
                    </a:cubicBezTo>
                    <a:cubicBezTo>
                      <a:pt x="2200" y="1189"/>
                      <a:pt x="2949" y="1237"/>
                      <a:pt x="2949" y="1237"/>
                    </a:cubicBezTo>
                    <a:lnTo>
                      <a:pt x="2997" y="500"/>
                    </a:lnTo>
                    <a:cubicBezTo>
                      <a:pt x="2997" y="500"/>
                      <a:pt x="2295" y="464"/>
                      <a:pt x="1594" y="321"/>
                    </a:cubicBezTo>
                    <a:cubicBezTo>
                      <a:pt x="1249" y="262"/>
                      <a:pt x="892" y="191"/>
                      <a:pt x="642" y="119"/>
                    </a:cubicBezTo>
                    <a:cubicBezTo>
                      <a:pt x="393" y="60"/>
                      <a:pt x="214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4"/>
              <p:cNvSpPr/>
              <p:nvPr/>
            </p:nvSpPr>
            <p:spPr>
              <a:xfrm>
                <a:off x="7056375" y="3310125"/>
                <a:ext cx="7435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07" extrusionOk="0">
                    <a:moveTo>
                      <a:pt x="2795" y="1"/>
                    </a:moveTo>
                    <a:cubicBezTo>
                      <a:pt x="2795" y="1"/>
                      <a:pt x="2105" y="179"/>
                      <a:pt x="1403" y="262"/>
                    </a:cubicBezTo>
                    <a:cubicBezTo>
                      <a:pt x="714" y="369"/>
                      <a:pt x="0" y="381"/>
                      <a:pt x="0" y="381"/>
                    </a:cubicBezTo>
                    <a:lnTo>
                      <a:pt x="12" y="1107"/>
                    </a:lnTo>
                    <a:cubicBezTo>
                      <a:pt x="12" y="1107"/>
                      <a:pt x="749" y="1095"/>
                      <a:pt x="1498" y="988"/>
                    </a:cubicBezTo>
                    <a:cubicBezTo>
                      <a:pt x="2260" y="869"/>
                      <a:pt x="2973" y="690"/>
                      <a:pt x="2973" y="690"/>
                    </a:cubicBez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4"/>
              <p:cNvSpPr/>
              <p:nvPr/>
            </p:nvSpPr>
            <p:spPr>
              <a:xfrm>
                <a:off x="7157750" y="3270000"/>
                <a:ext cx="7315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80" extrusionOk="0">
                    <a:moveTo>
                      <a:pt x="2545" y="0"/>
                    </a:moveTo>
                    <a:lnTo>
                      <a:pt x="2165" y="214"/>
                    </a:lnTo>
                    <a:cubicBezTo>
                      <a:pt x="1951" y="357"/>
                      <a:pt x="1629" y="512"/>
                      <a:pt x="1308" y="666"/>
                    </a:cubicBezTo>
                    <a:cubicBezTo>
                      <a:pt x="666" y="975"/>
                      <a:pt x="0" y="1201"/>
                      <a:pt x="0" y="1201"/>
                    </a:cubicBezTo>
                    <a:lnTo>
                      <a:pt x="238" y="1879"/>
                    </a:lnTo>
                    <a:cubicBezTo>
                      <a:pt x="238" y="1879"/>
                      <a:pt x="940" y="1630"/>
                      <a:pt x="1606" y="1320"/>
                    </a:cubicBezTo>
                    <a:cubicBezTo>
                      <a:pt x="1962" y="1166"/>
                      <a:pt x="2284" y="987"/>
                      <a:pt x="2521" y="857"/>
                    </a:cubicBezTo>
                    <a:cubicBezTo>
                      <a:pt x="2759" y="726"/>
                      <a:pt x="2926" y="619"/>
                      <a:pt x="2926" y="619"/>
                    </a:cubicBezTo>
                    <a:lnTo>
                      <a:pt x="25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4"/>
              <p:cNvSpPr/>
              <p:nvPr/>
            </p:nvSpPr>
            <p:spPr>
              <a:xfrm>
                <a:off x="7248725" y="3202500"/>
                <a:ext cx="6482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534" extrusionOk="0">
                    <a:moveTo>
                      <a:pt x="2034" y="1"/>
                    </a:moveTo>
                    <a:cubicBezTo>
                      <a:pt x="2034" y="1"/>
                      <a:pt x="1582" y="536"/>
                      <a:pt x="1070" y="1035"/>
                    </a:cubicBezTo>
                    <a:cubicBezTo>
                      <a:pt x="571" y="1523"/>
                      <a:pt x="0" y="1951"/>
                      <a:pt x="0" y="1951"/>
                    </a:cubicBezTo>
                    <a:lnTo>
                      <a:pt x="452" y="2534"/>
                    </a:lnTo>
                    <a:cubicBezTo>
                      <a:pt x="452" y="2534"/>
                      <a:pt x="1047" y="2082"/>
                      <a:pt x="1582" y="1571"/>
                    </a:cubicBezTo>
                    <a:cubicBezTo>
                      <a:pt x="2117" y="1047"/>
                      <a:pt x="2593" y="476"/>
                      <a:pt x="2593" y="476"/>
                    </a:cubicBez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4"/>
              <p:cNvSpPr/>
              <p:nvPr/>
            </p:nvSpPr>
            <p:spPr>
              <a:xfrm>
                <a:off x="7319475" y="3114500"/>
                <a:ext cx="499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903" extrusionOk="0">
                    <a:moveTo>
                      <a:pt x="1332" y="1"/>
                    </a:moveTo>
                    <a:lnTo>
                      <a:pt x="1333" y="1"/>
                    </a:lnTo>
                    <a:lnTo>
                      <a:pt x="1333" y="1"/>
                    </a:lnTo>
                    <a:cubicBezTo>
                      <a:pt x="1333" y="1"/>
                      <a:pt x="1333" y="1"/>
                      <a:pt x="1332" y="1"/>
                    </a:cubicBezTo>
                    <a:close/>
                    <a:moveTo>
                      <a:pt x="1333" y="1"/>
                    </a:moveTo>
                    <a:cubicBezTo>
                      <a:pt x="1341" y="9"/>
                      <a:pt x="1282" y="174"/>
                      <a:pt x="1166" y="417"/>
                    </a:cubicBezTo>
                    <a:cubicBezTo>
                      <a:pt x="1071" y="655"/>
                      <a:pt x="904" y="988"/>
                      <a:pt x="738" y="1285"/>
                    </a:cubicBezTo>
                    <a:cubicBezTo>
                      <a:pt x="417" y="1903"/>
                      <a:pt x="0" y="2486"/>
                      <a:pt x="0" y="2486"/>
                    </a:cubicBezTo>
                    <a:lnTo>
                      <a:pt x="595" y="2902"/>
                    </a:lnTo>
                    <a:cubicBezTo>
                      <a:pt x="595" y="2902"/>
                      <a:pt x="1023" y="2284"/>
                      <a:pt x="1368" y="1630"/>
                    </a:cubicBezTo>
                    <a:cubicBezTo>
                      <a:pt x="1546" y="1309"/>
                      <a:pt x="1701" y="964"/>
                      <a:pt x="1820" y="714"/>
                    </a:cubicBezTo>
                    <a:cubicBezTo>
                      <a:pt x="1939" y="465"/>
                      <a:pt x="1998" y="286"/>
                      <a:pt x="1998" y="286"/>
                    </a:cubicBez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4"/>
              <p:cNvSpPr/>
              <p:nvPr/>
            </p:nvSpPr>
            <p:spPr>
              <a:xfrm>
                <a:off x="7364375" y="3014600"/>
                <a:ext cx="30925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975" extrusionOk="0">
                    <a:moveTo>
                      <a:pt x="500" y="1"/>
                    </a:moveTo>
                    <a:cubicBezTo>
                      <a:pt x="499" y="1"/>
                      <a:pt x="463" y="708"/>
                      <a:pt x="321" y="1392"/>
                    </a:cubicBezTo>
                    <a:cubicBezTo>
                      <a:pt x="202" y="2094"/>
                      <a:pt x="0" y="2760"/>
                      <a:pt x="0" y="2760"/>
                    </a:cubicBezTo>
                    <a:lnTo>
                      <a:pt x="702" y="2974"/>
                    </a:lnTo>
                    <a:cubicBezTo>
                      <a:pt x="702" y="2974"/>
                      <a:pt x="916" y="2261"/>
                      <a:pt x="1035" y="1535"/>
                    </a:cubicBezTo>
                    <a:cubicBezTo>
                      <a:pt x="1177" y="798"/>
                      <a:pt x="1237" y="60"/>
                      <a:pt x="1237" y="60"/>
                    </a:cubicBezTo>
                    <a:lnTo>
                      <a:pt x="500" y="1"/>
                    </a:lnTo>
                    <a:cubicBezTo>
                      <a:pt x="500" y="1"/>
                      <a:pt x="500" y="1"/>
                      <a:pt x="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7378050" y="2907575"/>
                <a:ext cx="27075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962" extrusionOk="0">
                    <a:moveTo>
                      <a:pt x="393" y="0"/>
                    </a:moveTo>
                    <a:cubicBezTo>
                      <a:pt x="390" y="0"/>
                      <a:pt x="343" y="187"/>
                      <a:pt x="286" y="441"/>
                    </a:cubicBezTo>
                    <a:cubicBezTo>
                      <a:pt x="226" y="714"/>
                      <a:pt x="167" y="1083"/>
                      <a:pt x="119" y="1452"/>
                    </a:cubicBezTo>
                    <a:cubicBezTo>
                      <a:pt x="12" y="2201"/>
                      <a:pt x="0" y="2938"/>
                      <a:pt x="0" y="2938"/>
                    </a:cubicBezTo>
                    <a:lnTo>
                      <a:pt x="726" y="2962"/>
                    </a:lnTo>
                    <a:cubicBezTo>
                      <a:pt x="726" y="2962"/>
                      <a:pt x="749" y="2248"/>
                      <a:pt x="833" y="1547"/>
                    </a:cubicBezTo>
                    <a:cubicBezTo>
                      <a:pt x="880" y="1190"/>
                      <a:pt x="940" y="845"/>
                      <a:pt x="999" y="595"/>
                    </a:cubicBezTo>
                    <a:cubicBezTo>
                      <a:pt x="1059" y="346"/>
                      <a:pt x="1082" y="167"/>
                      <a:pt x="1082" y="167"/>
                    </a:cubicBezTo>
                    <a:lnTo>
                      <a:pt x="393" y="1"/>
                    </a:lnTo>
                    <a:cubicBezTo>
                      <a:pt x="393" y="1"/>
                      <a:pt x="39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7397075" y="2806800"/>
                <a:ext cx="47600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926" extrusionOk="0">
                    <a:moveTo>
                      <a:pt x="1273" y="0"/>
                    </a:moveTo>
                    <a:cubicBezTo>
                      <a:pt x="1273" y="0"/>
                      <a:pt x="880" y="643"/>
                      <a:pt x="559" y="1309"/>
                    </a:cubicBezTo>
                    <a:cubicBezTo>
                      <a:pt x="238" y="1975"/>
                      <a:pt x="0" y="2688"/>
                      <a:pt x="0" y="2688"/>
                    </a:cubicBezTo>
                    <a:lnTo>
                      <a:pt x="678" y="2926"/>
                    </a:lnTo>
                    <a:cubicBezTo>
                      <a:pt x="702" y="2926"/>
                      <a:pt x="916" y="2260"/>
                      <a:pt x="1237" y="1618"/>
                    </a:cubicBezTo>
                    <a:cubicBezTo>
                      <a:pt x="1534" y="988"/>
                      <a:pt x="1903" y="393"/>
                      <a:pt x="1903" y="393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4"/>
              <p:cNvSpPr/>
              <p:nvPr/>
            </p:nvSpPr>
            <p:spPr>
              <a:xfrm>
                <a:off x="7449100" y="2724150"/>
                <a:ext cx="6275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605" extrusionOk="0">
                    <a:moveTo>
                      <a:pt x="2034" y="0"/>
                    </a:moveTo>
                    <a:cubicBezTo>
                      <a:pt x="2034" y="0"/>
                      <a:pt x="1475" y="488"/>
                      <a:pt x="964" y="1035"/>
                    </a:cubicBezTo>
                    <a:cubicBezTo>
                      <a:pt x="440" y="1570"/>
                      <a:pt x="0" y="2165"/>
                      <a:pt x="0" y="2165"/>
                    </a:cubicBezTo>
                    <a:lnTo>
                      <a:pt x="583" y="2605"/>
                    </a:lnTo>
                    <a:cubicBezTo>
                      <a:pt x="583" y="2605"/>
                      <a:pt x="1011" y="2046"/>
                      <a:pt x="1487" y="1535"/>
                    </a:cubicBezTo>
                    <a:cubicBezTo>
                      <a:pt x="1963" y="999"/>
                      <a:pt x="2510" y="559"/>
                      <a:pt x="2510" y="559"/>
                    </a:cubicBez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7527575" y="2667075"/>
                <a:ext cx="719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022" extrusionOk="0">
                    <a:moveTo>
                      <a:pt x="2593" y="0"/>
                    </a:moveTo>
                    <a:cubicBezTo>
                      <a:pt x="2593" y="0"/>
                      <a:pt x="1916" y="286"/>
                      <a:pt x="1261" y="642"/>
                    </a:cubicBezTo>
                    <a:cubicBezTo>
                      <a:pt x="607" y="999"/>
                      <a:pt x="1" y="1427"/>
                      <a:pt x="1" y="1427"/>
                    </a:cubicBezTo>
                    <a:lnTo>
                      <a:pt x="417" y="2022"/>
                    </a:lnTo>
                    <a:cubicBezTo>
                      <a:pt x="417" y="2022"/>
                      <a:pt x="988" y="1618"/>
                      <a:pt x="1606" y="1285"/>
                    </a:cubicBezTo>
                    <a:cubicBezTo>
                      <a:pt x="2225" y="940"/>
                      <a:pt x="2879" y="666"/>
                      <a:pt x="2879" y="666"/>
                    </a:cubicBezTo>
                    <a:lnTo>
                      <a:pt x="25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>
                <a:off x="7625700" y="2641500"/>
                <a:ext cx="743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50" extrusionOk="0">
                    <a:moveTo>
                      <a:pt x="2914" y="0"/>
                    </a:moveTo>
                    <a:cubicBezTo>
                      <a:pt x="2914" y="0"/>
                      <a:pt x="2735" y="12"/>
                      <a:pt x="2450" y="48"/>
                    </a:cubicBezTo>
                    <a:cubicBezTo>
                      <a:pt x="2165" y="72"/>
                      <a:pt x="1808" y="131"/>
                      <a:pt x="1439" y="191"/>
                    </a:cubicBezTo>
                    <a:cubicBezTo>
                      <a:pt x="714" y="322"/>
                      <a:pt x="0" y="548"/>
                      <a:pt x="0" y="548"/>
                    </a:cubicBezTo>
                    <a:lnTo>
                      <a:pt x="202" y="1249"/>
                    </a:lnTo>
                    <a:cubicBezTo>
                      <a:pt x="202" y="1249"/>
                      <a:pt x="868" y="1035"/>
                      <a:pt x="1570" y="904"/>
                    </a:cubicBezTo>
                    <a:cubicBezTo>
                      <a:pt x="1915" y="845"/>
                      <a:pt x="2260" y="797"/>
                      <a:pt x="2521" y="773"/>
                    </a:cubicBezTo>
                    <a:cubicBezTo>
                      <a:pt x="2783" y="738"/>
                      <a:pt x="2973" y="726"/>
                      <a:pt x="2973" y="726"/>
                    </a:cubicBezTo>
                    <a:lnTo>
                      <a:pt x="2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4"/>
              <p:cNvSpPr/>
              <p:nvPr/>
            </p:nvSpPr>
            <p:spPr>
              <a:xfrm>
                <a:off x="7732125" y="2640300"/>
                <a:ext cx="74350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084" extrusionOk="0">
                    <a:moveTo>
                      <a:pt x="24" y="1"/>
                    </a:moveTo>
                    <a:lnTo>
                      <a:pt x="1" y="726"/>
                    </a:lnTo>
                    <a:cubicBezTo>
                      <a:pt x="1" y="726"/>
                      <a:pt x="179" y="726"/>
                      <a:pt x="452" y="750"/>
                    </a:cubicBezTo>
                    <a:cubicBezTo>
                      <a:pt x="714" y="762"/>
                      <a:pt x="1059" y="786"/>
                      <a:pt x="1416" y="833"/>
                    </a:cubicBezTo>
                    <a:cubicBezTo>
                      <a:pt x="2129" y="928"/>
                      <a:pt x="2819" y="1083"/>
                      <a:pt x="2819" y="1083"/>
                    </a:cubicBezTo>
                    <a:lnTo>
                      <a:pt x="2974" y="370"/>
                    </a:lnTo>
                    <a:cubicBezTo>
                      <a:pt x="2974" y="370"/>
                      <a:pt x="2248" y="191"/>
                      <a:pt x="1511" y="108"/>
                    </a:cubicBezTo>
                    <a:cubicBezTo>
                      <a:pt x="1130" y="60"/>
                      <a:pt x="762" y="37"/>
                      <a:pt x="476" y="13"/>
                    </a:cubicBezTo>
                    <a:cubicBezTo>
                      <a:pt x="203" y="1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4"/>
              <p:cNvSpPr/>
              <p:nvPr/>
            </p:nvSpPr>
            <p:spPr>
              <a:xfrm>
                <a:off x="7834100" y="2659350"/>
                <a:ext cx="731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91" extrusionOk="0">
                    <a:moveTo>
                      <a:pt x="238" y="0"/>
                    </a:moveTo>
                    <a:lnTo>
                      <a:pt x="1" y="678"/>
                    </a:lnTo>
                    <a:cubicBezTo>
                      <a:pt x="1" y="678"/>
                      <a:pt x="667" y="904"/>
                      <a:pt x="1309" y="1213"/>
                    </a:cubicBezTo>
                    <a:cubicBezTo>
                      <a:pt x="1951" y="1510"/>
                      <a:pt x="2557" y="1891"/>
                      <a:pt x="2557" y="1891"/>
                    </a:cubicBezTo>
                    <a:lnTo>
                      <a:pt x="2926" y="1261"/>
                    </a:lnTo>
                    <a:cubicBezTo>
                      <a:pt x="2926" y="1261"/>
                      <a:pt x="2284" y="868"/>
                      <a:pt x="1618" y="559"/>
                    </a:cubicBezTo>
                    <a:cubicBezTo>
                      <a:pt x="952" y="238"/>
                      <a:pt x="238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7925075" y="2710475"/>
                <a:ext cx="654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2617" h="2498" extrusionOk="0">
                    <a:moveTo>
                      <a:pt x="429" y="0"/>
                    </a:moveTo>
                    <a:lnTo>
                      <a:pt x="1" y="583"/>
                    </a:lnTo>
                    <a:cubicBezTo>
                      <a:pt x="1" y="583"/>
                      <a:pt x="571" y="999"/>
                      <a:pt x="1083" y="1487"/>
                    </a:cubicBezTo>
                    <a:cubicBezTo>
                      <a:pt x="1606" y="1963"/>
                      <a:pt x="2070" y="2498"/>
                      <a:pt x="2070" y="2498"/>
                    </a:cubicBezTo>
                    <a:lnTo>
                      <a:pt x="2617" y="2022"/>
                    </a:lnTo>
                    <a:cubicBezTo>
                      <a:pt x="2617" y="2022"/>
                      <a:pt x="2129" y="1463"/>
                      <a:pt x="1582" y="952"/>
                    </a:cubicBezTo>
                    <a:cubicBezTo>
                      <a:pt x="1047" y="452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4"/>
              <p:cNvSpPr/>
              <p:nvPr/>
            </p:nvSpPr>
            <p:spPr>
              <a:xfrm>
                <a:off x="7996725" y="2788675"/>
                <a:ext cx="51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2867" extrusionOk="0">
                    <a:moveTo>
                      <a:pt x="595" y="0"/>
                    </a:moveTo>
                    <a:lnTo>
                      <a:pt x="0" y="416"/>
                    </a:lnTo>
                    <a:cubicBezTo>
                      <a:pt x="0" y="416"/>
                      <a:pt x="417" y="987"/>
                      <a:pt x="750" y="1605"/>
                    </a:cubicBezTo>
                    <a:cubicBezTo>
                      <a:pt x="1083" y="2212"/>
                      <a:pt x="1368" y="2866"/>
                      <a:pt x="1368" y="2866"/>
                    </a:cubicBezTo>
                    <a:lnTo>
                      <a:pt x="2046" y="2581"/>
                    </a:lnTo>
                    <a:cubicBezTo>
                      <a:pt x="2046" y="2581"/>
                      <a:pt x="1761" y="1903"/>
                      <a:pt x="1392" y="1249"/>
                    </a:cubicBezTo>
                    <a:cubicBezTo>
                      <a:pt x="1023" y="607"/>
                      <a:pt x="595" y="0"/>
                      <a:pt x="5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4"/>
              <p:cNvSpPr/>
              <p:nvPr/>
            </p:nvSpPr>
            <p:spPr>
              <a:xfrm>
                <a:off x="8042200" y="2886475"/>
                <a:ext cx="31550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974" extrusionOk="0">
                    <a:moveTo>
                      <a:pt x="703" y="1"/>
                    </a:moveTo>
                    <a:lnTo>
                      <a:pt x="1" y="203"/>
                    </a:lnTo>
                    <a:cubicBezTo>
                      <a:pt x="1" y="203"/>
                      <a:pt x="60" y="369"/>
                      <a:pt x="120" y="619"/>
                    </a:cubicBezTo>
                    <a:cubicBezTo>
                      <a:pt x="191" y="869"/>
                      <a:pt x="263" y="1214"/>
                      <a:pt x="346" y="1570"/>
                    </a:cubicBezTo>
                    <a:cubicBezTo>
                      <a:pt x="477" y="2272"/>
                      <a:pt x="536" y="2974"/>
                      <a:pt x="536" y="2974"/>
                    </a:cubicBezTo>
                    <a:lnTo>
                      <a:pt x="1262" y="2914"/>
                    </a:lnTo>
                    <a:cubicBezTo>
                      <a:pt x="1262" y="2914"/>
                      <a:pt x="1202" y="2165"/>
                      <a:pt x="1047" y="1439"/>
                    </a:cubicBezTo>
                    <a:cubicBezTo>
                      <a:pt x="988" y="1071"/>
                      <a:pt x="905" y="714"/>
                      <a:pt x="833" y="441"/>
                    </a:cubicBezTo>
                    <a:cubicBezTo>
                      <a:pt x="762" y="179"/>
                      <a:pt x="703" y="1"/>
                      <a:pt x="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8048750" y="2993500"/>
                <a:ext cx="26475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951" extrusionOk="0">
                    <a:moveTo>
                      <a:pt x="334" y="1"/>
                    </a:moveTo>
                    <a:cubicBezTo>
                      <a:pt x="334" y="1"/>
                      <a:pt x="334" y="714"/>
                      <a:pt x="238" y="1404"/>
                    </a:cubicBezTo>
                    <a:cubicBezTo>
                      <a:pt x="167" y="2106"/>
                      <a:pt x="1" y="2795"/>
                      <a:pt x="1" y="2795"/>
                    </a:cubicBezTo>
                    <a:lnTo>
                      <a:pt x="714" y="2950"/>
                    </a:lnTo>
                    <a:lnTo>
                      <a:pt x="714" y="2950"/>
                    </a:lnTo>
                    <a:cubicBezTo>
                      <a:pt x="713" y="2925"/>
                      <a:pt x="871" y="2212"/>
                      <a:pt x="952" y="1499"/>
                    </a:cubicBezTo>
                    <a:cubicBezTo>
                      <a:pt x="1047" y="750"/>
                      <a:pt x="1059" y="13"/>
                      <a:pt x="1059" y="13"/>
                    </a:cubicBezTo>
                    <a:lnTo>
                      <a:pt x="334" y="1"/>
                    </a:lnTo>
                    <a:close/>
                    <a:moveTo>
                      <a:pt x="714" y="2950"/>
                    </a:moveTo>
                    <a:lnTo>
                      <a:pt x="714" y="2950"/>
                    </a:lnTo>
                    <a:cubicBezTo>
                      <a:pt x="714" y="2950"/>
                      <a:pt x="714" y="2950"/>
                      <a:pt x="714" y="2950"/>
                    </a:cubicBezTo>
                    <a:cubicBezTo>
                      <a:pt x="714" y="2950"/>
                      <a:pt x="714" y="2950"/>
                      <a:pt x="714" y="2950"/>
                    </a:cubicBezTo>
                    <a:lnTo>
                      <a:pt x="714" y="29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8009500" y="3095175"/>
                <a:ext cx="467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927" extrusionOk="0">
                    <a:moveTo>
                      <a:pt x="1190" y="1"/>
                    </a:moveTo>
                    <a:lnTo>
                      <a:pt x="1190" y="1"/>
                    </a:lnTo>
                    <a:lnTo>
                      <a:pt x="1190" y="1"/>
                    </a:lnTo>
                    <a:cubicBezTo>
                      <a:pt x="1190" y="1"/>
                      <a:pt x="1190" y="1"/>
                      <a:pt x="1190" y="1"/>
                    </a:cubicBezTo>
                    <a:close/>
                    <a:moveTo>
                      <a:pt x="1190" y="1"/>
                    </a:moveTo>
                    <a:lnTo>
                      <a:pt x="1190" y="1"/>
                    </a:lnTo>
                    <a:cubicBezTo>
                      <a:pt x="1199" y="8"/>
                      <a:pt x="974" y="670"/>
                      <a:pt x="667" y="1309"/>
                    </a:cubicBezTo>
                    <a:cubicBezTo>
                      <a:pt x="370" y="1951"/>
                      <a:pt x="1" y="2558"/>
                      <a:pt x="1" y="2558"/>
                    </a:cubicBezTo>
                    <a:lnTo>
                      <a:pt x="619" y="2926"/>
                    </a:lnTo>
                    <a:cubicBezTo>
                      <a:pt x="619" y="2926"/>
                      <a:pt x="1012" y="2296"/>
                      <a:pt x="1321" y="1618"/>
                    </a:cubicBezTo>
                    <a:cubicBezTo>
                      <a:pt x="1630" y="952"/>
                      <a:pt x="1868" y="239"/>
                      <a:pt x="1868" y="239"/>
                    </a:cubicBez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4"/>
              <p:cNvSpPr/>
              <p:nvPr/>
            </p:nvSpPr>
            <p:spPr>
              <a:xfrm>
                <a:off x="7943800" y="3186750"/>
                <a:ext cx="62475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2617" extrusionOk="0">
                    <a:moveTo>
                      <a:pt x="1915" y="1"/>
                    </a:moveTo>
                    <a:cubicBezTo>
                      <a:pt x="1915" y="1"/>
                      <a:pt x="1487" y="559"/>
                      <a:pt x="1012" y="1083"/>
                    </a:cubicBezTo>
                    <a:cubicBezTo>
                      <a:pt x="524" y="1606"/>
                      <a:pt x="1" y="2058"/>
                      <a:pt x="1" y="2058"/>
                    </a:cubicBezTo>
                    <a:lnTo>
                      <a:pt x="476" y="2617"/>
                    </a:lnTo>
                    <a:cubicBezTo>
                      <a:pt x="476" y="2617"/>
                      <a:pt x="1035" y="2117"/>
                      <a:pt x="1547" y="1570"/>
                    </a:cubicBezTo>
                    <a:cubicBezTo>
                      <a:pt x="2046" y="1023"/>
                      <a:pt x="2498" y="429"/>
                      <a:pt x="2498" y="429"/>
                    </a:cubicBez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7856400" y="3258400"/>
                <a:ext cx="719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046" extrusionOk="0">
                    <a:moveTo>
                      <a:pt x="2462" y="1"/>
                    </a:moveTo>
                    <a:cubicBezTo>
                      <a:pt x="2450" y="1"/>
                      <a:pt x="1868" y="417"/>
                      <a:pt x="1261" y="762"/>
                    </a:cubicBezTo>
                    <a:cubicBezTo>
                      <a:pt x="655" y="1095"/>
                      <a:pt x="0" y="1380"/>
                      <a:pt x="0" y="1380"/>
                    </a:cubicBezTo>
                    <a:lnTo>
                      <a:pt x="286" y="2046"/>
                    </a:lnTo>
                    <a:cubicBezTo>
                      <a:pt x="286" y="2046"/>
                      <a:pt x="964" y="1772"/>
                      <a:pt x="1618" y="1392"/>
                    </a:cubicBezTo>
                    <a:cubicBezTo>
                      <a:pt x="2272" y="1035"/>
                      <a:pt x="2878" y="595"/>
                      <a:pt x="2878" y="595"/>
                    </a:cubicBezTo>
                    <a:lnTo>
                      <a:pt x="24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4"/>
              <p:cNvSpPr/>
              <p:nvPr/>
            </p:nvSpPr>
            <p:spPr>
              <a:xfrm>
                <a:off x="7756500" y="3304475"/>
                <a:ext cx="74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274" extrusionOk="0">
                    <a:moveTo>
                      <a:pt x="2748" y="1"/>
                    </a:moveTo>
                    <a:cubicBezTo>
                      <a:pt x="2748" y="1"/>
                      <a:pt x="2082" y="203"/>
                      <a:pt x="1380" y="334"/>
                    </a:cubicBezTo>
                    <a:cubicBezTo>
                      <a:pt x="690" y="488"/>
                      <a:pt x="1" y="548"/>
                      <a:pt x="1" y="548"/>
                    </a:cubicBezTo>
                    <a:lnTo>
                      <a:pt x="60" y="1273"/>
                    </a:lnTo>
                    <a:cubicBezTo>
                      <a:pt x="60" y="1273"/>
                      <a:pt x="798" y="1214"/>
                      <a:pt x="1523" y="1071"/>
                    </a:cubicBezTo>
                    <a:cubicBezTo>
                      <a:pt x="2260" y="940"/>
                      <a:pt x="2974" y="702"/>
                      <a:pt x="2974" y="702"/>
                    </a:cubicBez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7649475" y="3319350"/>
                <a:ext cx="743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059" extrusionOk="0">
                    <a:moveTo>
                      <a:pt x="2974" y="0"/>
                    </a:moveTo>
                    <a:cubicBezTo>
                      <a:pt x="2974" y="0"/>
                      <a:pt x="2224" y="0"/>
                      <a:pt x="1487" y="84"/>
                    </a:cubicBezTo>
                    <a:cubicBezTo>
                      <a:pt x="1095" y="131"/>
                      <a:pt x="726" y="191"/>
                      <a:pt x="453" y="250"/>
                    </a:cubicBezTo>
                    <a:cubicBezTo>
                      <a:pt x="191" y="310"/>
                      <a:pt x="1" y="345"/>
                      <a:pt x="1" y="345"/>
                    </a:cubicBezTo>
                    <a:lnTo>
                      <a:pt x="155" y="1059"/>
                    </a:lnTo>
                    <a:cubicBezTo>
                      <a:pt x="155" y="1059"/>
                      <a:pt x="334" y="1011"/>
                      <a:pt x="595" y="964"/>
                    </a:cubicBezTo>
                    <a:cubicBezTo>
                      <a:pt x="845" y="916"/>
                      <a:pt x="1202" y="857"/>
                      <a:pt x="1558" y="821"/>
                    </a:cubicBezTo>
                    <a:cubicBezTo>
                      <a:pt x="2260" y="726"/>
                      <a:pt x="2974" y="726"/>
                      <a:pt x="2974" y="726"/>
                    </a:cubicBezTo>
                    <a:lnTo>
                      <a:pt x="29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>
                <a:off x="7548400" y="3337475"/>
                <a:ext cx="73150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56" extrusionOk="0">
                    <a:moveTo>
                      <a:pt x="2700" y="1"/>
                    </a:moveTo>
                    <a:cubicBezTo>
                      <a:pt x="2700" y="1"/>
                      <a:pt x="1986" y="239"/>
                      <a:pt x="1320" y="548"/>
                    </a:cubicBezTo>
                    <a:cubicBezTo>
                      <a:pt x="631" y="845"/>
                      <a:pt x="0" y="1238"/>
                      <a:pt x="0" y="1238"/>
                    </a:cubicBezTo>
                    <a:lnTo>
                      <a:pt x="369" y="1856"/>
                    </a:lnTo>
                    <a:cubicBezTo>
                      <a:pt x="369" y="1856"/>
                      <a:pt x="975" y="1487"/>
                      <a:pt x="1618" y="1202"/>
                    </a:cubicBezTo>
                    <a:cubicBezTo>
                      <a:pt x="2260" y="905"/>
                      <a:pt x="2926" y="691"/>
                      <a:pt x="2926" y="691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4"/>
              <p:cNvSpPr/>
              <p:nvPr/>
            </p:nvSpPr>
            <p:spPr>
              <a:xfrm>
                <a:off x="7464550" y="3387725"/>
                <a:ext cx="654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98" extrusionOk="0">
                    <a:moveTo>
                      <a:pt x="2189" y="1"/>
                    </a:moveTo>
                    <a:cubicBezTo>
                      <a:pt x="2189" y="1"/>
                      <a:pt x="1582" y="441"/>
                      <a:pt x="1047" y="952"/>
                    </a:cubicBezTo>
                    <a:cubicBezTo>
                      <a:pt x="500" y="1451"/>
                      <a:pt x="1" y="2022"/>
                      <a:pt x="1" y="2022"/>
                    </a:cubicBezTo>
                    <a:lnTo>
                      <a:pt x="560" y="2498"/>
                    </a:lnTo>
                    <a:cubicBezTo>
                      <a:pt x="560" y="2498"/>
                      <a:pt x="1012" y="1963"/>
                      <a:pt x="1535" y="1487"/>
                    </a:cubicBezTo>
                    <a:cubicBezTo>
                      <a:pt x="2058" y="999"/>
                      <a:pt x="2617" y="583"/>
                      <a:pt x="2617" y="583"/>
                    </a:cubicBezTo>
                    <a:lnTo>
                      <a:pt x="21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7406275" y="3465025"/>
                <a:ext cx="51475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867" extrusionOk="0">
                    <a:moveTo>
                      <a:pt x="1476" y="0"/>
                    </a:moveTo>
                    <a:cubicBezTo>
                      <a:pt x="1476" y="0"/>
                      <a:pt x="1047" y="607"/>
                      <a:pt x="667" y="1249"/>
                    </a:cubicBezTo>
                    <a:cubicBezTo>
                      <a:pt x="298" y="1879"/>
                      <a:pt x="1" y="2581"/>
                      <a:pt x="1" y="2581"/>
                    </a:cubicBezTo>
                    <a:lnTo>
                      <a:pt x="667" y="2866"/>
                    </a:lnTo>
                    <a:cubicBezTo>
                      <a:pt x="667" y="2866"/>
                      <a:pt x="952" y="2212"/>
                      <a:pt x="1297" y="1606"/>
                    </a:cubicBezTo>
                    <a:cubicBezTo>
                      <a:pt x="1642" y="999"/>
                      <a:pt x="2058" y="417"/>
                      <a:pt x="2058" y="417"/>
                    </a:cubicBezTo>
                    <a:lnTo>
                      <a:pt x="14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7379825" y="3562250"/>
                <a:ext cx="321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986" extrusionOk="0">
                    <a:moveTo>
                      <a:pt x="583" y="0"/>
                    </a:moveTo>
                    <a:cubicBezTo>
                      <a:pt x="583" y="0"/>
                      <a:pt x="345" y="714"/>
                      <a:pt x="215" y="1451"/>
                    </a:cubicBezTo>
                    <a:cubicBezTo>
                      <a:pt x="143" y="1820"/>
                      <a:pt x="84" y="2176"/>
                      <a:pt x="48" y="2450"/>
                    </a:cubicBezTo>
                    <a:cubicBezTo>
                      <a:pt x="24" y="2735"/>
                      <a:pt x="1" y="2914"/>
                      <a:pt x="1" y="2914"/>
                    </a:cubicBezTo>
                    <a:lnTo>
                      <a:pt x="726" y="2985"/>
                    </a:lnTo>
                    <a:cubicBezTo>
                      <a:pt x="702" y="2973"/>
                      <a:pt x="714" y="2795"/>
                      <a:pt x="762" y="2545"/>
                    </a:cubicBezTo>
                    <a:cubicBezTo>
                      <a:pt x="797" y="2283"/>
                      <a:pt x="857" y="1939"/>
                      <a:pt x="928" y="1594"/>
                    </a:cubicBezTo>
                    <a:cubicBezTo>
                      <a:pt x="1059" y="892"/>
                      <a:pt x="1285" y="226"/>
                      <a:pt x="1285" y="226"/>
                    </a:cubicBezTo>
                    <a:lnTo>
                      <a:pt x="5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7377750" y="3669275"/>
                <a:ext cx="258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74" extrusionOk="0">
                    <a:moveTo>
                      <a:pt x="0" y="0"/>
                    </a:moveTo>
                    <a:cubicBezTo>
                      <a:pt x="12" y="24"/>
                      <a:pt x="12" y="214"/>
                      <a:pt x="12" y="476"/>
                    </a:cubicBezTo>
                    <a:cubicBezTo>
                      <a:pt x="24" y="761"/>
                      <a:pt x="48" y="1130"/>
                      <a:pt x="84" y="1511"/>
                    </a:cubicBezTo>
                    <a:cubicBezTo>
                      <a:pt x="167" y="2248"/>
                      <a:pt x="321" y="2973"/>
                      <a:pt x="321" y="2973"/>
                    </a:cubicBezTo>
                    <a:lnTo>
                      <a:pt x="1035" y="2819"/>
                    </a:lnTo>
                    <a:cubicBezTo>
                      <a:pt x="1035" y="2819"/>
                      <a:pt x="880" y="2129"/>
                      <a:pt x="821" y="1415"/>
                    </a:cubicBezTo>
                    <a:cubicBezTo>
                      <a:pt x="773" y="1059"/>
                      <a:pt x="761" y="714"/>
                      <a:pt x="738" y="452"/>
                    </a:cubicBezTo>
                    <a:cubicBezTo>
                      <a:pt x="726" y="179"/>
                      <a:pt x="726" y="0"/>
                      <a:pt x="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7395575" y="3771550"/>
                <a:ext cx="46125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926" extrusionOk="0">
                    <a:moveTo>
                      <a:pt x="679" y="0"/>
                    </a:moveTo>
                    <a:lnTo>
                      <a:pt x="1" y="226"/>
                    </a:lnTo>
                    <a:lnTo>
                      <a:pt x="144" y="666"/>
                    </a:lnTo>
                    <a:cubicBezTo>
                      <a:pt x="239" y="916"/>
                      <a:pt x="381" y="1261"/>
                      <a:pt x="536" y="1606"/>
                    </a:cubicBezTo>
                    <a:cubicBezTo>
                      <a:pt x="833" y="2295"/>
                      <a:pt x="1214" y="2926"/>
                      <a:pt x="1214" y="2926"/>
                    </a:cubicBezTo>
                    <a:lnTo>
                      <a:pt x="1844" y="2557"/>
                    </a:lnTo>
                    <a:cubicBezTo>
                      <a:pt x="1844" y="2557"/>
                      <a:pt x="1487" y="1951"/>
                      <a:pt x="1190" y="1308"/>
                    </a:cubicBezTo>
                    <a:cubicBezTo>
                      <a:pt x="893" y="666"/>
                      <a:pt x="679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7444925" y="3863100"/>
                <a:ext cx="62175" cy="65750"/>
              </a:xfrm>
              <a:custGeom>
                <a:avLst/>
                <a:gdLst/>
                <a:ahLst/>
                <a:cxnLst/>
                <a:rect l="l" t="t" r="r" b="b"/>
                <a:pathLst>
                  <a:path w="2487" h="2630" extrusionOk="0">
                    <a:moveTo>
                      <a:pt x="584" y="1"/>
                    </a:moveTo>
                    <a:lnTo>
                      <a:pt x="1" y="429"/>
                    </a:lnTo>
                    <a:cubicBezTo>
                      <a:pt x="1" y="429"/>
                      <a:pt x="429" y="1036"/>
                      <a:pt x="940" y="1571"/>
                    </a:cubicBezTo>
                    <a:cubicBezTo>
                      <a:pt x="1440" y="2142"/>
                      <a:pt x="2011" y="2629"/>
                      <a:pt x="2011" y="2629"/>
                    </a:cubicBezTo>
                    <a:lnTo>
                      <a:pt x="2486" y="2082"/>
                    </a:lnTo>
                    <a:cubicBezTo>
                      <a:pt x="2486" y="2082"/>
                      <a:pt x="1951" y="1618"/>
                      <a:pt x="1476" y="1083"/>
                    </a:cubicBezTo>
                    <a:cubicBezTo>
                      <a:pt x="1000" y="560"/>
                      <a:pt x="584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7522225" y="3935350"/>
                <a:ext cx="722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082" extrusionOk="0">
                    <a:moveTo>
                      <a:pt x="429" y="1"/>
                    </a:moveTo>
                    <a:lnTo>
                      <a:pt x="1" y="595"/>
                    </a:lnTo>
                    <a:cubicBezTo>
                      <a:pt x="1" y="595"/>
                      <a:pt x="595" y="1047"/>
                      <a:pt x="1250" y="1404"/>
                    </a:cubicBezTo>
                    <a:cubicBezTo>
                      <a:pt x="1892" y="1785"/>
                      <a:pt x="2593" y="2082"/>
                      <a:pt x="2593" y="2082"/>
                    </a:cubicBezTo>
                    <a:lnTo>
                      <a:pt x="2891" y="1416"/>
                    </a:lnTo>
                    <a:cubicBezTo>
                      <a:pt x="2891" y="1416"/>
                      <a:pt x="2237" y="1130"/>
                      <a:pt x="1618" y="774"/>
                    </a:cubicBezTo>
                    <a:cubicBezTo>
                      <a:pt x="1012" y="441"/>
                      <a:pt x="42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4"/>
              <p:cNvSpPr/>
              <p:nvPr/>
            </p:nvSpPr>
            <p:spPr>
              <a:xfrm>
                <a:off x="7619150" y="3982625"/>
                <a:ext cx="7495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297" extrusionOk="0">
                    <a:moveTo>
                      <a:pt x="227" y="1"/>
                    </a:moveTo>
                    <a:lnTo>
                      <a:pt x="1" y="678"/>
                    </a:lnTo>
                    <a:cubicBezTo>
                      <a:pt x="1" y="678"/>
                      <a:pt x="714" y="916"/>
                      <a:pt x="1451" y="1071"/>
                    </a:cubicBezTo>
                    <a:cubicBezTo>
                      <a:pt x="2177" y="1225"/>
                      <a:pt x="2914" y="1297"/>
                      <a:pt x="2914" y="1297"/>
                    </a:cubicBezTo>
                    <a:lnTo>
                      <a:pt x="2997" y="571"/>
                    </a:lnTo>
                    <a:cubicBezTo>
                      <a:pt x="2997" y="571"/>
                      <a:pt x="2296" y="500"/>
                      <a:pt x="1594" y="357"/>
                    </a:cubicBezTo>
                    <a:cubicBezTo>
                      <a:pt x="893" y="227"/>
                      <a:pt x="227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4"/>
              <p:cNvSpPr/>
              <p:nvPr/>
            </p:nvSpPr>
            <p:spPr>
              <a:xfrm>
                <a:off x="7726775" y="3990950"/>
                <a:ext cx="737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024" extrusionOk="0">
                    <a:moveTo>
                      <a:pt x="2807" y="1"/>
                    </a:moveTo>
                    <a:cubicBezTo>
                      <a:pt x="2807" y="1"/>
                      <a:pt x="2117" y="143"/>
                      <a:pt x="1404" y="215"/>
                    </a:cubicBezTo>
                    <a:cubicBezTo>
                      <a:pt x="714" y="298"/>
                      <a:pt x="1" y="298"/>
                      <a:pt x="1" y="298"/>
                    </a:cubicBezTo>
                    <a:lnTo>
                      <a:pt x="1" y="1023"/>
                    </a:lnTo>
                    <a:cubicBezTo>
                      <a:pt x="1" y="1023"/>
                      <a:pt x="37" y="1024"/>
                      <a:pt x="102" y="1024"/>
                    </a:cubicBezTo>
                    <a:cubicBezTo>
                      <a:pt x="329" y="1024"/>
                      <a:pt x="904" y="1017"/>
                      <a:pt x="1487" y="952"/>
                    </a:cubicBezTo>
                    <a:cubicBezTo>
                      <a:pt x="2224" y="869"/>
                      <a:pt x="2950" y="714"/>
                      <a:pt x="2950" y="714"/>
                    </a:cubicBez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4"/>
              <p:cNvSpPr/>
              <p:nvPr/>
            </p:nvSpPr>
            <p:spPr>
              <a:xfrm>
                <a:off x="7828450" y="3953500"/>
                <a:ext cx="73750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832" extrusionOk="0">
                    <a:moveTo>
                      <a:pt x="2569" y="0"/>
                    </a:moveTo>
                    <a:cubicBezTo>
                      <a:pt x="2569" y="0"/>
                      <a:pt x="1963" y="369"/>
                      <a:pt x="1321" y="642"/>
                    </a:cubicBezTo>
                    <a:cubicBezTo>
                      <a:pt x="690" y="940"/>
                      <a:pt x="1" y="1154"/>
                      <a:pt x="1" y="1154"/>
                    </a:cubicBezTo>
                    <a:lnTo>
                      <a:pt x="227" y="1832"/>
                    </a:lnTo>
                    <a:cubicBezTo>
                      <a:pt x="227" y="1832"/>
                      <a:pt x="940" y="1606"/>
                      <a:pt x="1606" y="1296"/>
                    </a:cubicBezTo>
                    <a:cubicBezTo>
                      <a:pt x="2308" y="1023"/>
                      <a:pt x="2950" y="630"/>
                      <a:pt x="2950" y="630"/>
                    </a:cubicBez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>
                <a:off x="7920325" y="3888375"/>
                <a:ext cx="657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475" extrusionOk="0">
                    <a:moveTo>
                      <a:pt x="2093" y="1"/>
                    </a:moveTo>
                    <a:cubicBezTo>
                      <a:pt x="2093" y="1"/>
                      <a:pt x="1618" y="524"/>
                      <a:pt x="1094" y="988"/>
                    </a:cubicBezTo>
                    <a:cubicBezTo>
                      <a:pt x="571" y="1464"/>
                      <a:pt x="0" y="1880"/>
                      <a:pt x="0" y="1880"/>
                    </a:cubicBezTo>
                    <a:lnTo>
                      <a:pt x="428" y="2474"/>
                    </a:lnTo>
                    <a:cubicBezTo>
                      <a:pt x="428" y="2474"/>
                      <a:pt x="1035" y="2046"/>
                      <a:pt x="1582" y="1547"/>
                    </a:cubicBezTo>
                    <a:cubicBezTo>
                      <a:pt x="2141" y="1047"/>
                      <a:pt x="2628" y="488"/>
                      <a:pt x="2628" y="488"/>
                    </a:cubicBezTo>
                    <a:lnTo>
                      <a:pt x="20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7993450" y="3801875"/>
                <a:ext cx="51750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879" extrusionOk="0">
                    <a:moveTo>
                      <a:pt x="1404" y="0"/>
                    </a:moveTo>
                    <a:cubicBezTo>
                      <a:pt x="1404" y="0"/>
                      <a:pt x="1404" y="0"/>
                      <a:pt x="1404" y="0"/>
                    </a:cubicBezTo>
                    <a:lnTo>
                      <a:pt x="1404" y="0"/>
                    </a:lnTo>
                    <a:lnTo>
                      <a:pt x="1404" y="0"/>
                    </a:lnTo>
                    <a:cubicBezTo>
                      <a:pt x="1404" y="0"/>
                      <a:pt x="1404" y="0"/>
                      <a:pt x="1404" y="0"/>
                    </a:cubicBezTo>
                    <a:close/>
                    <a:moveTo>
                      <a:pt x="1404" y="0"/>
                    </a:moveTo>
                    <a:cubicBezTo>
                      <a:pt x="1403" y="17"/>
                      <a:pt x="1123" y="656"/>
                      <a:pt x="774" y="1261"/>
                    </a:cubicBezTo>
                    <a:cubicBezTo>
                      <a:pt x="417" y="1867"/>
                      <a:pt x="1" y="2426"/>
                      <a:pt x="1" y="2450"/>
                    </a:cubicBezTo>
                    <a:lnTo>
                      <a:pt x="583" y="2878"/>
                    </a:lnTo>
                    <a:cubicBezTo>
                      <a:pt x="583" y="2878"/>
                      <a:pt x="1023" y="2283"/>
                      <a:pt x="1404" y="1629"/>
                    </a:cubicBezTo>
                    <a:cubicBezTo>
                      <a:pt x="1773" y="987"/>
                      <a:pt x="2070" y="297"/>
                      <a:pt x="2070" y="297"/>
                    </a:cubicBezTo>
                    <a:lnTo>
                      <a:pt x="14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8040425" y="3701975"/>
                <a:ext cx="3272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998" extrusionOk="0">
                    <a:moveTo>
                      <a:pt x="571" y="0"/>
                    </a:moveTo>
                    <a:lnTo>
                      <a:pt x="572" y="0"/>
                    </a:lnTo>
                    <a:lnTo>
                      <a:pt x="572" y="0"/>
                    </a:lnTo>
                    <a:cubicBezTo>
                      <a:pt x="572" y="0"/>
                      <a:pt x="572" y="0"/>
                      <a:pt x="571" y="0"/>
                    </a:cubicBezTo>
                    <a:close/>
                    <a:moveTo>
                      <a:pt x="572" y="0"/>
                    </a:moveTo>
                    <a:cubicBezTo>
                      <a:pt x="595" y="5"/>
                      <a:pt x="512" y="716"/>
                      <a:pt x="369" y="1404"/>
                    </a:cubicBezTo>
                    <a:cubicBezTo>
                      <a:pt x="215" y="2105"/>
                      <a:pt x="1" y="2771"/>
                      <a:pt x="1" y="2771"/>
                    </a:cubicBezTo>
                    <a:lnTo>
                      <a:pt x="678" y="2997"/>
                    </a:lnTo>
                    <a:cubicBezTo>
                      <a:pt x="678" y="2997"/>
                      <a:pt x="916" y="2284"/>
                      <a:pt x="1071" y="1546"/>
                    </a:cubicBezTo>
                    <a:cubicBezTo>
                      <a:pt x="1225" y="821"/>
                      <a:pt x="1309" y="72"/>
                      <a:pt x="1309" y="72"/>
                    </a:cubicBez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8057375" y="3595550"/>
                <a:ext cx="2530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2950" extrusionOk="0">
                    <a:moveTo>
                      <a:pt x="298" y="0"/>
                    </a:moveTo>
                    <a:cubicBezTo>
                      <a:pt x="286" y="0"/>
                      <a:pt x="119" y="726"/>
                      <a:pt x="60" y="1463"/>
                    </a:cubicBezTo>
                    <a:cubicBezTo>
                      <a:pt x="12" y="1843"/>
                      <a:pt x="0" y="2212"/>
                      <a:pt x="0" y="2497"/>
                    </a:cubicBezTo>
                    <a:lnTo>
                      <a:pt x="0" y="2830"/>
                    </a:lnTo>
                    <a:lnTo>
                      <a:pt x="0" y="2949"/>
                    </a:lnTo>
                    <a:lnTo>
                      <a:pt x="726" y="2949"/>
                    </a:lnTo>
                    <a:lnTo>
                      <a:pt x="726" y="2830"/>
                    </a:lnTo>
                    <a:lnTo>
                      <a:pt x="726" y="2509"/>
                    </a:lnTo>
                    <a:cubicBezTo>
                      <a:pt x="726" y="2236"/>
                      <a:pt x="762" y="1879"/>
                      <a:pt x="785" y="1546"/>
                    </a:cubicBezTo>
                    <a:cubicBezTo>
                      <a:pt x="869" y="844"/>
                      <a:pt x="1011" y="143"/>
                      <a:pt x="1011" y="143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8073425" y="3493875"/>
                <a:ext cx="4552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950" extrusionOk="0">
                    <a:moveTo>
                      <a:pt x="1202" y="0"/>
                    </a:moveTo>
                    <a:cubicBezTo>
                      <a:pt x="1202" y="0"/>
                      <a:pt x="833" y="642"/>
                      <a:pt x="536" y="1320"/>
                    </a:cubicBezTo>
                    <a:cubicBezTo>
                      <a:pt x="215" y="2010"/>
                      <a:pt x="1" y="2723"/>
                      <a:pt x="1" y="2723"/>
                    </a:cubicBezTo>
                    <a:lnTo>
                      <a:pt x="690" y="2949"/>
                    </a:lnTo>
                    <a:cubicBezTo>
                      <a:pt x="702" y="2949"/>
                      <a:pt x="904" y="2260"/>
                      <a:pt x="1190" y="1617"/>
                    </a:cubicBezTo>
                    <a:cubicBezTo>
                      <a:pt x="1475" y="963"/>
                      <a:pt x="1820" y="357"/>
                      <a:pt x="1820" y="357"/>
                    </a:cubicBez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8122175" y="3409725"/>
                <a:ext cx="618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41" extrusionOk="0">
                    <a:moveTo>
                      <a:pt x="1987" y="1"/>
                    </a:moveTo>
                    <a:cubicBezTo>
                      <a:pt x="1987" y="1"/>
                      <a:pt x="1440" y="488"/>
                      <a:pt x="928" y="1047"/>
                    </a:cubicBezTo>
                    <a:cubicBezTo>
                      <a:pt x="429" y="1606"/>
                      <a:pt x="1" y="2212"/>
                      <a:pt x="1" y="2212"/>
                    </a:cubicBezTo>
                    <a:lnTo>
                      <a:pt x="596" y="2641"/>
                    </a:lnTo>
                    <a:cubicBezTo>
                      <a:pt x="596" y="2641"/>
                      <a:pt x="1012" y="2058"/>
                      <a:pt x="1464" y="1547"/>
                    </a:cubicBezTo>
                    <a:cubicBezTo>
                      <a:pt x="1939" y="988"/>
                      <a:pt x="2474" y="536"/>
                      <a:pt x="2474" y="536"/>
                    </a:cubicBezTo>
                    <a:lnTo>
                      <a:pt x="1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>
                <a:off x="8198600" y="3349675"/>
                <a:ext cx="716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082" extrusionOk="0">
                    <a:moveTo>
                      <a:pt x="2569" y="0"/>
                    </a:moveTo>
                    <a:cubicBezTo>
                      <a:pt x="2569" y="0"/>
                      <a:pt x="1891" y="298"/>
                      <a:pt x="1249" y="690"/>
                    </a:cubicBezTo>
                    <a:cubicBezTo>
                      <a:pt x="607" y="1059"/>
                      <a:pt x="0" y="1511"/>
                      <a:pt x="0" y="1511"/>
                    </a:cubicBezTo>
                    <a:lnTo>
                      <a:pt x="428" y="2081"/>
                    </a:lnTo>
                    <a:cubicBezTo>
                      <a:pt x="428" y="2081"/>
                      <a:pt x="999" y="1665"/>
                      <a:pt x="1617" y="1308"/>
                    </a:cubicBezTo>
                    <a:cubicBezTo>
                      <a:pt x="2236" y="952"/>
                      <a:pt x="2866" y="678"/>
                      <a:pt x="2866" y="678"/>
                    </a:cubicBez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4"/>
              <p:cNvSpPr/>
              <p:nvPr/>
            </p:nvSpPr>
            <p:spPr>
              <a:xfrm>
                <a:off x="8295225" y="3321125"/>
                <a:ext cx="7462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321" extrusionOk="0">
                    <a:moveTo>
                      <a:pt x="2914" y="1"/>
                    </a:moveTo>
                    <a:cubicBezTo>
                      <a:pt x="2914" y="1"/>
                      <a:pt x="2176" y="72"/>
                      <a:pt x="1439" y="239"/>
                    </a:cubicBezTo>
                    <a:cubicBezTo>
                      <a:pt x="714" y="393"/>
                      <a:pt x="0" y="643"/>
                      <a:pt x="0" y="643"/>
                    </a:cubicBezTo>
                    <a:lnTo>
                      <a:pt x="226" y="1321"/>
                    </a:lnTo>
                    <a:cubicBezTo>
                      <a:pt x="226" y="1321"/>
                      <a:pt x="892" y="1107"/>
                      <a:pt x="1594" y="952"/>
                    </a:cubicBezTo>
                    <a:cubicBezTo>
                      <a:pt x="2271" y="809"/>
                      <a:pt x="2985" y="726"/>
                      <a:pt x="2985" y="726"/>
                    </a:cubicBezTo>
                    <a:lnTo>
                      <a:pt x="2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4"/>
              <p:cNvSpPr/>
              <p:nvPr/>
            </p:nvSpPr>
            <p:spPr>
              <a:xfrm>
                <a:off x="8402550" y="3319350"/>
                <a:ext cx="7405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000" extrusionOk="0">
                    <a:moveTo>
                      <a:pt x="0" y="0"/>
                    </a:moveTo>
                    <a:lnTo>
                      <a:pt x="0" y="726"/>
                    </a:lnTo>
                    <a:lnTo>
                      <a:pt x="452" y="726"/>
                    </a:lnTo>
                    <a:cubicBezTo>
                      <a:pt x="714" y="726"/>
                      <a:pt x="1070" y="761"/>
                      <a:pt x="1415" y="785"/>
                    </a:cubicBezTo>
                    <a:cubicBezTo>
                      <a:pt x="2117" y="845"/>
                      <a:pt x="2818" y="999"/>
                      <a:pt x="2818" y="999"/>
                    </a:cubicBezTo>
                    <a:lnTo>
                      <a:pt x="2961" y="286"/>
                    </a:lnTo>
                    <a:cubicBezTo>
                      <a:pt x="2961" y="286"/>
                      <a:pt x="2236" y="131"/>
                      <a:pt x="1487" y="60"/>
                    </a:cubicBezTo>
                    <a:cubicBezTo>
                      <a:pt x="1118" y="24"/>
                      <a:pt x="749" y="0"/>
                      <a:pt x="4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8504525" y="3335700"/>
                <a:ext cx="7345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1809" extrusionOk="0">
                    <a:moveTo>
                      <a:pt x="214" y="0"/>
                    </a:moveTo>
                    <a:lnTo>
                      <a:pt x="0" y="702"/>
                    </a:lnTo>
                    <a:cubicBezTo>
                      <a:pt x="0" y="702"/>
                      <a:pt x="155" y="738"/>
                      <a:pt x="416" y="833"/>
                    </a:cubicBezTo>
                    <a:cubicBezTo>
                      <a:pt x="666" y="916"/>
                      <a:pt x="987" y="1035"/>
                      <a:pt x="1320" y="1190"/>
                    </a:cubicBezTo>
                    <a:cubicBezTo>
                      <a:pt x="1653" y="1320"/>
                      <a:pt x="1974" y="1475"/>
                      <a:pt x="2200" y="1606"/>
                    </a:cubicBezTo>
                    <a:cubicBezTo>
                      <a:pt x="2438" y="1725"/>
                      <a:pt x="2581" y="1808"/>
                      <a:pt x="2581" y="1808"/>
                    </a:cubicBezTo>
                    <a:lnTo>
                      <a:pt x="2937" y="1190"/>
                    </a:lnTo>
                    <a:cubicBezTo>
                      <a:pt x="2937" y="1190"/>
                      <a:pt x="2783" y="1095"/>
                      <a:pt x="2533" y="964"/>
                    </a:cubicBezTo>
                    <a:cubicBezTo>
                      <a:pt x="2283" y="833"/>
                      <a:pt x="1962" y="666"/>
                      <a:pt x="1617" y="512"/>
                    </a:cubicBezTo>
                    <a:cubicBezTo>
                      <a:pt x="1272" y="369"/>
                      <a:pt x="928" y="238"/>
                      <a:pt x="666" y="143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4"/>
              <p:cNvSpPr/>
              <p:nvPr/>
            </p:nvSpPr>
            <p:spPr>
              <a:xfrm>
                <a:off x="8597275" y="3383850"/>
                <a:ext cx="663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75" extrusionOk="0">
                    <a:moveTo>
                      <a:pt x="417" y="1"/>
                    </a:moveTo>
                    <a:lnTo>
                      <a:pt x="0" y="596"/>
                    </a:lnTo>
                    <a:cubicBezTo>
                      <a:pt x="0" y="596"/>
                      <a:pt x="583" y="1000"/>
                      <a:pt x="1106" y="1476"/>
                    </a:cubicBezTo>
                    <a:cubicBezTo>
                      <a:pt x="1641" y="1939"/>
                      <a:pt x="2117" y="2475"/>
                      <a:pt x="2117" y="2475"/>
                    </a:cubicBezTo>
                    <a:lnTo>
                      <a:pt x="2652" y="1987"/>
                    </a:lnTo>
                    <a:cubicBezTo>
                      <a:pt x="2640" y="1963"/>
                      <a:pt x="2129" y="1416"/>
                      <a:pt x="1582" y="929"/>
                    </a:cubicBezTo>
                    <a:cubicBezTo>
                      <a:pt x="1035" y="441"/>
                      <a:pt x="417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4"/>
              <p:cNvSpPr/>
              <p:nvPr/>
            </p:nvSpPr>
            <p:spPr>
              <a:xfrm>
                <a:off x="8671000" y="3460275"/>
                <a:ext cx="5235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855" extrusionOk="0">
                    <a:moveTo>
                      <a:pt x="583" y="0"/>
                    </a:moveTo>
                    <a:lnTo>
                      <a:pt x="1" y="428"/>
                    </a:lnTo>
                    <a:cubicBezTo>
                      <a:pt x="1" y="428"/>
                      <a:pt x="429" y="987"/>
                      <a:pt x="785" y="1606"/>
                    </a:cubicBezTo>
                    <a:cubicBezTo>
                      <a:pt x="1142" y="2212"/>
                      <a:pt x="1440" y="2854"/>
                      <a:pt x="1440" y="2854"/>
                    </a:cubicBezTo>
                    <a:lnTo>
                      <a:pt x="2094" y="2557"/>
                    </a:lnTo>
                    <a:cubicBezTo>
                      <a:pt x="2082" y="2557"/>
                      <a:pt x="1784" y="1867"/>
                      <a:pt x="1392" y="1225"/>
                    </a:cubicBezTo>
                    <a:cubicBezTo>
                      <a:pt x="1023" y="595"/>
                      <a:pt x="583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4"/>
              <p:cNvSpPr/>
              <p:nvPr/>
            </p:nvSpPr>
            <p:spPr>
              <a:xfrm>
                <a:off x="8718575" y="3556300"/>
                <a:ext cx="333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2986" extrusionOk="0">
                    <a:moveTo>
                      <a:pt x="678" y="0"/>
                    </a:moveTo>
                    <a:lnTo>
                      <a:pt x="0" y="238"/>
                    </a:lnTo>
                    <a:cubicBezTo>
                      <a:pt x="0" y="238"/>
                      <a:pt x="214" y="904"/>
                      <a:pt x="369" y="1594"/>
                    </a:cubicBezTo>
                    <a:cubicBezTo>
                      <a:pt x="535" y="2272"/>
                      <a:pt x="607" y="2985"/>
                      <a:pt x="607" y="2985"/>
                    </a:cubicBezTo>
                    <a:lnTo>
                      <a:pt x="1332" y="2914"/>
                    </a:lnTo>
                    <a:cubicBezTo>
                      <a:pt x="1332" y="2902"/>
                      <a:pt x="1261" y="2165"/>
                      <a:pt x="1082" y="1427"/>
                    </a:cubicBezTo>
                    <a:cubicBezTo>
                      <a:pt x="916" y="702"/>
                      <a:pt x="678" y="0"/>
                      <a:pt x="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>
                <a:off x="8736100" y="3663325"/>
                <a:ext cx="181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915" extrusionOk="0">
                    <a:moveTo>
                      <a:pt x="726" y="0"/>
                    </a:moveTo>
                    <a:lnTo>
                      <a:pt x="1" y="24"/>
                    </a:lnTo>
                    <a:lnTo>
                      <a:pt x="1" y="2914"/>
                    </a:lnTo>
                    <a:lnTo>
                      <a:pt x="726" y="2914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8735825" y="3770050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8735825" y="3876200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>
                <a:off x="8735825" y="3982625"/>
                <a:ext cx="18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3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4"/>
              <p:cNvSpPr/>
              <p:nvPr/>
            </p:nvSpPr>
            <p:spPr>
              <a:xfrm>
                <a:off x="8735825" y="4089050"/>
                <a:ext cx="18450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891" extrusionOk="0">
                    <a:moveTo>
                      <a:pt x="0" y="1"/>
                    </a:moveTo>
                    <a:lnTo>
                      <a:pt x="0" y="2891"/>
                    </a:lnTo>
                    <a:lnTo>
                      <a:pt x="737" y="2891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4"/>
              <p:cNvSpPr/>
              <p:nvPr/>
            </p:nvSpPr>
            <p:spPr>
              <a:xfrm>
                <a:off x="8735825" y="4195500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4"/>
              <p:cNvSpPr/>
              <p:nvPr/>
            </p:nvSpPr>
            <p:spPr>
              <a:xfrm>
                <a:off x="8735825" y="4301925"/>
                <a:ext cx="18450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891" extrusionOk="0">
                    <a:moveTo>
                      <a:pt x="0" y="1"/>
                    </a:moveTo>
                    <a:lnTo>
                      <a:pt x="0" y="2890"/>
                    </a:lnTo>
                    <a:lnTo>
                      <a:pt x="737" y="2890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>
                <a:off x="8735825" y="4408075"/>
                <a:ext cx="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902" extrusionOk="0">
                    <a:moveTo>
                      <a:pt x="0" y="0"/>
                    </a:moveTo>
                    <a:lnTo>
                      <a:pt x="0" y="2902"/>
                    </a:lnTo>
                    <a:lnTo>
                      <a:pt x="737" y="2902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6" name="image50.png">
            <a:extLst>
              <a:ext uri="{FF2B5EF4-FFF2-40B4-BE49-F238E27FC236}">
                <a16:creationId xmlns:a16="http://schemas.microsoft.com/office/drawing/2014/main" id="{82493FD7-6405-465A-8DFF-7F768FD71EC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761" y="791778"/>
            <a:ext cx="3292842" cy="3773650"/>
          </a:xfrm>
          <a:prstGeom prst="rect">
            <a:avLst/>
          </a:prstGeom>
        </p:spPr>
      </p:pic>
      <p:sp>
        <p:nvSpPr>
          <p:cNvPr id="97" name="Google Shape;464;p32">
            <a:extLst>
              <a:ext uri="{FF2B5EF4-FFF2-40B4-BE49-F238E27FC236}">
                <a16:creationId xmlns:a16="http://schemas.microsoft.com/office/drawing/2014/main" id="{91448646-2551-41EE-A606-8F03F58EC5B1}"/>
              </a:ext>
            </a:extLst>
          </p:cNvPr>
          <p:cNvSpPr txBox="1">
            <a:spLocks/>
          </p:cNvSpPr>
          <p:nvPr/>
        </p:nvSpPr>
        <p:spPr>
          <a:xfrm>
            <a:off x="3728039" y="441818"/>
            <a:ext cx="5073602" cy="390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●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○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■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●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○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■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●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○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Medium"/>
              <a:buChar char="■"/>
              <a:defRPr sz="1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 pentru selecția adresei MAC și channel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 pentru activarea sau dezactivarea Bluetooth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Butoane pentru conectare,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deconectare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decodificare și legendă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Textboxuri pentru introducerea numărului de trimiteri și delay-ul dintre trimiteri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Textboxuri pentru trimitere și afișare de răspunsuri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52400" indent="0">
              <a:spcBef>
                <a:spcPts val="1000"/>
              </a:spcBef>
              <a:buNone/>
            </a:pPr>
            <a:endParaRPr lang="en-US" dirty="0"/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5" name="Google Shape;470;p33">
            <a:extLst>
              <a:ext uri="{FF2B5EF4-FFF2-40B4-BE49-F238E27FC236}">
                <a16:creationId xmlns:a16="http://schemas.microsoft.com/office/drawing/2014/main" id="{0F217B61-C830-4227-9F08-82B56A314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52" y="409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5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Interfața grafică</a:t>
            </a:r>
            <a:endParaRPr sz="35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FD1B-25A8-4561-B743-E644B0E2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578" y="0"/>
            <a:ext cx="8110344" cy="5840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deconectare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93A4C-D6B2-4E39-9ED6-8078D1DF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7" y="584035"/>
            <a:ext cx="3714281" cy="14557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C0CD3-587C-4BDF-9668-B18E241C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93" y="2571750"/>
            <a:ext cx="7434413" cy="21285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AF1B5E-C3E0-4605-A541-7C1E785CE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728" y="580296"/>
            <a:ext cx="3933612" cy="717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E54882-1FF1-4A8B-B5E0-89F8A36B8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825" y="1267971"/>
            <a:ext cx="1637515" cy="768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8B80D3-3BE1-4A45-8D48-1836B7F2A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728" y="1272885"/>
            <a:ext cx="2296097" cy="76319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4D01240-2876-47C4-9407-16F2C116BA1C}"/>
              </a:ext>
            </a:extLst>
          </p:cNvPr>
          <p:cNvSpPr txBox="1">
            <a:spLocks/>
          </p:cNvSpPr>
          <p:nvPr/>
        </p:nvSpPr>
        <p:spPr>
          <a:xfrm>
            <a:off x="2397439" y="2043554"/>
            <a:ext cx="8110344" cy="58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nit"/>
              <a:buNone/>
              <a:defRPr sz="3500" b="1" i="0" u="none" strike="noStrike" cap="none">
                <a:solidFill>
                  <a:schemeClr val="accent3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83664"/>
      </p:ext>
    </p:extLst>
  </p:cSld>
  <p:clrMapOvr>
    <a:masterClrMapping/>
  </p:clrMapOvr>
</p:sld>
</file>

<file path=ppt/theme/theme1.xml><?xml version="1.0" encoding="utf-8"?>
<a:theme xmlns:a="http://schemas.openxmlformats.org/drawingml/2006/main" name=" Road Maintenance and Rehabilitation Project Proposal by Slidesgo">
  <a:themeElements>
    <a:clrScheme name="Simple Light">
      <a:dk1>
        <a:srgbClr val="232323"/>
      </a:dk1>
      <a:lt1>
        <a:srgbClr val="EFEFEF"/>
      </a:lt1>
      <a:dk2>
        <a:srgbClr val="000000"/>
      </a:dk2>
      <a:lt2>
        <a:srgbClr val="A8A8A8"/>
      </a:lt2>
      <a:accent1>
        <a:srgbClr val="FFFFFF"/>
      </a:accent1>
      <a:accent2>
        <a:srgbClr val="FFB83C"/>
      </a:accent2>
      <a:accent3>
        <a:srgbClr val="B06026"/>
      </a:accent3>
      <a:accent4>
        <a:srgbClr val="944642"/>
      </a:accent4>
      <a:accent5>
        <a:srgbClr val="FFFFFF"/>
      </a:accent5>
      <a:accent6>
        <a:srgbClr val="FFFFFF"/>
      </a:accent6>
      <a:hlink>
        <a:srgbClr val="2323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793</Words>
  <Application>Microsoft Office PowerPoint</Application>
  <PresentationFormat>On-screen Show (16:9)</PresentationFormat>
  <Paragraphs>101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Manrope Medium</vt:lpstr>
      <vt:lpstr>Kanit Medium</vt:lpstr>
      <vt:lpstr>Open Sans Light</vt:lpstr>
      <vt:lpstr>Anaheim</vt:lpstr>
      <vt:lpstr>Kanit</vt:lpstr>
      <vt:lpstr>Nunito Light</vt:lpstr>
      <vt:lpstr>Arial</vt:lpstr>
      <vt:lpstr>Manrope ExtraBold</vt:lpstr>
      <vt:lpstr>Bebas Neue</vt:lpstr>
      <vt:lpstr>Times New Roman</vt:lpstr>
      <vt:lpstr>Wingdings</vt:lpstr>
      <vt:lpstr>Raleway</vt:lpstr>
      <vt:lpstr> Road Maintenance and Rehabilitation Project Proposal by Slidesgo</vt:lpstr>
      <vt:lpstr>Diagnosticarea unui autovehicul prin intermediul protocoalelor de comunicație OBD</vt:lpstr>
      <vt:lpstr>Sisteme de siguranță</vt:lpstr>
      <vt:lpstr>Structură de comunicații CAN</vt:lpstr>
      <vt:lpstr>Realizarea schimbului de mesaje</vt:lpstr>
      <vt:lpstr>Structura OBD2</vt:lpstr>
      <vt:lpstr>Comenzi de tip AT (Attention)</vt:lpstr>
      <vt:lpstr>Comenzi OBD2</vt:lpstr>
      <vt:lpstr>Interfața grafică</vt:lpstr>
      <vt:lpstr>Buton conectare si deconectare</vt:lpstr>
      <vt:lpstr>Buton trimite</vt:lpstr>
      <vt:lpstr>Interfața grafică</vt:lpstr>
      <vt:lpstr>Interfața grafică</vt:lpstr>
      <vt:lpstr>Analiza SWOT</vt:lpstr>
      <vt:lpstr>Analiza SWOT</vt:lpstr>
      <vt:lpstr>Analiza SWOT</vt:lpstr>
      <vt:lpstr>Analiza SWOT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Diagnosticarea unui autovehicul prin intermediul protocoalelor OBD</dc:title>
  <dc:creator>liviu</dc:creator>
  <cp:lastModifiedBy>Liviu Ratoi</cp:lastModifiedBy>
  <cp:revision>58</cp:revision>
  <dcterms:modified xsi:type="dcterms:W3CDTF">2023-07-10T18:16:35Z</dcterms:modified>
</cp:coreProperties>
</file>