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315" r:id="rId6"/>
    <p:sldId id="313" r:id="rId7"/>
    <p:sldId id="265" r:id="rId8"/>
    <p:sldId id="316" r:id="rId9"/>
    <p:sldId id="317" r:id="rId10"/>
    <p:sldId id="318" r:id="rId11"/>
    <p:sldId id="322" r:id="rId12"/>
    <p:sldId id="319" r:id="rId13"/>
    <p:sldId id="323" r:id="rId14"/>
    <p:sldId id="320" r:id="rId15"/>
    <p:sldId id="324" r:id="rId16"/>
    <p:sldId id="321" r:id="rId17"/>
    <p:sldId id="326" r:id="rId18"/>
    <p:sldId id="32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81ADB5"/>
    <a:srgbClr val="DC5D2A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https://docs.microsoft.com/en-us/azure/hdinsight/hadoop/apache-hadoop-dotnet-avro-serialization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ravell/protobuf-ne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adoop/apache-hadoop-dotnet-avro-seri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851" y="1076326"/>
            <a:ext cx="7192054" cy="1732870"/>
          </a:xfrm>
        </p:spPr>
        <p:txBody>
          <a:bodyPr/>
          <a:lstStyle/>
          <a:p>
            <a:r>
              <a:rPr lang="en-US" dirty="0" smtClean="0"/>
              <a:t>Protocol buffers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357" y="3655109"/>
            <a:ext cx="5817799" cy="1655762"/>
          </a:xfrm>
        </p:spPr>
        <p:txBody>
          <a:bodyPr/>
          <a:lstStyle/>
          <a:p>
            <a:r>
              <a:rPr lang="en-US" dirty="0" smtClean="0"/>
              <a:t>Liviu </a:t>
            </a:r>
            <a:r>
              <a:rPr lang="en-US" dirty="0" err="1" smtClean="0"/>
              <a:t>Şoşu</a:t>
            </a:r>
            <a:endParaRPr lang="en-US" dirty="0" smtClean="0"/>
          </a:p>
          <a:p>
            <a:r>
              <a:rPr lang="en-US" smtClean="0"/>
              <a:t>4 Dec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Protocol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Google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Compatible just with: C++, C#, Dart, Go, Java,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 wrapper for it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github.com/mgravell/protobuf-net</a:t>
            </a:r>
            <a:endParaRPr lang="en-US" dirty="0"/>
          </a:p>
          <a:p>
            <a:r>
              <a:rPr lang="en-US" sz="2800" dirty="0"/>
              <a:t>Personal </a:t>
            </a:r>
            <a:r>
              <a:rPr lang="en-US" sz="2800" dirty="0" smtClean="0"/>
              <a:t>thoughts: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ompatible </a:t>
            </a:r>
            <a:r>
              <a:rPr lang="en-US" dirty="0"/>
              <a:t>for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difficult to find the 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set up in the classic way</a:t>
            </a:r>
          </a:p>
        </p:txBody>
      </p:sp>
    </p:spTree>
    <p:extLst>
      <p:ext uri="{BB962C8B-B14F-4D97-AF65-F5344CB8AC3E}">
        <p14:creationId xmlns:p14="http://schemas.microsoft.com/office/powerpoint/2010/main" val="301282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r>
              <a:rPr lang="en-US" sz="6600" b="0" dirty="0"/>
              <a:t>Demo –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2478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Comparison with JSON </a:t>
            </a:r>
            <a:r>
              <a:rPr lang="en-US" sz="4400" b="0" dirty="0" err="1"/>
              <a:t>Serializer</a:t>
            </a:r>
            <a:endParaRPr lang="en-US" sz="4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4-5 times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Updating the model is a cumbersome process</a:t>
            </a:r>
          </a:p>
          <a:p>
            <a:r>
              <a:rPr lang="en-US" sz="2800" dirty="0" smtClean="0"/>
              <a:t>Protocol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~2 times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wrapper made updating the model a straightforward process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Unsuccessful setup, no input for the moment</a:t>
            </a:r>
          </a:p>
        </p:txBody>
      </p:sp>
    </p:spTree>
    <p:extLst>
      <p:ext uri="{BB962C8B-B14F-4D97-AF65-F5344CB8AC3E}">
        <p14:creationId xmlns:p14="http://schemas.microsoft.com/office/powerpoint/2010/main" val="22904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comparison!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327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Pros: Unlike Thrift and Protocol Buffers is supports </a:t>
            </a:r>
            <a:r>
              <a:rPr lang="en-US" sz="2800" u="sng" dirty="0" smtClean="0"/>
              <a:t>generic</a:t>
            </a:r>
            <a:r>
              <a:rPr lang="en-US" sz="2800" dirty="0" smtClean="0"/>
              <a:t> serialization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Cons: </a:t>
            </a:r>
            <a:r>
              <a:rPr lang="en-US" sz="2800" dirty="0" smtClean="0">
                <a:hlinkClick r:id="rId3"/>
              </a:rPr>
              <a:t>Officially</a:t>
            </a:r>
            <a:r>
              <a:rPr lang="en-US" sz="2800" dirty="0" smtClean="0"/>
              <a:t> no longer supported by Microsoft.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2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YOUR CONTRIBUTION IS WELLCOMED!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Set up the Avro library</a:t>
            </a:r>
          </a:p>
          <a:p>
            <a:r>
              <a:rPr lang="en-US" sz="2800" dirty="0" smtClean="0"/>
              <a:t>Set up Google Protocol Buffers for classic serialization</a:t>
            </a:r>
          </a:p>
          <a:p>
            <a:r>
              <a:rPr lang="en-US" sz="2800" dirty="0" smtClean="0"/>
              <a:t>Enable a bench mark feature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7634" y="2023966"/>
            <a:ext cx="3394807" cy="21035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AA0B19"/>
                </a:solidFill>
              </a:rPr>
              <a:t>Thank you !</a:t>
            </a:r>
            <a:r>
              <a:rPr lang="en-US" sz="4000" dirty="0">
                <a:solidFill>
                  <a:srgbClr val="AA0B19"/>
                </a:solidFill>
              </a:rPr>
              <a:t/>
            </a:r>
            <a:br>
              <a:rPr lang="en-US" sz="4000" dirty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/>
            </a:r>
            <a:br>
              <a:rPr lang="en-US" sz="4000" dirty="0" smtClean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>Questions ?</a:t>
            </a:r>
            <a:endParaRPr lang="en-US" sz="4000" dirty="0">
              <a:solidFill>
                <a:srgbClr val="AA0B1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527" y="3626534"/>
            <a:ext cx="5270829" cy="165576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Beta version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Demo heavily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11" y="326532"/>
            <a:ext cx="9350076" cy="1809918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Problem: You </a:t>
            </a:r>
            <a:r>
              <a:rPr lang="en-US" sz="6000" dirty="0" err="1" smtClean="0"/>
              <a:t>serializer</a:t>
            </a:r>
            <a:r>
              <a:rPr lang="en-US" sz="6000" dirty="0" smtClean="0"/>
              <a:t> is running slow.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6511" y="2887032"/>
            <a:ext cx="10965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A4E52"/>
                </a:solidFill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Double-check if your </a:t>
            </a:r>
            <a:r>
              <a:rPr lang="en-US" sz="2800" dirty="0" err="1" smtClean="0">
                <a:solidFill>
                  <a:srgbClr val="4A4E52"/>
                </a:solidFill>
              </a:rPr>
              <a:t>serializer</a:t>
            </a:r>
            <a:r>
              <a:rPr lang="en-US" sz="2800" dirty="0" smtClean="0">
                <a:solidFill>
                  <a:srgbClr val="4A4E52"/>
                </a:solidFill>
              </a:rPr>
              <a:t> is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If you are sure about 1., you may consider using a protocol buffer</a:t>
            </a:r>
            <a:endParaRPr lang="en-US" sz="28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8" y="1876425"/>
            <a:ext cx="4710548" cy="115801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54461" y="1495425"/>
            <a:ext cx="5370739" cy="4230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Font typeface="Symbol" panose="05050102010706020507" pitchFamily="18" charset="2"/>
              <a:buChar char=""/>
              <a:defRPr sz="2600" b="1" kern="1200" baseline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30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Problem that they solve</a:t>
            </a:r>
          </a:p>
          <a:p>
            <a:r>
              <a:rPr lang="en-US" b="0" dirty="0" smtClean="0"/>
              <a:t>Examples of three protocol buffers</a:t>
            </a:r>
          </a:p>
          <a:p>
            <a:r>
              <a:rPr lang="en-US" b="0" dirty="0" smtClean="0"/>
              <a:t>Working principle</a:t>
            </a:r>
          </a:p>
          <a:p>
            <a:r>
              <a:rPr lang="en-US" b="0" dirty="0" smtClean="0"/>
              <a:t>Demo – Thrift</a:t>
            </a:r>
          </a:p>
          <a:p>
            <a:r>
              <a:rPr lang="en-US" b="0" dirty="0" smtClean="0"/>
              <a:t>Demo </a:t>
            </a:r>
            <a:r>
              <a:rPr lang="en-US" b="0" dirty="0"/>
              <a:t>–</a:t>
            </a:r>
            <a:r>
              <a:rPr lang="en-US" b="0" dirty="0" smtClean="0"/>
              <a:t> Protocol buffers</a:t>
            </a:r>
          </a:p>
          <a:p>
            <a:r>
              <a:rPr lang="en-US" b="0" dirty="0" smtClean="0"/>
              <a:t>Demo – Comparison with JSON </a:t>
            </a:r>
            <a:r>
              <a:rPr lang="en-US" b="0" dirty="0" err="1" smtClean="0"/>
              <a:t>Serializer</a:t>
            </a:r>
            <a:endParaRPr lang="en-US" b="0" dirty="0"/>
          </a:p>
          <a:p>
            <a:r>
              <a:rPr lang="en-US" b="0" dirty="0" smtClean="0"/>
              <a:t>Avro presentation</a:t>
            </a:r>
          </a:p>
          <a:p>
            <a:r>
              <a:rPr lang="en-US" b="0" dirty="0" smtClean="0"/>
              <a:t>Future work</a:t>
            </a:r>
          </a:p>
          <a:p>
            <a:r>
              <a:rPr lang="en-US" b="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Problem that they solve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Latency – the amount of time needed for a request to execute.</a:t>
            </a:r>
          </a:p>
          <a:p>
            <a:r>
              <a:rPr lang="en-US" sz="2800" dirty="0" smtClean="0"/>
              <a:t>Idea: Binary serialization </a:t>
            </a:r>
          </a:p>
          <a:p>
            <a:r>
              <a:rPr lang="en-US" sz="2800" dirty="0" smtClean="0"/>
              <a:t>Note: Latency can be affected by other factors (</a:t>
            </a:r>
            <a:r>
              <a:rPr lang="en-US" sz="2800" dirty="0" err="1" smtClean="0"/>
              <a:t>i.e</a:t>
            </a:r>
            <a:r>
              <a:rPr lang="en-US" sz="2800" dirty="0" smtClean="0"/>
              <a:t>: (excessive) eager loading, geographical position etc.)</a:t>
            </a:r>
          </a:p>
          <a:p>
            <a:endParaRPr lang="en-US" sz="2800" dirty="0" smtClean="0"/>
          </a:p>
          <a:p>
            <a:r>
              <a:rPr lang="en-US" sz="2800" dirty="0" smtClean="0"/>
              <a:t>Where to use: internal APIs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2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Examples of three protocol buffers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Protocol buffers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by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Offers support for .NET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Popular – community developed a wrapper</a:t>
            </a:r>
          </a:p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not support .NET core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longer supported by Microsoft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01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Working principle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Idea: Your model will be defined not using your programing language (</a:t>
            </a:r>
            <a:r>
              <a:rPr lang="en-US" sz="2800" dirty="0" err="1" smtClean="0"/>
              <a:t>i.e</a:t>
            </a:r>
            <a:r>
              <a:rPr lang="en-US" sz="2800" dirty="0" smtClean="0"/>
              <a:t> C#, JAVA) but a (meta) language of your </a:t>
            </a:r>
            <a:r>
              <a:rPr lang="en-US" sz="2800" dirty="0" err="1" smtClean="0"/>
              <a:t>serialiazer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file with a specific extension (</a:t>
            </a:r>
            <a:r>
              <a:rPr lang="en-US" sz="2800" dirty="0" err="1" smtClean="0"/>
              <a:t>i.e</a:t>
            </a:r>
            <a:r>
              <a:rPr lang="en-US" sz="2800" dirty="0" smtClean="0"/>
              <a:t>: .thrift)</a:t>
            </a:r>
          </a:p>
          <a:p>
            <a:endParaRPr lang="en-US" sz="2800" dirty="0"/>
          </a:p>
          <a:p>
            <a:r>
              <a:rPr lang="en-US" sz="2800" dirty="0" smtClean="0"/>
              <a:t>Then, run a command from any command line. You need the </a:t>
            </a:r>
            <a:r>
              <a:rPr lang="en-US" sz="2800" u="sng" dirty="0" smtClean="0"/>
              <a:t>appropriate</a:t>
            </a:r>
            <a:r>
              <a:rPr lang="en-US" sz="2800" dirty="0" smtClean="0"/>
              <a:t> .exe file of your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and the documentation in order to know which command should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Thrift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compatible for .NET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sz="2800" dirty="0" smtClean="0"/>
              <a:t>Personal thoughts: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difficult to find the thrift.exe file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Much slower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Younger than Protocol Buffers but left behind, unfortunately.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8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Thrift!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08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37336</TotalTime>
  <Words>501</Words>
  <Application>Microsoft Office PowerPoint</Application>
  <PresentationFormat>Widescreen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Protocol buffers  </vt:lpstr>
      <vt:lpstr>Disclaimer</vt:lpstr>
      <vt:lpstr>Problem: You serializer is running slow.</vt:lpstr>
      <vt:lpstr>Table of contents</vt:lpstr>
      <vt:lpstr>Problem that they solve </vt:lpstr>
      <vt:lpstr>Examples of three protocol buffers </vt:lpstr>
      <vt:lpstr>Working principle </vt:lpstr>
      <vt:lpstr>Thrift</vt:lpstr>
      <vt:lpstr>  </vt:lpstr>
      <vt:lpstr>Protocol buffers</vt:lpstr>
      <vt:lpstr>  </vt:lpstr>
      <vt:lpstr>Comparison with JSON Serializer</vt:lpstr>
      <vt:lpstr>  </vt:lpstr>
      <vt:lpstr>Avro presentation</vt:lpstr>
      <vt:lpstr>Feature work</vt:lpstr>
      <vt:lpstr>Thank you !  Questions ?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Dincuta</dc:creator>
  <cp:lastModifiedBy>Liviu Sosu</cp:lastModifiedBy>
  <cp:revision>281</cp:revision>
  <dcterms:created xsi:type="dcterms:W3CDTF">2015-02-20T10:43:54Z</dcterms:created>
  <dcterms:modified xsi:type="dcterms:W3CDTF">2018-12-01T12:52:31Z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